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46"/>
  </p:handoutMasterIdLst>
  <p:sldIdLst>
    <p:sldId id="368" r:id="rId3"/>
    <p:sldId id="317" r:id="rId4"/>
    <p:sldId id="299" r:id="rId6"/>
    <p:sldId id="305" r:id="rId7"/>
    <p:sldId id="257" r:id="rId8"/>
    <p:sldId id="318" r:id="rId9"/>
    <p:sldId id="272" r:id="rId10"/>
    <p:sldId id="277" r:id="rId11"/>
    <p:sldId id="345" r:id="rId12"/>
    <p:sldId id="320" r:id="rId13"/>
    <p:sldId id="347" r:id="rId14"/>
    <p:sldId id="348" r:id="rId15"/>
    <p:sldId id="259" r:id="rId16"/>
    <p:sldId id="350" r:id="rId17"/>
    <p:sldId id="349" r:id="rId18"/>
    <p:sldId id="309" r:id="rId19"/>
    <p:sldId id="261" r:id="rId20"/>
    <p:sldId id="304" r:id="rId21"/>
    <p:sldId id="310" r:id="rId22"/>
    <p:sldId id="287" r:id="rId23"/>
    <p:sldId id="314" r:id="rId24"/>
    <p:sldId id="315" r:id="rId25"/>
    <p:sldId id="316" r:id="rId26"/>
    <p:sldId id="369" r:id="rId27"/>
    <p:sldId id="370" r:id="rId28"/>
    <p:sldId id="371" r:id="rId29"/>
    <p:sldId id="372" r:id="rId30"/>
    <p:sldId id="375" r:id="rId31"/>
    <p:sldId id="376" r:id="rId32"/>
    <p:sldId id="377" r:id="rId33"/>
    <p:sldId id="378" r:id="rId34"/>
    <p:sldId id="379" r:id="rId35"/>
    <p:sldId id="380" r:id="rId36"/>
    <p:sldId id="381" r:id="rId37"/>
    <p:sldId id="382" r:id="rId38"/>
    <p:sldId id="383" r:id="rId39"/>
    <p:sldId id="384" r:id="rId40"/>
    <p:sldId id="385" r:id="rId41"/>
    <p:sldId id="387" r:id="rId42"/>
    <p:sldId id="388" r:id="rId43"/>
    <p:sldId id="389" r:id="rId44"/>
    <p:sldId id="391" r:id="rId45"/>
  </p:sldIdLst>
  <p:sldSz cx="9144000" cy="6858000" type="screen4x3"/>
  <p:notesSz cx="6858000" cy="9144000"/>
  <p:custShowLst>
    <p:custShow name="拉格朗日" id="0">
      <p:sldLst>
        <p:sld r:id="rId25"/>
      </p:sldLst>
    </p:custShow>
    <p:custShow name="费马" id="1">
      <p:sldLst>
        <p:sld r:id="rId24"/>
      </p:sldLst>
    </p:custShow>
    <p:custShow name="柯西" id="2">
      <p:sldLst>
        <p:sld r:id="rId26"/>
      </p:sldLst>
    </p:custShow>
  </p:custShow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9C"/>
    <a:srgbClr val="0033CC"/>
    <a:srgbClr val="FF00FF"/>
    <a:srgbClr val="0066CC"/>
    <a:srgbClr val="1C1C1C"/>
    <a:srgbClr val="003300"/>
    <a:srgbClr val="00FF00"/>
    <a:srgbClr val="0033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852"/>
    <p:restoredTop sz="94719"/>
  </p:normalViewPr>
  <p:slideViewPr>
    <p:cSldViewPr showGuides="1">
      <p:cViewPr varScale="1">
        <p:scale>
          <a:sx n="86" d="100"/>
          <a:sy n="86" d="100"/>
        </p:scale>
        <p:origin x="1253" y="62"/>
      </p:cViewPr>
      <p:guideLst>
        <p:guide orient="horz" pos="2561"/>
        <p:guide pos="2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.emf"/><Relationship Id="rId8" Type="http://schemas.openxmlformats.org/officeDocument/2006/relationships/image" Target="../media/image16.emf"/><Relationship Id="rId7" Type="http://schemas.openxmlformats.org/officeDocument/2006/relationships/image" Target="../media/image15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wmf"/><Relationship Id="rId3" Type="http://schemas.openxmlformats.org/officeDocument/2006/relationships/image" Target="../media/image11.emf"/><Relationship Id="rId21" Type="http://schemas.openxmlformats.org/officeDocument/2006/relationships/image" Target="../media/image31.emf"/><Relationship Id="rId20" Type="http://schemas.openxmlformats.org/officeDocument/2006/relationships/image" Target="../media/image30.emf"/><Relationship Id="rId2" Type="http://schemas.openxmlformats.org/officeDocument/2006/relationships/image" Target="../media/image10.emf"/><Relationship Id="rId19" Type="http://schemas.openxmlformats.org/officeDocument/2006/relationships/image" Target="../media/image29.emf"/><Relationship Id="rId18" Type="http://schemas.openxmlformats.org/officeDocument/2006/relationships/image" Target="../media/image28.emf"/><Relationship Id="rId17" Type="http://schemas.openxmlformats.org/officeDocument/2006/relationships/image" Target="../media/image25.emf"/><Relationship Id="rId16" Type="http://schemas.openxmlformats.org/officeDocument/2006/relationships/image" Target="../media/image24.emf"/><Relationship Id="rId15" Type="http://schemas.openxmlformats.org/officeDocument/2006/relationships/image" Target="../media/image23.emf"/><Relationship Id="rId14" Type="http://schemas.openxmlformats.org/officeDocument/2006/relationships/image" Target="../media/image22.emf"/><Relationship Id="rId13" Type="http://schemas.openxmlformats.org/officeDocument/2006/relationships/image" Target="../media/image21.emf"/><Relationship Id="rId12" Type="http://schemas.openxmlformats.org/officeDocument/2006/relationships/image" Target="../media/image20.emf"/><Relationship Id="rId11" Type="http://schemas.openxmlformats.org/officeDocument/2006/relationships/image" Target="../media/image19.emf"/><Relationship Id="rId10" Type="http://schemas.openxmlformats.org/officeDocument/2006/relationships/image" Target="../media/image18.e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0.emf"/><Relationship Id="rId8" Type="http://schemas.openxmlformats.org/officeDocument/2006/relationships/image" Target="../media/image39.emf"/><Relationship Id="rId7" Type="http://schemas.openxmlformats.org/officeDocument/2006/relationships/image" Target="../media/image38.emf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wmf"/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3" Type="http://schemas.openxmlformats.org/officeDocument/2006/relationships/image" Target="../media/image44.emf"/><Relationship Id="rId12" Type="http://schemas.openxmlformats.org/officeDocument/2006/relationships/image" Target="../media/image43.emf"/><Relationship Id="rId11" Type="http://schemas.openxmlformats.org/officeDocument/2006/relationships/image" Target="../media/image42.emf"/><Relationship Id="rId10" Type="http://schemas.openxmlformats.org/officeDocument/2006/relationships/image" Target="../media/image41.emf"/><Relationship Id="rId1" Type="http://schemas.openxmlformats.org/officeDocument/2006/relationships/image" Target="../media/image32.e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53.emf"/><Relationship Id="rId8" Type="http://schemas.openxmlformats.org/officeDocument/2006/relationships/image" Target="../media/image52.emf"/><Relationship Id="rId7" Type="http://schemas.openxmlformats.org/officeDocument/2006/relationships/image" Target="../media/image51.emf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Relationship Id="rId3" Type="http://schemas.openxmlformats.org/officeDocument/2006/relationships/image" Target="../media/image47.emf"/><Relationship Id="rId28" Type="http://schemas.openxmlformats.org/officeDocument/2006/relationships/image" Target="../media/image73.emf"/><Relationship Id="rId27" Type="http://schemas.openxmlformats.org/officeDocument/2006/relationships/image" Target="../media/image72.emf"/><Relationship Id="rId26" Type="http://schemas.openxmlformats.org/officeDocument/2006/relationships/image" Target="../media/image71.emf"/><Relationship Id="rId25" Type="http://schemas.openxmlformats.org/officeDocument/2006/relationships/image" Target="../media/image70.emf"/><Relationship Id="rId24" Type="http://schemas.openxmlformats.org/officeDocument/2006/relationships/image" Target="../media/image69.emf"/><Relationship Id="rId23" Type="http://schemas.openxmlformats.org/officeDocument/2006/relationships/image" Target="../media/image68.emf"/><Relationship Id="rId22" Type="http://schemas.openxmlformats.org/officeDocument/2006/relationships/image" Target="../media/image67.emf"/><Relationship Id="rId21" Type="http://schemas.openxmlformats.org/officeDocument/2006/relationships/image" Target="../media/image66.emf"/><Relationship Id="rId20" Type="http://schemas.openxmlformats.org/officeDocument/2006/relationships/image" Target="../media/image65.emf"/><Relationship Id="rId2" Type="http://schemas.openxmlformats.org/officeDocument/2006/relationships/image" Target="../media/image46.emf"/><Relationship Id="rId19" Type="http://schemas.openxmlformats.org/officeDocument/2006/relationships/image" Target="../media/image64.emf"/><Relationship Id="rId18" Type="http://schemas.openxmlformats.org/officeDocument/2006/relationships/image" Target="../media/image63.emf"/><Relationship Id="rId17" Type="http://schemas.openxmlformats.org/officeDocument/2006/relationships/image" Target="../media/image62.emf"/><Relationship Id="rId16" Type="http://schemas.openxmlformats.org/officeDocument/2006/relationships/image" Target="../media/image61.emf"/><Relationship Id="rId15" Type="http://schemas.openxmlformats.org/officeDocument/2006/relationships/image" Target="../media/image60.emf"/><Relationship Id="rId14" Type="http://schemas.openxmlformats.org/officeDocument/2006/relationships/image" Target="../media/image59.emf"/><Relationship Id="rId13" Type="http://schemas.openxmlformats.org/officeDocument/2006/relationships/image" Target="../media/image58.emf"/><Relationship Id="rId12" Type="http://schemas.openxmlformats.org/officeDocument/2006/relationships/image" Target="../media/image57.emf"/><Relationship Id="rId11" Type="http://schemas.openxmlformats.org/officeDocument/2006/relationships/image" Target="../media/image56.emf"/><Relationship Id="rId10" Type="http://schemas.openxmlformats.org/officeDocument/2006/relationships/image" Target="../media/image55.emf"/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82.emf"/><Relationship Id="rId8" Type="http://schemas.openxmlformats.org/officeDocument/2006/relationships/image" Target="../media/image81.emf"/><Relationship Id="rId7" Type="http://schemas.openxmlformats.org/officeDocument/2006/relationships/image" Target="../media/image80.emf"/><Relationship Id="rId6" Type="http://schemas.openxmlformats.org/officeDocument/2006/relationships/image" Target="../media/image79.emf"/><Relationship Id="rId5" Type="http://schemas.openxmlformats.org/officeDocument/2006/relationships/image" Target="../media/image78.emf"/><Relationship Id="rId4" Type="http://schemas.openxmlformats.org/officeDocument/2006/relationships/image" Target="../media/image77.emf"/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91.emf"/><Relationship Id="rId8" Type="http://schemas.openxmlformats.org/officeDocument/2006/relationships/image" Target="../media/image90.emf"/><Relationship Id="rId7" Type="http://schemas.openxmlformats.org/officeDocument/2006/relationships/image" Target="../media/image89.emf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image" Target="../media/image86.emf"/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6" Type="http://schemas.openxmlformats.org/officeDocument/2006/relationships/image" Target="../media/image98.wmf"/><Relationship Id="rId15" Type="http://schemas.openxmlformats.org/officeDocument/2006/relationships/image" Target="../media/image97.emf"/><Relationship Id="rId14" Type="http://schemas.openxmlformats.org/officeDocument/2006/relationships/image" Target="../media/image96.wmf"/><Relationship Id="rId13" Type="http://schemas.openxmlformats.org/officeDocument/2006/relationships/image" Target="../media/image95.emf"/><Relationship Id="rId12" Type="http://schemas.openxmlformats.org/officeDocument/2006/relationships/image" Target="../media/image94.wmf"/><Relationship Id="rId11" Type="http://schemas.openxmlformats.org/officeDocument/2006/relationships/image" Target="../media/image93.wmf"/><Relationship Id="rId10" Type="http://schemas.openxmlformats.org/officeDocument/2006/relationships/image" Target="../media/image92.emf"/><Relationship Id="rId1" Type="http://schemas.openxmlformats.org/officeDocument/2006/relationships/image" Target="../media/image83.emf"/></Relationships>
</file>

<file path=ppt/drawings/_rels/vmlDrawing7.vml.rels><?xml version="1.0" encoding="UTF-8" standalone="yes"?>
<Relationships xmlns="http://schemas.openxmlformats.org/package/2006/relationships"><Relationship Id="rId5" Type="http://schemas.openxmlformats.org/officeDocument/2006/relationships/image" Target="../media/image103.wmf"/><Relationship Id="rId4" Type="http://schemas.openxmlformats.org/officeDocument/2006/relationships/image" Target="../media/image102.wmf"/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2.wmf"/><Relationship Id="rId8" Type="http://schemas.openxmlformats.org/officeDocument/2006/relationships/image" Target="../media/image111.emf"/><Relationship Id="rId7" Type="http://schemas.openxmlformats.org/officeDocument/2006/relationships/image" Target="../media/image110.emf"/><Relationship Id="rId6" Type="http://schemas.openxmlformats.org/officeDocument/2006/relationships/image" Target="../media/image109.emf"/><Relationship Id="rId5" Type="http://schemas.openxmlformats.org/officeDocument/2006/relationships/image" Target="../media/image108.emf"/><Relationship Id="rId4" Type="http://schemas.openxmlformats.org/officeDocument/2006/relationships/image" Target="../media/image107.emf"/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0" Type="http://schemas.openxmlformats.org/officeDocument/2006/relationships/image" Target="../media/image113.wmf"/><Relationship Id="rId1" Type="http://schemas.openxmlformats.org/officeDocument/2006/relationships/image" Target="../media/image104.emf"/></Relationships>
</file>

<file path=ppt/drawings/_rels/vmlDrawing9.vml.rels><?xml version="1.0" encoding="UTF-8" standalone="yes"?>
<Relationships xmlns="http://schemas.openxmlformats.org/package/2006/relationships"><Relationship Id="rId4" Type="http://schemas.openxmlformats.org/officeDocument/2006/relationships/image" Target="../media/image117.wmf"/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drawings/_rels/vmlDrawing10.vml.rels><?xml version="1.0" encoding="UTF-8" standalone="yes"?>
<Relationships xmlns="http://schemas.openxmlformats.org/package/2006/relationships"><Relationship Id="rId6" Type="http://schemas.openxmlformats.org/officeDocument/2006/relationships/image" Target="../media/image123.wmf"/><Relationship Id="rId5" Type="http://schemas.openxmlformats.org/officeDocument/2006/relationships/image" Target="../media/image122.wmf"/><Relationship Id="rId4" Type="http://schemas.openxmlformats.org/officeDocument/2006/relationships/image" Target="../media/image121.wmf"/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2.emf"/><Relationship Id="rId8" Type="http://schemas.openxmlformats.org/officeDocument/2006/relationships/image" Target="../media/image131.emf"/><Relationship Id="rId7" Type="http://schemas.openxmlformats.org/officeDocument/2006/relationships/image" Target="../media/image130.emf"/><Relationship Id="rId6" Type="http://schemas.openxmlformats.org/officeDocument/2006/relationships/image" Target="../media/image129.emf"/><Relationship Id="rId5" Type="http://schemas.openxmlformats.org/officeDocument/2006/relationships/image" Target="../media/image128.emf"/><Relationship Id="rId4" Type="http://schemas.openxmlformats.org/officeDocument/2006/relationships/image" Target="../media/image127.emf"/><Relationship Id="rId3" Type="http://schemas.openxmlformats.org/officeDocument/2006/relationships/image" Target="../media/image126.emf"/><Relationship Id="rId21" Type="http://schemas.openxmlformats.org/officeDocument/2006/relationships/image" Target="../media/image145.emf"/><Relationship Id="rId20" Type="http://schemas.openxmlformats.org/officeDocument/2006/relationships/image" Target="../media/image144.emf"/><Relationship Id="rId2" Type="http://schemas.openxmlformats.org/officeDocument/2006/relationships/image" Target="../media/image125.emf"/><Relationship Id="rId19" Type="http://schemas.openxmlformats.org/officeDocument/2006/relationships/image" Target="../media/image143.emf"/><Relationship Id="rId18" Type="http://schemas.openxmlformats.org/officeDocument/2006/relationships/image" Target="../media/image142.emf"/><Relationship Id="rId17" Type="http://schemas.openxmlformats.org/officeDocument/2006/relationships/image" Target="../media/image141.emf"/><Relationship Id="rId16" Type="http://schemas.openxmlformats.org/officeDocument/2006/relationships/image" Target="../media/image140.emf"/><Relationship Id="rId15" Type="http://schemas.openxmlformats.org/officeDocument/2006/relationships/image" Target="../media/image139.emf"/><Relationship Id="rId14" Type="http://schemas.openxmlformats.org/officeDocument/2006/relationships/image" Target="../media/image138.emf"/><Relationship Id="rId13" Type="http://schemas.openxmlformats.org/officeDocument/2006/relationships/image" Target="../media/image136.emf"/><Relationship Id="rId12" Type="http://schemas.openxmlformats.org/officeDocument/2006/relationships/image" Target="../media/image135.emf"/><Relationship Id="rId11" Type="http://schemas.openxmlformats.org/officeDocument/2006/relationships/image" Target="../media/image134.emf"/><Relationship Id="rId10" Type="http://schemas.openxmlformats.org/officeDocument/2006/relationships/image" Target="../media/image133.wmf"/><Relationship Id="rId1" Type="http://schemas.openxmlformats.org/officeDocument/2006/relationships/image" Target="../media/image124.emf"/></Relationships>
</file>

<file path=ppt/drawings/_rels/vmlDrawing12.vml.rels><?xml version="1.0" encoding="UTF-8" standalone="yes"?>
<Relationships xmlns="http://schemas.openxmlformats.org/package/2006/relationships"><Relationship Id="rId6" Type="http://schemas.openxmlformats.org/officeDocument/2006/relationships/image" Target="../media/image150.wmf"/><Relationship Id="rId5" Type="http://schemas.openxmlformats.org/officeDocument/2006/relationships/image" Target="../media/image149.wmf"/><Relationship Id="rId4" Type="http://schemas.openxmlformats.org/officeDocument/2006/relationships/image" Target="../media/image148.wmf"/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18.w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9.emf"/><Relationship Id="rId8" Type="http://schemas.openxmlformats.org/officeDocument/2006/relationships/image" Target="../media/image158.emf"/><Relationship Id="rId7" Type="http://schemas.openxmlformats.org/officeDocument/2006/relationships/image" Target="../media/image157.emf"/><Relationship Id="rId6" Type="http://schemas.openxmlformats.org/officeDocument/2006/relationships/image" Target="../media/image156.wmf"/><Relationship Id="rId5" Type="http://schemas.openxmlformats.org/officeDocument/2006/relationships/image" Target="../media/image155.emf"/><Relationship Id="rId4" Type="http://schemas.openxmlformats.org/officeDocument/2006/relationships/image" Target="../media/image154.emf"/><Relationship Id="rId3" Type="http://schemas.openxmlformats.org/officeDocument/2006/relationships/image" Target="../media/image153.emf"/><Relationship Id="rId2" Type="http://schemas.openxmlformats.org/officeDocument/2006/relationships/image" Target="../media/image152.emf"/><Relationship Id="rId16" Type="http://schemas.openxmlformats.org/officeDocument/2006/relationships/image" Target="../media/image166.emf"/><Relationship Id="rId15" Type="http://schemas.openxmlformats.org/officeDocument/2006/relationships/image" Target="../media/image165.emf"/><Relationship Id="rId14" Type="http://schemas.openxmlformats.org/officeDocument/2006/relationships/image" Target="../media/image164.emf"/><Relationship Id="rId13" Type="http://schemas.openxmlformats.org/officeDocument/2006/relationships/image" Target="../media/image163.emf"/><Relationship Id="rId12" Type="http://schemas.openxmlformats.org/officeDocument/2006/relationships/image" Target="../media/image162.emf"/><Relationship Id="rId11" Type="http://schemas.openxmlformats.org/officeDocument/2006/relationships/image" Target="../media/image161.emf"/><Relationship Id="rId10" Type="http://schemas.openxmlformats.org/officeDocument/2006/relationships/image" Target="../media/image160.emf"/><Relationship Id="rId1" Type="http://schemas.openxmlformats.org/officeDocument/2006/relationships/image" Target="../media/image151.e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5.emf"/><Relationship Id="rId8" Type="http://schemas.openxmlformats.org/officeDocument/2006/relationships/image" Target="../media/image174.emf"/><Relationship Id="rId7" Type="http://schemas.openxmlformats.org/officeDocument/2006/relationships/image" Target="../media/image173.emf"/><Relationship Id="rId6" Type="http://schemas.openxmlformats.org/officeDocument/2006/relationships/image" Target="../media/image172.emf"/><Relationship Id="rId5" Type="http://schemas.openxmlformats.org/officeDocument/2006/relationships/image" Target="../media/image171.emf"/><Relationship Id="rId4" Type="http://schemas.openxmlformats.org/officeDocument/2006/relationships/image" Target="../media/image170.emf"/><Relationship Id="rId3" Type="http://schemas.openxmlformats.org/officeDocument/2006/relationships/image" Target="../media/image169.wmf"/><Relationship Id="rId2" Type="http://schemas.openxmlformats.org/officeDocument/2006/relationships/image" Target="../media/image168.emf"/><Relationship Id="rId18" Type="http://schemas.openxmlformats.org/officeDocument/2006/relationships/image" Target="../media/image184.wmf"/><Relationship Id="rId17" Type="http://schemas.openxmlformats.org/officeDocument/2006/relationships/image" Target="../media/image183.wmf"/><Relationship Id="rId16" Type="http://schemas.openxmlformats.org/officeDocument/2006/relationships/image" Target="../media/image182.emf"/><Relationship Id="rId15" Type="http://schemas.openxmlformats.org/officeDocument/2006/relationships/image" Target="../media/image181.emf"/><Relationship Id="rId14" Type="http://schemas.openxmlformats.org/officeDocument/2006/relationships/image" Target="../media/image180.emf"/><Relationship Id="rId13" Type="http://schemas.openxmlformats.org/officeDocument/2006/relationships/image" Target="../media/image179.emf"/><Relationship Id="rId12" Type="http://schemas.openxmlformats.org/officeDocument/2006/relationships/image" Target="../media/image178.emf"/><Relationship Id="rId11" Type="http://schemas.openxmlformats.org/officeDocument/2006/relationships/image" Target="../media/image177.emf"/><Relationship Id="rId10" Type="http://schemas.openxmlformats.org/officeDocument/2006/relationships/image" Target="../media/image176.emf"/><Relationship Id="rId1" Type="http://schemas.openxmlformats.org/officeDocument/2006/relationships/image" Target="../media/image167.e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3.emf"/><Relationship Id="rId8" Type="http://schemas.openxmlformats.org/officeDocument/2006/relationships/image" Target="../media/image192.emf"/><Relationship Id="rId7" Type="http://schemas.openxmlformats.org/officeDocument/2006/relationships/image" Target="../media/image191.emf"/><Relationship Id="rId6" Type="http://schemas.openxmlformats.org/officeDocument/2006/relationships/image" Target="../media/image190.emf"/><Relationship Id="rId5" Type="http://schemas.openxmlformats.org/officeDocument/2006/relationships/image" Target="../media/image189.emf"/><Relationship Id="rId4" Type="http://schemas.openxmlformats.org/officeDocument/2006/relationships/image" Target="../media/image188.emf"/><Relationship Id="rId3" Type="http://schemas.openxmlformats.org/officeDocument/2006/relationships/image" Target="../media/image187.emf"/><Relationship Id="rId2" Type="http://schemas.openxmlformats.org/officeDocument/2006/relationships/image" Target="../media/image186.wmf"/><Relationship Id="rId11" Type="http://schemas.openxmlformats.org/officeDocument/2006/relationships/image" Target="../media/image195.emf"/><Relationship Id="rId10" Type="http://schemas.openxmlformats.org/officeDocument/2006/relationships/image" Target="../media/image194.emf"/><Relationship Id="rId1" Type="http://schemas.openxmlformats.org/officeDocument/2006/relationships/image" Target="../media/image185.emf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4.emf"/><Relationship Id="rId8" Type="http://schemas.openxmlformats.org/officeDocument/2006/relationships/image" Target="../media/image203.emf"/><Relationship Id="rId7" Type="http://schemas.openxmlformats.org/officeDocument/2006/relationships/image" Target="../media/image202.emf"/><Relationship Id="rId6" Type="http://schemas.openxmlformats.org/officeDocument/2006/relationships/image" Target="../media/image201.emf"/><Relationship Id="rId5" Type="http://schemas.openxmlformats.org/officeDocument/2006/relationships/image" Target="../media/image200.emf"/><Relationship Id="rId4" Type="http://schemas.openxmlformats.org/officeDocument/2006/relationships/image" Target="../media/image199.emf"/><Relationship Id="rId3" Type="http://schemas.openxmlformats.org/officeDocument/2006/relationships/image" Target="../media/image198.emf"/><Relationship Id="rId2" Type="http://schemas.openxmlformats.org/officeDocument/2006/relationships/image" Target="../media/image197.emf"/><Relationship Id="rId12" Type="http://schemas.openxmlformats.org/officeDocument/2006/relationships/image" Target="../media/image207.emf"/><Relationship Id="rId11" Type="http://schemas.openxmlformats.org/officeDocument/2006/relationships/image" Target="../media/image206.emf"/><Relationship Id="rId10" Type="http://schemas.openxmlformats.org/officeDocument/2006/relationships/image" Target="../media/image205.emf"/><Relationship Id="rId1" Type="http://schemas.openxmlformats.org/officeDocument/2006/relationships/image" Target="../media/image196.e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7.emf"/><Relationship Id="rId8" Type="http://schemas.openxmlformats.org/officeDocument/2006/relationships/image" Target="../media/image216.emf"/><Relationship Id="rId7" Type="http://schemas.openxmlformats.org/officeDocument/2006/relationships/image" Target="../media/image215.emf"/><Relationship Id="rId6" Type="http://schemas.openxmlformats.org/officeDocument/2006/relationships/image" Target="../media/image214.emf"/><Relationship Id="rId5" Type="http://schemas.openxmlformats.org/officeDocument/2006/relationships/image" Target="../media/image213.emf"/><Relationship Id="rId4" Type="http://schemas.openxmlformats.org/officeDocument/2006/relationships/image" Target="../media/image212.emf"/><Relationship Id="rId3" Type="http://schemas.openxmlformats.org/officeDocument/2006/relationships/image" Target="../media/image211.emf"/><Relationship Id="rId2" Type="http://schemas.openxmlformats.org/officeDocument/2006/relationships/image" Target="../media/image210.emf"/><Relationship Id="rId11" Type="http://schemas.openxmlformats.org/officeDocument/2006/relationships/image" Target="../media/image219.emf"/><Relationship Id="rId10" Type="http://schemas.openxmlformats.org/officeDocument/2006/relationships/image" Target="../media/image218.emf"/><Relationship Id="rId1" Type="http://schemas.openxmlformats.org/officeDocument/2006/relationships/image" Target="../media/image209.emf"/></Relationships>
</file>

<file path=ppt/drawings/_rels/vmlDrawing18.vml.rels><?xml version="1.0" encoding="UTF-8" standalone="yes"?>
<Relationships xmlns="http://schemas.openxmlformats.org/package/2006/relationships"><Relationship Id="rId4" Type="http://schemas.openxmlformats.org/officeDocument/2006/relationships/image" Target="../media/image223.emf"/><Relationship Id="rId3" Type="http://schemas.openxmlformats.org/officeDocument/2006/relationships/image" Target="../media/image222.emf"/><Relationship Id="rId2" Type="http://schemas.openxmlformats.org/officeDocument/2006/relationships/image" Target="../media/image221.emf"/><Relationship Id="rId1" Type="http://schemas.openxmlformats.org/officeDocument/2006/relationships/image" Target="../media/image22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1.vml.rels><?xml version="1.0" encoding="UTF-8" standalone="yes"?>
<Relationships xmlns="http://schemas.openxmlformats.org/package/2006/relationships"><Relationship Id="rId5" Type="http://schemas.openxmlformats.org/officeDocument/2006/relationships/image" Target="../media/image230.wmf"/><Relationship Id="rId4" Type="http://schemas.openxmlformats.org/officeDocument/2006/relationships/image" Target="../media/image228.emf"/><Relationship Id="rId3" Type="http://schemas.openxmlformats.org/officeDocument/2006/relationships/image" Target="../media/image227.emf"/><Relationship Id="rId2" Type="http://schemas.openxmlformats.org/officeDocument/2006/relationships/image" Target="../media/image226.emf"/><Relationship Id="rId1" Type="http://schemas.openxmlformats.org/officeDocument/2006/relationships/image" Target="../media/image225.emf"/></Relationships>
</file>

<file path=ppt/drawings/_rels/vmlDrawing22.vml.rels><?xml version="1.0" encoding="UTF-8" standalone="yes"?>
<Relationships xmlns="http://schemas.openxmlformats.org/package/2006/relationships"><Relationship Id="rId7" Type="http://schemas.openxmlformats.org/officeDocument/2006/relationships/image" Target="../media/image237.wmf"/><Relationship Id="rId6" Type="http://schemas.openxmlformats.org/officeDocument/2006/relationships/image" Target="../media/image236.wmf"/><Relationship Id="rId5" Type="http://schemas.openxmlformats.org/officeDocument/2006/relationships/image" Target="../media/image235.wmf"/><Relationship Id="rId4" Type="http://schemas.openxmlformats.org/officeDocument/2006/relationships/image" Target="../media/image234.emf"/><Relationship Id="rId3" Type="http://schemas.openxmlformats.org/officeDocument/2006/relationships/image" Target="../media/image233.emf"/><Relationship Id="rId2" Type="http://schemas.openxmlformats.org/officeDocument/2006/relationships/image" Target="../media/image232.emf"/><Relationship Id="rId1" Type="http://schemas.openxmlformats.org/officeDocument/2006/relationships/image" Target="../media/image231.e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6.emf"/><Relationship Id="rId8" Type="http://schemas.openxmlformats.org/officeDocument/2006/relationships/image" Target="../media/image245.emf"/><Relationship Id="rId7" Type="http://schemas.openxmlformats.org/officeDocument/2006/relationships/image" Target="../media/image244.emf"/><Relationship Id="rId6" Type="http://schemas.openxmlformats.org/officeDocument/2006/relationships/image" Target="../media/image243.emf"/><Relationship Id="rId5" Type="http://schemas.openxmlformats.org/officeDocument/2006/relationships/image" Target="../media/image242.emf"/><Relationship Id="rId4" Type="http://schemas.openxmlformats.org/officeDocument/2006/relationships/image" Target="../media/image241.emf"/><Relationship Id="rId3" Type="http://schemas.openxmlformats.org/officeDocument/2006/relationships/image" Target="../media/image240.emf"/><Relationship Id="rId2" Type="http://schemas.openxmlformats.org/officeDocument/2006/relationships/image" Target="../media/image239.emf"/><Relationship Id="rId15" Type="http://schemas.openxmlformats.org/officeDocument/2006/relationships/image" Target="../media/image252.wmf"/><Relationship Id="rId14" Type="http://schemas.openxmlformats.org/officeDocument/2006/relationships/image" Target="../media/image251.wmf"/><Relationship Id="rId13" Type="http://schemas.openxmlformats.org/officeDocument/2006/relationships/image" Target="../media/image250.wmf"/><Relationship Id="rId12" Type="http://schemas.openxmlformats.org/officeDocument/2006/relationships/image" Target="../media/image249.emf"/><Relationship Id="rId11" Type="http://schemas.openxmlformats.org/officeDocument/2006/relationships/image" Target="../media/image248.emf"/><Relationship Id="rId10" Type="http://schemas.openxmlformats.org/officeDocument/2006/relationships/image" Target="../media/image247.emf"/><Relationship Id="rId1" Type="http://schemas.openxmlformats.org/officeDocument/2006/relationships/image" Target="../media/image238.e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1.emf"/><Relationship Id="rId8" Type="http://schemas.openxmlformats.org/officeDocument/2006/relationships/image" Target="../media/image260.emf"/><Relationship Id="rId7" Type="http://schemas.openxmlformats.org/officeDocument/2006/relationships/image" Target="../media/image259.wmf"/><Relationship Id="rId6" Type="http://schemas.openxmlformats.org/officeDocument/2006/relationships/image" Target="../media/image258.emf"/><Relationship Id="rId5" Type="http://schemas.openxmlformats.org/officeDocument/2006/relationships/image" Target="../media/image257.emf"/><Relationship Id="rId4" Type="http://schemas.openxmlformats.org/officeDocument/2006/relationships/image" Target="../media/image256.emf"/><Relationship Id="rId3" Type="http://schemas.openxmlformats.org/officeDocument/2006/relationships/image" Target="../media/image255.emf"/><Relationship Id="rId2" Type="http://schemas.openxmlformats.org/officeDocument/2006/relationships/image" Target="../media/image254.emf"/><Relationship Id="rId11" Type="http://schemas.openxmlformats.org/officeDocument/2006/relationships/image" Target="../media/image263.emf"/><Relationship Id="rId10" Type="http://schemas.openxmlformats.org/officeDocument/2006/relationships/image" Target="../media/image262.emf"/><Relationship Id="rId1" Type="http://schemas.openxmlformats.org/officeDocument/2006/relationships/image" Target="../media/image253.emf"/></Relationships>
</file>

<file path=ppt/drawings/_rels/vmlDrawing2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2.emf"/><Relationship Id="rId8" Type="http://schemas.openxmlformats.org/officeDocument/2006/relationships/image" Target="../media/image271.emf"/><Relationship Id="rId7" Type="http://schemas.openxmlformats.org/officeDocument/2006/relationships/image" Target="../media/image270.emf"/><Relationship Id="rId6" Type="http://schemas.openxmlformats.org/officeDocument/2006/relationships/image" Target="../media/image269.emf"/><Relationship Id="rId5" Type="http://schemas.openxmlformats.org/officeDocument/2006/relationships/image" Target="../media/image268.emf"/><Relationship Id="rId4" Type="http://schemas.openxmlformats.org/officeDocument/2006/relationships/image" Target="../media/image267.emf"/><Relationship Id="rId3" Type="http://schemas.openxmlformats.org/officeDocument/2006/relationships/image" Target="../media/image266.emf"/><Relationship Id="rId2" Type="http://schemas.openxmlformats.org/officeDocument/2006/relationships/image" Target="../media/image265.emf"/><Relationship Id="rId10" Type="http://schemas.openxmlformats.org/officeDocument/2006/relationships/image" Target="../media/image273.emf"/><Relationship Id="rId1" Type="http://schemas.openxmlformats.org/officeDocument/2006/relationships/image" Target="../media/image264.emf"/></Relationships>
</file>

<file path=ppt/drawings/_rels/vmlDrawing26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2.emf"/><Relationship Id="rId8" Type="http://schemas.openxmlformats.org/officeDocument/2006/relationships/image" Target="../media/image281.wmf"/><Relationship Id="rId7" Type="http://schemas.openxmlformats.org/officeDocument/2006/relationships/image" Target="../media/image280.emf"/><Relationship Id="rId6" Type="http://schemas.openxmlformats.org/officeDocument/2006/relationships/image" Target="../media/image279.emf"/><Relationship Id="rId5" Type="http://schemas.openxmlformats.org/officeDocument/2006/relationships/image" Target="../media/image278.emf"/><Relationship Id="rId4" Type="http://schemas.openxmlformats.org/officeDocument/2006/relationships/image" Target="../media/image277.emf"/><Relationship Id="rId3" Type="http://schemas.openxmlformats.org/officeDocument/2006/relationships/image" Target="../media/image276.emf"/><Relationship Id="rId2" Type="http://schemas.openxmlformats.org/officeDocument/2006/relationships/image" Target="../media/image275.emf"/><Relationship Id="rId10" Type="http://schemas.openxmlformats.org/officeDocument/2006/relationships/image" Target="../media/image283.emf"/><Relationship Id="rId1" Type="http://schemas.openxmlformats.org/officeDocument/2006/relationships/image" Target="../media/image274.emf"/></Relationships>
</file>

<file path=ppt/drawings/_rels/vmlDrawing2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92.emf"/><Relationship Id="rId8" Type="http://schemas.openxmlformats.org/officeDocument/2006/relationships/image" Target="../media/image291.wmf"/><Relationship Id="rId7" Type="http://schemas.openxmlformats.org/officeDocument/2006/relationships/image" Target="../media/image290.emf"/><Relationship Id="rId6" Type="http://schemas.openxmlformats.org/officeDocument/2006/relationships/image" Target="../media/image289.emf"/><Relationship Id="rId5" Type="http://schemas.openxmlformats.org/officeDocument/2006/relationships/image" Target="../media/image288.emf"/><Relationship Id="rId4" Type="http://schemas.openxmlformats.org/officeDocument/2006/relationships/image" Target="../media/image287.emf"/><Relationship Id="rId3" Type="http://schemas.openxmlformats.org/officeDocument/2006/relationships/image" Target="../media/image286.wmf"/><Relationship Id="rId2" Type="http://schemas.openxmlformats.org/officeDocument/2006/relationships/image" Target="../media/image285.wmf"/><Relationship Id="rId11" Type="http://schemas.openxmlformats.org/officeDocument/2006/relationships/image" Target="../media/image294.emf"/><Relationship Id="rId10" Type="http://schemas.openxmlformats.org/officeDocument/2006/relationships/image" Target="../media/image293.emf"/><Relationship Id="rId1" Type="http://schemas.openxmlformats.org/officeDocument/2006/relationships/image" Target="../media/image284.wmf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3.emf"/><Relationship Id="rId8" Type="http://schemas.openxmlformats.org/officeDocument/2006/relationships/image" Target="../media/image302.emf"/><Relationship Id="rId7" Type="http://schemas.openxmlformats.org/officeDocument/2006/relationships/image" Target="../media/image301.emf"/><Relationship Id="rId6" Type="http://schemas.openxmlformats.org/officeDocument/2006/relationships/image" Target="../media/image300.emf"/><Relationship Id="rId5" Type="http://schemas.openxmlformats.org/officeDocument/2006/relationships/image" Target="../media/image299.emf"/><Relationship Id="rId4" Type="http://schemas.openxmlformats.org/officeDocument/2006/relationships/image" Target="../media/image298.emf"/><Relationship Id="rId3" Type="http://schemas.openxmlformats.org/officeDocument/2006/relationships/image" Target="../media/image297.emf"/><Relationship Id="rId2" Type="http://schemas.openxmlformats.org/officeDocument/2006/relationships/image" Target="../media/image296.emf"/><Relationship Id="rId13" Type="http://schemas.openxmlformats.org/officeDocument/2006/relationships/image" Target="../media/image307.emf"/><Relationship Id="rId12" Type="http://schemas.openxmlformats.org/officeDocument/2006/relationships/image" Target="../media/image306.emf"/><Relationship Id="rId11" Type="http://schemas.openxmlformats.org/officeDocument/2006/relationships/image" Target="../media/image305.emf"/><Relationship Id="rId10" Type="http://schemas.openxmlformats.org/officeDocument/2006/relationships/image" Target="../media/image304.emf"/><Relationship Id="rId1" Type="http://schemas.openxmlformats.org/officeDocument/2006/relationships/image" Target="../media/image295.e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emf"/><Relationship Id="rId7" Type="http://schemas.openxmlformats.org/officeDocument/2006/relationships/image" Target="../media/image314.emf"/><Relationship Id="rId6" Type="http://schemas.openxmlformats.org/officeDocument/2006/relationships/image" Target="../media/image313.emf"/><Relationship Id="rId5" Type="http://schemas.openxmlformats.org/officeDocument/2006/relationships/image" Target="../media/image312.emf"/><Relationship Id="rId4" Type="http://schemas.openxmlformats.org/officeDocument/2006/relationships/image" Target="../media/image311.emf"/><Relationship Id="rId3" Type="http://schemas.openxmlformats.org/officeDocument/2006/relationships/image" Target="../media/image310.emf"/><Relationship Id="rId2" Type="http://schemas.openxmlformats.org/officeDocument/2006/relationships/image" Target="../media/image309.emf"/><Relationship Id="rId1" Type="http://schemas.openxmlformats.org/officeDocument/2006/relationships/image" Target="../media/image308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wmf"/><Relationship Id="rId1" Type="http://schemas.openxmlformats.org/officeDocument/2006/relationships/image" Target="../media/image316.w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6.emf"/><Relationship Id="rId8" Type="http://schemas.openxmlformats.org/officeDocument/2006/relationships/image" Target="../media/image325.emf"/><Relationship Id="rId7" Type="http://schemas.openxmlformats.org/officeDocument/2006/relationships/image" Target="../media/image324.emf"/><Relationship Id="rId6" Type="http://schemas.openxmlformats.org/officeDocument/2006/relationships/image" Target="../media/image323.emf"/><Relationship Id="rId5" Type="http://schemas.openxmlformats.org/officeDocument/2006/relationships/image" Target="../media/image322.emf"/><Relationship Id="rId4" Type="http://schemas.openxmlformats.org/officeDocument/2006/relationships/image" Target="../media/image321.emf"/><Relationship Id="rId3" Type="http://schemas.openxmlformats.org/officeDocument/2006/relationships/image" Target="../media/image320.emf"/><Relationship Id="rId2" Type="http://schemas.openxmlformats.org/officeDocument/2006/relationships/image" Target="../media/image319.emf"/><Relationship Id="rId18" Type="http://schemas.openxmlformats.org/officeDocument/2006/relationships/image" Target="../media/image335.emf"/><Relationship Id="rId17" Type="http://schemas.openxmlformats.org/officeDocument/2006/relationships/image" Target="../media/image334.emf"/><Relationship Id="rId16" Type="http://schemas.openxmlformats.org/officeDocument/2006/relationships/image" Target="../media/image333.emf"/><Relationship Id="rId15" Type="http://schemas.openxmlformats.org/officeDocument/2006/relationships/image" Target="../media/image332.emf"/><Relationship Id="rId14" Type="http://schemas.openxmlformats.org/officeDocument/2006/relationships/image" Target="../media/image331.emf"/><Relationship Id="rId13" Type="http://schemas.openxmlformats.org/officeDocument/2006/relationships/image" Target="../media/image330.emf"/><Relationship Id="rId12" Type="http://schemas.openxmlformats.org/officeDocument/2006/relationships/image" Target="../media/image329.emf"/><Relationship Id="rId11" Type="http://schemas.openxmlformats.org/officeDocument/2006/relationships/image" Target="../media/image328.emf"/><Relationship Id="rId10" Type="http://schemas.openxmlformats.org/officeDocument/2006/relationships/image" Target="../media/image327.emf"/><Relationship Id="rId1" Type="http://schemas.openxmlformats.org/officeDocument/2006/relationships/image" Target="../media/image318.e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4.emf"/><Relationship Id="rId8" Type="http://schemas.openxmlformats.org/officeDocument/2006/relationships/image" Target="../media/image343.emf"/><Relationship Id="rId7" Type="http://schemas.openxmlformats.org/officeDocument/2006/relationships/image" Target="../media/image342.emf"/><Relationship Id="rId6" Type="http://schemas.openxmlformats.org/officeDocument/2006/relationships/image" Target="../media/image341.emf"/><Relationship Id="rId5" Type="http://schemas.openxmlformats.org/officeDocument/2006/relationships/image" Target="../media/image340.emf"/><Relationship Id="rId4" Type="http://schemas.openxmlformats.org/officeDocument/2006/relationships/image" Target="../media/image339.emf"/><Relationship Id="rId3" Type="http://schemas.openxmlformats.org/officeDocument/2006/relationships/image" Target="../media/image338.emf"/><Relationship Id="rId2" Type="http://schemas.openxmlformats.org/officeDocument/2006/relationships/image" Target="../media/image337.emf"/><Relationship Id="rId13" Type="http://schemas.openxmlformats.org/officeDocument/2006/relationships/image" Target="../media/image348.emf"/><Relationship Id="rId12" Type="http://schemas.openxmlformats.org/officeDocument/2006/relationships/image" Target="../media/image347.emf"/><Relationship Id="rId11" Type="http://schemas.openxmlformats.org/officeDocument/2006/relationships/image" Target="../media/image346.emf"/><Relationship Id="rId10" Type="http://schemas.openxmlformats.org/officeDocument/2006/relationships/image" Target="../media/image345.emf"/><Relationship Id="rId1" Type="http://schemas.openxmlformats.org/officeDocument/2006/relationships/image" Target="../media/image336.emf"/></Relationships>
</file>

<file path=ppt/drawings/_rels/vmlDrawing3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7.emf"/><Relationship Id="rId8" Type="http://schemas.openxmlformats.org/officeDocument/2006/relationships/image" Target="../media/image356.emf"/><Relationship Id="rId7" Type="http://schemas.openxmlformats.org/officeDocument/2006/relationships/image" Target="../media/image355.emf"/><Relationship Id="rId6" Type="http://schemas.openxmlformats.org/officeDocument/2006/relationships/image" Target="../media/image354.emf"/><Relationship Id="rId5" Type="http://schemas.openxmlformats.org/officeDocument/2006/relationships/image" Target="../media/image353.emf"/><Relationship Id="rId4" Type="http://schemas.openxmlformats.org/officeDocument/2006/relationships/image" Target="../media/image352.emf"/><Relationship Id="rId3" Type="http://schemas.openxmlformats.org/officeDocument/2006/relationships/image" Target="../media/image351.emf"/><Relationship Id="rId2" Type="http://schemas.openxmlformats.org/officeDocument/2006/relationships/image" Target="../media/image350.emf"/><Relationship Id="rId13" Type="http://schemas.openxmlformats.org/officeDocument/2006/relationships/image" Target="../media/image361.emf"/><Relationship Id="rId12" Type="http://schemas.openxmlformats.org/officeDocument/2006/relationships/image" Target="../media/image360.emf"/><Relationship Id="rId11" Type="http://schemas.openxmlformats.org/officeDocument/2006/relationships/image" Target="../media/image359.emf"/><Relationship Id="rId10" Type="http://schemas.openxmlformats.org/officeDocument/2006/relationships/image" Target="../media/image358.emf"/><Relationship Id="rId1" Type="http://schemas.openxmlformats.org/officeDocument/2006/relationships/image" Target="../media/image349.e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9.emf"/><Relationship Id="rId7" Type="http://schemas.openxmlformats.org/officeDocument/2006/relationships/image" Target="../media/image368.emf"/><Relationship Id="rId6" Type="http://schemas.openxmlformats.org/officeDocument/2006/relationships/image" Target="../media/image367.emf"/><Relationship Id="rId5" Type="http://schemas.openxmlformats.org/officeDocument/2006/relationships/image" Target="../media/image366.emf"/><Relationship Id="rId4" Type="http://schemas.openxmlformats.org/officeDocument/2006/relationships/image" Target="../media/image365.emf"/><Relationship Id="rId3" Type="http://schemas.openxmlformats.org/officeDocument/2006/relationships/image" Target="../media/image364.emf"/><Relationship Id="rId2" Type="http://schemas.openxmlformats.org/officeDocument/2006/relationships/image" Target="../media/image363.emf"/><Relationship Id="rId1" Type="http://schemas.openxmlformats.org/officeDocument/2006/relationships/image" Target="../media/image362.e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7.emf"/><Relationship Id="rId7" Type="http://schemas.openxmlformats.org/officeDocument/2006/relationships/image" Target="../media/image376.emf"/><Relationship Id="rId6" Type="http://schemas.openxmlformats.org/officeDocument/2006/relationships/image" Target="../media/image375.emf"/><Relationship Id="rId5" Type="http://schemas.openxmlformats.org/officeDocument/2006/relationships/image" Target="../media/image374.emf"/><Relationship Id="rId4" Type="http://schemas.openxmlformats.org/officeDocument/2006/relationships/image" Target="../media/image373.emf"/><Relationship Id="rId3" Type="http://schemas.openxmlformats.org/officeDocument/2006/relationships/image" Target="../media/image372.emf"/><Relationship Id="rId2" Type="http://schemas.openxmlformats.org/officeDocument/2006/relationships/image" Target="../media/image371.emf"/><Relationship Id="rId1" Type="http://schemas.openxmlformats.org/officeDocument/2006/relationships/image" Target="../media/image370.emf"/></Relationships>
</file>

<file path=ppt/drawings/_rels/vmlDrawing36.vml.rels><?xml version="1.0" encoding="UTF-8" standalone="yes"?>
<Relationships xmlns="http://schemas.openxmlformats.org/package/2006/relationships"><Relationship Id="rId9" Type="http://schemas.openxmlformats.org/officeDocument/2006/relationships/image" Target="../media/image386.emf"/><Relationship Id="rId8" Type="http://schemas.openxmlformats.org/officeDocument/2006/relationships/image" Target="../media/image385.emf"/><Relationship Id="rId7" Type="http://schemas.openxmlformats.org/officeDocument/2006/relationships/image" Target="../media/image384.emf"/><Relationship Id="rId6" Type="http://schemas.openxmlformats.org/officeDocument/2006/relationships/image" Target="../media/image383.emf"/><Relationship Id="rId5" Type="http://schemas.openxmlformats.org/officeDocument/2006/relationships/image" Target="../media/image382.emf"/><Relationship Id="rId4" Type="http://schemas.openxmlformats.org/officeDocument/2006/relationships/image" Target="../media/image381.emf"/><Relationship Id="rId3" Type="http://schemas.openxmlformats.org/officeDocument/2006/relationships/image" Target="../media/image380.emf"/><Relationship Id="rId2" Type="http://schemas.openxmlformats.org/officeDocument/2006/relationships/image" Target="../media/image379.emf"/><Relationship Id="rId1" Type="http://schemas.openxmlformats.org/officeDocument/2006/relationships/image" Target="../media/image378.emf"/></Relationships>
</file>

<file path=ppt/drawings/_rels/vmlDrawing37.vml.rels><?xml version="1.0" encoding="UTF-8" standalone="yes"?>
<Relationships xmlns="http://schemas.openxmlformats.org/package/2006/relationships"><Relationship Id="rId9" Type="http://schemas.openxmlformats.org/officeDocument/2006/relationships/image" Target="../media/image395.emf"/><Relationship Id="rId8" Type="http://schemas.openxmlformats.org/officeDocument/2006/relationships/image" Target="../media/image394.emf"/><Relationship Id="rId7" Type="http://schemas.openxmlformats.org/officeDocument/2006/relationships/image" Target="../media/image393.emf"/><Relationship Id="rId6" Type="http://schemas.openxmlformats.org/officeDocument/2006/relationships/image" Target="../media/image392.emf"/><Relationship Id="rId5" Type="http://schemas.openxmlformats.org/officeDocument/2006/relationships/image" Target="../media/image391.emf"/><Relationship Id="rId4" Type="http://schemas.openxmlformats.org/officeDocument/2006/relationships/image" Target="../media/image390.emf"/><Relationship Id="rId3" Type="http://schemas.openxmlformats.org/officeDocument/2006/relationships/image" Target="../media/image389.emf"/><Relationship Id="rId2" Type="http://schemas.openxmlformats.org/officeDocument/2006/relationships/image" Target="../media/image388.emf"/><Relationship Id="rId13" Type="http://schemas.openxmlformats.org/officeDocument/2006/relationships/image" Target="../media/image399.emf"/><Relationship Id="rId12" Type="http://schemas.openxmlformats.org/officeDocument/2006/relationships/image" Target="../media/image398.emf"/><Relationship Id="rId11" Type="http://schemas.openxmlformats.org/officeDocument/2006/relationships/image" Target="../media/image397.emf"/><Relationship Id="rId10" Type="http://schemas.openxmlformats.org/officeDocument/2006/relationships/image" Target="../media/image396.emf"/><Relationship Id="rId1" Type="http://schemas.openxmlformats.org/officeDocument/2006/relationships/image" Target="../media/image38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单击以编辑母版文本样式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5123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5124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7171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717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9219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9220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 “费马引理” 或“费马”按钮</a:t>
            </a:r>
            <a:r>
              <a:rPr lang="en-US" altLang="zh-CN" dirty="0"/>
              <a:t>, </a:t>
            </a:r>
            <a:r>
              <a:rPr lang="zh-CN" altLang="en-US" dirty="0"/>
              <a:t>或相片</a:t>
            </a:r>
            <a:r>
              <a:rPr lang="en-US" altLang="zh-CN" dirty="0"/>
              <a:t>, </a:t>
            </a:r>
            <a:r>
              <a:rPr lang="zh-CN" altLang="en-US" dirty="0"/>
              <a:t>可显示费马简介</a:t>
            </a:r>
            <a:r>
              <a:rPr lang="en-US" altLang="zh-CN" dirty="0"/>
              <a:t>, </a:t>
            </a:r>
            <a:r>
              <a:rPr lang="zh-CN" altLang="en-US" dirty="0"/>
              <a:t>并自动返回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11267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1126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18435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1843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点击“二</a:t>
            </a:r>
            <a:r>
              <a:rPr lang="en-US" altLang="zh-CN" dirty="0"/>
              <a:t>. </a:t>
            </a:r>
            <a:r>
              <a:rPr lang="zh-CN" altLang="en-US" dirty="0"/>
              <a:t>拉格朗日中值定理”</a:t>
            </a:r>
            <a:r>
              <a:rPr lang="en-US" altLang="zh-CN" dirty="0"/>
              <a:t>, </a:t>
            </a:r>
            <a:r>
              <a:rPr lang="zh-CN" altLang="en-US" dirty="0"/>
              <a:t>或“拉氏”按钮，或相片可显示</a:t>
            </a:r>
            <a:r>
              <a:rPr lang="en-US" altLang="zh-CN" dirty="0"/>
              <a:t>.</a:t>
            </a:r>
            <a:r>
              <a:rPr lang="zh-CN" altLang="en-US" dirty="0"/>
              <a:t>拉格朗日的简介，运行结束可自行返回。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3555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2355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</a:t>
            </a:r>
            <a:r>
              <a:rPr lang="zh-CN" altLang="en-US" dirty="0"/>
              <a:t>点击标题“三、柯西</a:t>
            </a:r>
            <a:r>
              <a:rPr lang="en-US" altLang="zh-CN" dirty="0"/>
              <a:t>----” </a:t>
            </a:r>
            <a:r>
              <a:rPr lang="zh-CN" altLang="en-US" dirty="0"/>
              <a:t>或 “柯西”按钮</a:t>
            </a:r>
            <a:r>
              <a:rPr lang="en-US" altLang="zh-CN" dirty="0"/>
              <a:t>, </a:t>
            </a:r>
            <a:r>
              <a:rPr lang="zh-CN" altLang="en-US" dirty="0"/>
              <a:t>或相片</a:t>
            </a:r>
            <a:r>
              <a:rPr lang="en-US" altLang="zh-CN" dirty="0"/>
              <a:t>, </a:t>
            </a:r>
            <a:r>
              <a:rPr lang="zh-CN" altLang="en-US" dirty="0"/>
              <a:t>可显示柯西简介</a:t>
            </a:r>
            <a:r>
              <a:rPr lang="en-US" altLang="zh-CN" dirty="0"/>
              <a:t>, </a:t>
            </a:r>
            <a:r>
              <a:rPr lang="zh-CN" altLang="en-US" dirty="0"/>
              <a:t>并自动返回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6147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614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运行时，点击相片</a:t>
            </a:r>
            <a:r>
              <a:rPr lang="en-US" altLang="zh-CN" dirty="0"/>
              <a:t>, </a:t>
            </a:r>
            <a:r>
              <a:rPr lang="zh-CN" altLang="en-US" dirty="0"/>
              <a:t>或按钮“洛必达”</a:t>
            </a:r>
            <a:r>
              <a:rPr lang="en-US" altLang="zh-CN" dirty="0"/>
              <a:t>, </a:t>
            </a:r>
            <a:r>
              <a:rPr lang="zh-CN" altLang="en-US" dirty="0"/>
              <a:t>或 “洛必达法则” ，可显示洛必达简介，并自动返回。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3555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2355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点击按钮“例</a:t>
            </a:r>
            <a:r>
              <a:rPr lang="en-US" altLang="zh-CN" dirty="0"/>
              <a:t>5”, </a:t>
            </a:r>
            <a:r>
              <a:rPr lang="zh-CN" altLang="en-US" dirty="0"/>
              <a:t>或“利用例</a:t>
            </a:r>
            <a:r>
              <a:rPr lang="en-US" altLang="zh-CN" dirty="0"/>
              <a:t>5”, </a:t>
            </a:r>
            <a:r>
              <a:rPr lang="zh-CN" altLang="en-US" dirty="0"/>
              <a:t>可看例</a:t>
            </a:r>
            <a:r>
              <a:rPr lang="en-US" altLang="zh-CN" dirty="0"/>
              <a:t>5</a:t>
            </a:r>
            <a:r>
              <a:rPr lang="zh-CN" altLang="en-US" dirty="0"/>
              <a:t>的画面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9699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29700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对第一题</a:t>
            </a:r>
            <a:r>
              <a:rPr lang="en-US" altLang="zh-CN" dirty="0"/>
              <a:t>, </a:t>
            </a:r>
            <a:r>
              <a:rPr lang="zh-CN" altLang="en-US" dirty="0"/>
              <a:t>运行时点击按钮“说明</a:t>
            </a:r>
            <a:r>
              <a:rPr lang="en-US" altLang="zh-CN" dirty="0"/>
              <a:t>3)”, </a:t>
            </a:r>
            <a:r>
              <a:rPr lang="zh-CN" altLang="en-US" dirty="0"/>
              <a:t>可显示有关的说明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8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9" descr="目录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0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1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2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2.w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1.emf"/><Relationship Id="rId5" Type="http://schemas.openxmlformats.org/officeDocument/2006/relationships/oleObject" Target="../embeddings/oleObject4.bin"/><Relationship Id="rId47" Type="http://schemas.openxmlformats.org/officeDocument/2006/relationships/notesSlide" Target="../notesSlides/notesSlide3.xml"/><Relationship Id="rId46" Type="http://schemas.openxmlformats.org/officeDocument/2006/relationships/vmlDrawing" Target="../drawings/vmlDrawing2.vml"/><Relationship Id="rId45" Type="http://schemas.openxmlformats.org/officeDocument/2006/relationships/slideLayout" Target="../slideLayouts/slideLayout2.xml"/><Relationship Id="rId44" Type="http://schemas.openxmlformats.org/officeDocument/2006/relationships/image" Target="../media/image31.emf"/><Relationship Id="rId43" Type="http://schemas.openxmlformats.org/officeDocument/2006/relationships/oleObject" Target="../embeddings/oleObject22.bin"/><Relationship Id="rId42" Type="http://schemas.openxmlformats.org/officeDocument/2006/relationships/image" Target="../media/image30.emf"/><Relationship Id="rId41" Type="http://schemas.openxmlformats.org/officeDocument/2006/relationships/oleObject" Target="../embeddings/oleObject21.bin"/><Relationship Id="rId40" Type="http://schemas.openxmlformats.org/officeDocument/2006/relationships/image" Target="../media/image29.emf"/><Relationship Id="rId4" Type="http://schemas.openxmlformats.org/officeDocument/2006/relationships/image" Target="../media/image10.emf"/><Relationship Id="rId39" Type="http://schemas.openxmlformats.org/officeDocument/2006/relationships/oleObject" Target="../embeddings/oleObject20.bin"/><Relationship Id="rId38" Type="http://schemas.openxmlformats.org/officeDocument/2006/relationships/image" Target="../media/image28.emf"/><Relationship Id="rId37" Type="http://schemas.openxmlformats.org/officeDocument/2006/relationships/oleObject" Target="../embeddings/oleObject19.bin"/><Relationship Id="rId36" Type="http://schemas.openxmlformats.org/officeDocument/2006/relationships/image" Target="../media/image27.png"/><Relationship Id="rId35" Type="http://schemas.openxmlformats.org/officeDocument/2006/relationships/image" Target="../media/image26.jpeg"/><Relationship Id="rId34" Type="http://schemas.openxmlformats.org/officeDocument/2006/relationships/image" Target="../media/image25.emf"/><Relationship Id="rId33" Type="http://schemas.openxmlformats.org/officeDocument/2006/relationships/oleObject" Target="../embeddings/oleObject18.bin"/><Relationship Id="rId32" Type="http://schemas.openxmlformats.org/officeDocument/2006/relationships/image" Target="../media/image24.emf"/><Relationship Id="rId31" Type="http://schemas.openxmlformats.org/officeDocument/2006/relationships/oleObject" Target="../embeddings/oleObject17.bin"/><Relationship Id="rId30" Type="http://schemas.openxmlformats.org/officeDocument/2006/relationships/image" Target="../media/image23.emf"/><Relationship Id="rId3" Type="http://schemas.openxmlformats.org/officeDocument/2006/relationships/oleObject" Target="../embeddings/oleObject3.bin"/><Relationship Id="rId29" Type="http://schemas.openxmlformats.org/officeDocument/2006/relationships/oleObject" Target="../embeddings/oleObject16.bin"/><Relationship Id="rId28" Type="http://schemas.openxmlformats.org/officeDocument/2006/relationships/image" Target="../media/image22.emf"/><Relationship Id="rId27" Type="http://schemas.openxmlformats.org/officeDocument/2006/relationships/oleObject" Target="../embeddings/oleObject15.bin"/><Relationship Id="rId26" Type="http://schemas.openxmlformats.org/officeDocument/2006/relationships/image" Target="../media/image21.emf"/><Relationship Id="rId25" Type="http://schemas.openxmlformats.org/officeDocument/2006/relationships/oleObject" Target="../embeddings/oleObject14.bin"/><Relationship Id="rId24" Type="http://schemas.openxmlformats.org/officeDocument/2006/relationships/image" Target="../media/image20.emf"/><Relationship Id="rId23" Type="http://schemas.openxmlformats.org/officeDocument/2006/relationships/oleObject" Target="../embeddings/oleObject13.bin"/><Relationship Id="rId22" Type="http://schemas.openxmlformats.org/officeDocument/2006/relationships/image" Target="../media/image19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8.emf"/><Relationship Id="rId2" Type="http://schemas.openxmlformats.org/officeDocument/2006/relationships/image" Target="../media/image9.w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7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6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5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4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3.e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8" Type="http://schemas.openxmlformats.org/officeDocument/2006/relationships/image" Target="../media/image35.w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34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3.emf"/><Relationship Id="rId3" Type="http://schemas.openxmlformats.org/officeDocument/2006/relationships/oleObject" Target="../embeddings/oleObject24.bin"/><Relationship Id="rId29" Type="http://schemas.openxmlformats.org/officeDocument/2006/relationships/notesSlide" Target="../notesSlides/notesSlide4.xml"/><Relationship Id="rId28" Type="http://schemas.openxmlformats.org/officeDocument/2006/relationships/vmlDrawing" Target="../drawings/vmlDrawing3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44.emf"/><Relationship Id="rId25" Type="http://schemas.openxmlformats.org/officeDocument/2006/relationships/oleObject" Target="../embeddings/oleObject35.bin"/><Relationship Id="rId24" Type="http://schemas.openxmlformats.org/officeDocument/2006/relationships/image" Target="../media/image43.emf"/><Relationship Id="rId23" Type="http://schemas.openxmlformats.org/officeDocument/2006/relationships/oleObject" Target="../embeddings/oleObject34.bin"/><Relationship Id="rId22" Type="http://schemas.openxmlformats.org/officeDocument/2006/relationships/image" Target="../media/image42.emf"/><Relationship Id="rId21" Type="http://schemas.openxmlformats.org/officeDocument/2006/relationships/oleObject" Target="../embeddings/oleObject33.bin"/><Relationship Id="rId20" Type="http://schemas.openxmlformats.org/officeDocument/2006/relationships/image" Target="../media/image41.emf"/><Relationship Id="rId2" Type="http://schemas.openxmlformats.org/officeDocument/2006/relationships/image" Target="../media/image32.emf"/><Relationship Id="rId19" Type="http://schemas.openxmlformats.org/officeDocument/2006/relationships/oleObject" Target="../embeddings/oleObject32.bin"/><Relationship Id="rId18" Type="http://schemas.openxmlformats.org/officeDocument/2006/relationships/image" Target="../media/image40.emf"/><Relationship Id="rId17" Type="http://schemas.openxmlformats.org/officeDocument/2006/relationships/oleObject" Target="../embeddings/oleObject31.bin"/><Relationship Id="rId16" Type="http://schemas.openxmlformats.org/officeDocument/2006/relationships/image" Target="../media/image39.emf"/><Relationship Id="rId15" Type="http://schemas.openxmlformats.org/officeDocument/2006/relationships/oleObject" Target="../embeddings/oleObject30.bin"/><Relationship Id="rId14" Type="http://schemas.openxmlformats.org/officeDocument/2006/relationships/image" Target="../media/image38.emf"/><Relationship Id="rId13" Type="http://schemas.openxmlformats.org/officeDocument/2006/relationships/oleObject" Target="../embeddings/oleObject29.bin"/><Relationship Id="rId12" Type="http://schemas.openxmlformats.org/officeDocument/2006/relationships/image" Target="../media/image37.emf"/><Relationship Id="rId11" Type="http://schemas.openxmlformats.org/officeDocument/2006/relationships/oleObject" Target="../embeddings/oleObject28.bin"/><Relationship Id="rId10" Type="http://schemas.openxmlformats.org/officeDocument/2006/relationships/image" Target="../media/image36.emf"/><Relationship Id="rId1" Type="http://schemas.openxmlformats.org/officeDocument/2006/relationships/oleObject" Target="../embeddings/oleObject23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.bin"/><Relationship Id="rId8" Type="http://schemas.openxmlformats.org/officeDocument/2006/relationships/image" Target="../media/image48.emf"/><Relationship Id="rId7" Type="http://schemas.openxmlformats.org/officeDocument/2006/relationships/oleObject" Target="../embeddings/oleObject39.bin"/><Relationship Id="rId6" Type="http://schemas.openxmlformats.org/officeDocument/2006/relationships/image" Target="../media/image47.emf"/><Relationship Id="rId59" Type="http://schemas.openxmlformats.org/officeDocument/2006/relationships/vmlDrawing" Target="../drawings/vmlDrawing4.vml"/><Relationship Id="rId58" Type="http://schemas.openxmlformats.org/officeDocument/2006/relationships/slideLayout" Target="../slideLayouts/slideLayout6.xml"/><Relationship Id="rId57" Type="http://schemas.openxmlformats.org/officeDocument/2006/relationships/image" Target="../media/image73.emf"/><Relationship Id="rId56" Type="http://schemas.openxmlformats.org/officeDocument/2006/relationships/oleObject" Target="../embeddings/oleObject63.bin"/><Relationship Id="rId55" Type="http://schemas.openxmlformats.org/officeDocument/2006/relationships/image" Target="../media/image72.emf"/><Relationship Id="rId54" Type="http://schemas.openxmlformats.org/officeDocument/2006/relationships/oleObject" Target="../embeddings/oleObject62.bin"/><Relationship Id="rId53" Type="http://schemas.openxmlformats.org/officeDocument/2006/relationships/image" Target="../media/image71.emf"/><Relationship Id="rId52" Type="http://schemas.openxmlformats.org/officeDocument/2006/relationships/oleObject" Target="../embeddings/oleObject61.bin"/><Relationship Id="rId51" Type="http://schemas.openxmlformats.org/officeDocument/2006/relationships/image" Target="../media/image70.emf"/><Relationship Id="rId50" Type="http://schemas.openxmlformats.org/officeDocument/2006/relationships/oleObject" Target="../embeddings/oleObject60.bin"/><Relationship Id="rId5" Type="http://schemas.openxmlformats.org/officeDocument/2006/relationships/oleObject" Target="../embeddings/oleObject38.bin"/><Relationship Id="rId49" Type="http://schemas.openxmlformats.org/officeDocument/2006/relationships/image" Target="../media/image69.emf"/><Relationship Id="rId48" Type="http://schemas.openxmlformats.org/officeDocument/2006/relationships/oleObject" Target="../embeddings/oleObject59.bin"/><Relationship Id="rId47" Type="http://schemas.openxmlformats.org/officeDocument/2006/relationships/image" Target="../media/image68.emf"/><Relationship Id="rId46" Type="http://schemas.openxmlformats.org/officeDocument/2006/relationships/oleObject" Target="../embeddings/oleObject58.bin"/><Relationship Id="rId45" Type="http://schemas.openxmlformats.org/officeDocument/2006/relationships/image" Target="../media/image67.emf"/><Relationship Id="rId44" Type="http://schemas.openxmlformats.org/officeDocument/2006/relationships/oleObject" Target="../embeddings/oleObject57.bin"/><Relationship Id="rId43" Type="http://schemas.openxmlformats.org/officeDocument/2006/relationships/image" Target="../media/image66.emf"/><Relationship Id="rId42" Type="http://schemas.openxmlformats.org/officeDocument/2006/relationships/oleObject" Target="../embeddings/oleObject56.bin"/><Relationship Id="rId41" Type="http://schemas.openxmlformats.org/officeDocument/2006/relationships/image" Target="../media/image65.emf"/><Relationship Id="rId40" Type="http://schemas.openxmlformats.org/officeDocument/2006/relationships/oleObject" Target="../embeddings/oleObject55.bin"/><Relationship Id="rId4" Type="http://schemas.openxmlformats.org/officeDocument/2006/relationships/image" Target="../media/image46.emf"/><Relationship Id="rId39" Type="http://schemas.openxmlformats.org/officeDocument/2006/relationships/image" Target="../media/image64.emf"/><Relationship Id="rId38" Type="http://schemas.openxmlformats.org/officeDocument/2006/relationships/oleObject" Target="../embeddings/oleObject54.bin"/><Relationship Id="rId37" Type="http://schemas.openxmlformats.org/officeDocument/2006/relationships/image" Target="../media/image63.emf"/><Relationship Id="rId36" Type="http://schemas.openxmlformats.org/officeDocument/2006/relationships/oleObject" Target="../embeddings/oleObject53.bin"/><Relationship Id="rId35" Type="http://schemas.openxmlformats.org/officeDocument/2006/relationships/image" Target="../media/image62.emf"/><Relationship Id="rId34" Type="http://schemas.openxmlformats.org/officeDocument/2006/relationships/oleObject" Target="../embeddings/oleObject52.bin"/><Relationship Id="rId33" Type="http://schemas.openxmlformats.org/officeDocument/2006/relationships/image" Target="../media/image61.emf"/><Relationship Id="rId32" Type="http://schemas.openxmlformats.org/officeDocument/2006/relationships/oleObject" Target="../embeddings/oleObject51.bin"/><Relationship Id="rId31" Type="http://schemas.openxmlformats.org/officeDocument/2006/relationships/image" Target="../media/image60.emf"/><Relationship Id="rId30" Type="http://schemas.openxmlformats.org/officeDocument/2006/relationships/oleObject" Target="../embeddings/oleObject50.bin"/><Relationship Id="rId3" Type="http://schemas.openxmlformats.org/officeDocument/2006/relationships/oleObject" Target="../embeddings/oleObject37.bin"/><Relationship Id="rId29" Type="http://schemas.openxmlformats.org/officeDocument/2006/relationships/image" Target="../media/image59.emf"/><Relationship Id="rId28" Type="http://schemas.openxmlformats.org/officeDocument/2006/relationships/oleObject" Target="../embeddings/oleObject49.bin"/><Relationship Id="rId27" Type="http://schemas.openxmlformats.org/officeDocument/2006/relationships/image" Target="../media/image58.emf"/><Relationship Id="rId26" Type="http://schemas.openxmlformats.org/officeDocument/2006/relationships/oleObject" Target="../embeddings/oleObject48.bin"/><Relationship Id="rId25" Type="http://schemas.openxmlformats.org/officeDocument/2006/relationships/image" Target="../media/image57.emf"/><Relationship Id="rId24" Type="http://schemas.openxmlformats.org/officeDocument/2006/relationships/oleObject" Target="../embeddings/oleObject47.bin"/><Relationship Id="rId23" Type="http://schemas.openxmlformats.org/officeDocument/2006/relationships/image" Target="../media/image56.emf"/><Relationship Id="rId22" Type="http://schemas.openxmlformats.org/officeDocument/2006/relationships/oleObject" Target="../embeddings/oleObject46.bin"/><Relationship Id="rId21" Type="http://schemas.openxmlformats.org/officeDocument/2006/relationships/image" Target="../media/image55.emf"/><Relationship Id="rId20" Type="http://schemas.openxmlformats.org/officeDocument/2006/relationships/oleObject" Target="../embeddings/oleObject45.bin"/><Relationship Id="rId2" Type="http://schemas.openxmlformats.org/officeDocument/2006/relationships/image" Target="../media/image45.emf"/><Relationship Id="rId19" Type="http://schemas.openxmlformats.org/officeDocument/2006/relationships/image" Target="../media/image54.emf"/><Relationship Id="rId18" Type="http://schemas.openxmlformats.org/officeDocument/2006/relationships/image" Target="../media/image53.emf"/><Relationship Id="rId17" Type="http://schemas.openxmlformats.org/officeDocument/2006/relationships/oleObject" Target="../embeddings/oleObject44.bin"/><Relationship Id="rId16" Type="http://schemas.openxmlformats.org/officeDocument/2006/relationships/image" Target="../media/image52.emf"/><Relationship Id="rId15" Type="http://schemas.openxmlformats.org/officeDocument/2006/relationships/oleObject" Target="../embeddings/oleObject43.bin"/><Relationship Id="rId14" Type="http://schemas.openxmlformats.org/officeDocument/2006/relationships/image" Target="../media/image51.emf"/><Relationship Id="rId13" Type="http://schemas.openxmlformats.org/officeDocument/2006/relationships/oleObject" Target="../embeddings/oleObject42.bin"/><Relationship Id="rId12" Type="http://schemas.openxmlformats.org/officeDocument/2006/relationships/image" Target="../media/image50.emf"/><Relationship Id="rId11" Type="http://schemas.openxmlformats.org/officeDocument/2006/relationships/oleObject" Target="../embeddings/oleObject41.bin"/><Relationship Id="rId10" Type="http://schemas.openxmlformats.org/officeDocument/2006/relationships/image" Target="../media/image49.emf"/><Relationship Id="rId1" Type="http://schemas.openxmlformats.org/officeDocument/2006/relationships/oleObject" Target="../embeddings/oleObject36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8.bin"/><Relationship Id="rId8" Type="http://schemas.openxmlformats.org/officeDocument/2006/relationships/image" Target="../media/image77.emf"/><Relationship Id="rId7" Type="http://schemas.openxmlformats.org/officeDocument/2006/relationships/oleObject" Target="../embeddings/oleObject67.bin"/><Relationship Id="rId6" Type="http://schemas.openxmlformats.org/officeDocument/2006/relationships/image" Target="../media/image76.e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75.emf"/><Relationship Id="rId3" Type="http://schemas.openxmlformats.org/officeDocument/2006/relationships/oleObject" Target="../embeddings/oleObject65.bin"/><Relationship Id="rId20" Type="http://schemas.openxmlformats.org/officeDocument/2006/relationships/vmlDrawing" Target="../drawings/vmlDrawing5.vml"/><Relationship Id="rId2" Type="http://schemas.openxmlformats.org/officeDocument/2006/relationships/image" Target="../media/image74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82.emf"/><Relationship Id="rId17" Type="http://schemas.openxmlformats.org/officeDocument/2006/relationships/oleObject" Target="../embeddings/oleObject72.bin"/><Relationship Id="rId16" Type="http://schemas.openxmlformats.org/officeDocument/2006/relationships/image" Target="../media/image81.emf"/><Relationship Id="rId15" Type="http://schemas.openxmlformats.org/officeDocument/2006/relationships/oleObject" Target="../embeddings/oleObject71.bin"/><Relationship Id="rId14" Type="http://schemas.openxmlformats.org/officeDocument/2006/relationships/image" Target="../media/image80.emf"/><Relationship Id="rId13" Type="http://schemas.openxmlformats.org/officeDocument/2006/relationships/oleObject" Target="../embeddings/oleObject70.bin"/><Relationship Id="rId12" Type="http://schemas.openxmlformats.org/officeDocument/2006/relationships/image" Target="../media/image79.emf"/><Relationship Id="rId11" Type="http://schemas.openxmlformats.org/officeDocument/2006/relationships/oleObject" Target="../embeddings/oleObject69.bin"/><Relationship Id="rId10" Type="http://schemas.openxmlformats.org/officeDocument/2006/relationships/image" Target="../media/image78.emf"/><Relationship Id="rId1" Type="http://schemas.openxmlformats.org/officeDocument/2006/relationships/oleObject" Target="../embeddings/oleObject64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7.bin"/><Relationship Id="rId8" Type="http://schemas.openxmlformats.org/officeDocument/2006/relationships/image" Target="../media/image86.emf"/><Relationship Id="rId7" Type="http://schemas.openxmlformats.org/officeDocument/2006/relationships/oleObject" Target="../embeddings/oleObject76.bin"/><Relationship Id="rId6" Type="http://schemas.openxmlformats.org/officeDocument/2006/relationships/image" Target="../media/image85.e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84.emf"/><Relationship Id="rId34" Type="http://schemas.openxmlformats.org/officeDocument/2006/relationships/vmlDrawing" Target="../drawings/vmlDrawing6.vml"/><Relationship Id="rId33" Type="http://schemas.openxmlformats.org/officeDocument/2006/relationships/slideLayout" Target="../slideLayouts/slideLayout6.xml"/><Relationship Id="rId32" Type="http://schemas.openxmlformats.org/officeDocument/2006/relationships/image" Target="../media/image98.wmf"/><Relationship Id="rId31" Type="http://schemas.openxmlformats.org/officeDocument/2006/relationships/oleObject" Target="../embeddings/oleObject88.bin"/><Relationship Id="rId30" Type="http://schemas.openxmlformats.org/officeDocument/2006/relationships/image" Target="../media/image97.emf"/><Relationship Id="rId3" Type="http://schemas.openxmlformats.org/officeDocument/2006/relationships/oleObject" Target="../embeddings/oleObject74.bin"/><Relationship Id="rId29" Type="http://schemas.openxmlformats.org/officeDocument/2006/relationships/oleObject" Target="../embeddings/oleObject87.bin"/><Relationship Id="rId28" Type="http://schemas.openxmlformats.org/officeDocument/2006/relationships/image" Target="../media/image96.wmf"/><Relationship Id="rId27" Type="http://schemas.openxmlformats.org/officeDocument/2006/relationships/oleObject" Target="../embeddings/oleObject86.bin"/><Relationship Id="rId26" Type="http://schemas.openxmlformats.org/officeDocument/2006/relationships/image" Target="../media/image95.emf"/><Relationship Id="rId25" Type="http://schemas.openxmlformats.org/officeDocument/2006/relationships/oleObject" Target="../embeddings/oleObject85.bin"/><Relationship Id="rId24" Type="http://schemas.openxmlformats.org/officeDocument/2006/relationships/image" Target="../media/image94.wmf"/><Relationship Id="rId23" Type="http://schemas.openxmlformats.org/officeDocument/2006/relationships/oleObject" Target="../embeddings/oleObject84.bin"/><Relationship Id="rId22" Type="http://schemas.openxmlformats.org/officeDocument/2006/relationships/image" Target="../media/image93.wmf"/><Relationship Id="rId21" Type="http://schemas.openxmlformats.org/officeDocument/2006/relationships/oleObject" Target="../embeddings/oleObject83.bin"/><Relationship Id="rId20" Type="http://schemas.openxmlformats.org/officeDocument/2006/relationships/image" Target="../media/image92.emf"/><Relationship Id="rId2" Type="http://schemas.openxmlformats.org/officeDocument/2006/relationships/image" Target="../media/image83.emf"/><Relationship Id="rId19" Type="http://schemas.openxmlformats.org/officeDocument/2006/relationships/oleObject" Target="../embeddings/oleObject82.bin"/><Relationship Id="rId18" Type="http://schemas.openxmlformats.org/officeDocument/2006/relationships/image" Target="../media/image91.emf"/><Relationship Id="rId17" Type="http://schemas.openxmlformats.org/officeDocument/2006/relationships/oleObject" Target="../embeddings/oleObject81.bin"/><Relationship Id="rId16" Type="http://schemas.openxmlformats.org/officeDocument/2006/relationships/image" Target="../media/image90.emf"/><Relationship Id="rId15" Type="http://schemas.openxmlformats.org/officeDocument/2006/relationships/oleObject" Target="../embeddings/oleObject80.bin"/><Relationship Id="rId14" Type="http://schemas.openxmlformats.org/officeDocument/2006/relationships/image" Target="../media/image89.emf"/><Relationship Id="rId13" Type="http://schemas.openxmlformats.org/officeDocument/2006/relationships/oleObject" Target="../embeddings/oleObject79.bin"/><Relationship Id="rId12" Type="http://schemas.openxmlformats.org/officeDocument/2006/relationships/image" Target="../media/image88.emf"/><Relationship Id="rId11" Type="http://schemas.openxmlformats.org/officeDocument/2006/relationships/oleObject" Target="../embeddings/oleObject78.bin"/><Relationship Id="rId10" Type="http://schemas.openxmlformats.org/officeDocument/2006/relationships/image" Target="../media/image87.emf"/><Relationship Id="rId1" Type="http://schemas.openxmlformats.org/officeDocument/2006/relationships/oleObject" Target="../embeddings/oleObject73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3.bin"/><Relationship Id="rId8" Type="http://schemas.openxmlformats.org/officeDocument/2006/relationships/image" Target="../media/image102.wmf"/><Relationship Id="rId7" Type="http://schemas.openxmlformats.org/officeDocument/2006/relationships/oleObject" Target="../embeddings/oleObject92.bin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91.bin"/><Relationship Id="rId4" Type="http://schemas.openxmlformats.org/officeDocument/2006/relationships/image" Target="../media/image100.wmf"/><Relationship Id="rId3" Type="http://schemas.openxmlformats.org/officeDocument/2006/relationships/oleObject" Target="../embeddings/oleObject90.bin"/><Relationship Id="rId2" Type="http://schemas.openxmlformats.org/officeDocument/2006/relationships/image" Target="../media/image99.wmf"/><Relationship Id="rId13" Type="http://schemas.openxmlformats.org/officeDocument/2006/relationships/vmlDrawing" Target="../drawings/vmlDrawing7.vml"/><Relationship Id="rId12" Type="http://schemas.openxmlformats.org/officeDocument/2006/relationships/slideLayout" Target="../slideLayouts/slideLayout6.xml"/><Relationship Id="rId11" Type="http://schemas.openxmlformats.org/officeDocument/2006/relationships/oleObject" Target="../embeddings/oleObject94.bin"/><Relationship Id="rId10" Type="http://schemas.openxmlformats.org/officeDocument/2006/relationships/image" Target="../media/image103.wmf"/><Relationship Id="rId1" Type="http://schemas.openxmlformats.org/officeDocument/2006/relationships/oleObject" Target="../embeddings/oleObject89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9.bin"/><Relationship Id="rId8" Type="http://schemas.openxmlformats.org/officeDocument/2006/relationships/image" Target="../media/image107.emf"/><Relationship Id="rId7" Type="http://schemas.openxmlformats.org/officeDocument/2006/relationships/oleObject" Target="../embeddings/oleObject98.bin"/><Relationship Id="rId6" Type="http://schemas.openxmlformats.org/officeDocument/2006/relationships/image" Target="../media/image106.e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105.emf"/><Relationship Id="rId3" Type="http://schemas.openxmlformats.org/officeDocument/2006/relationships/oleObject" Target="../embeddings/oleObject96.bin"/><Relationship Id="rId22" Type="http://schemas.openxmlformats.org/officeDocument/2006/relationships/vmlDrawing" Target="../drawings/vmlDrawing8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113.wmf"/><Relationship Id="rId2" Type="http://schemas.openxmlformats.org/officeDocument/2006/relationships/image" Target="../media/image104.emf"/><Relationship Id="rId19" Type="http://schemas.openxmlformats.org/officeDocument/2006/relationships/oleObject" Target="../embeddings/oleObject104.bin"/><Relationship Id="rId18" Type="http://schemas.openxmlformats.org/officeDocument/2006/relationships/image" Target="../media/image112.wmf"/><Relationship Id="rId17" Type="http://schemas.openxmlformats.org/officeDocument/2006/relationships/oleObject" Target="../embeddings/oleObject103.bin"/><Relationship Id="rId16" Type="http://schemas.openxmlformats.org/officeDocument/2006/relationships/image" Target="../media/image111.emf"/><Relationship Id="rId15" Type="http://schemas.openxmlformats.org/officeDocument/2006/relationships/oleObject" Target="../embeddings/oleObject102.bin"/><Relationship Id="rId14" Type="http://schemas.openxmlformats.org/officeDocument/2006/relationships/image" Target="../media/image110.emf"/><Relationship Id="rId13" Type="http://schemas.openxmlformats.org/officeDocument/2006/relationships/oleObject" Target="../embeddings/oleObject101.bin"/><Relationship Id="rId12" Type="http://schemas.openxmlformats.org/officeDocument/2006/relationships/image" Target="../media/image109.emf"/><Relationship Id="rId11" Type="http://schemas.openxmlformats.org/officeDocument/2006/relationships/oleObject" Target="../embeddings/oleObject100.bin"/><Relationship Id="rId10" Type="http://schemas.openxmlformats.org/officeDocument/2006/relationships/image" Target="../media/image108.emf"/><Relationship Id="rId1" Type="http://schemas.openxmlformats.org/officeDocument/2006/relationships/oleObject" Target="../embeddings/oleObject95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117.wmf"/><Relationship Id="rId7" Type="http://schemas.openxmlformats.org/officeDocument/2006/relationships/oleObject" Target="../embeddings/oleObject108.bin"/><Relationship Id="rId6" Type="http://schemas.openxmlformats.org/officeDocument/2006/relationships/image" Target="../media/image116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15.wmf"/><Relationship Id="rId3" Type="http://schemas.openxmlformats.org/officeDocument/2006/relationships/oleObject" Target="../embeddings/oleObject106.bin"/><Relationship Id="rId2" Type="http://schemas.openxmlformats.org/officeDocument/2006/relationships/image" Target="../media/image114.wmf"/><Relationship Id="rId10" Type="http://schemas.openxmlformats.org/officeDocument/2006/relationships/vmlDrawing" Target="../drawings/vmlDrawing9.vml"/><Relationship Id="rId1" Type="http://schemas.openxmlformats.org/officeDocument/2006/relationships/oleObject" Target="../embeddings/oleObject105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3.bin"/><Relationship Id="rId8" Type="http://schemas.openxmlformats.org/officeDocument/2006/relationships/image" Target="../media/image121.wmf"/><Relationship Id="rId7" Type="http://schemas.openxmlformats.org/officeDocument/2006/relationships/oleObject" Target="../embeddings/oleObject112.bin"/><Relationship Id="rId6" Type="http://schemas.openxmlformats.org/officeDocument/2006/relationships/image" Target="../media/image120.w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19.wmf"/><Relationship Id="rId3" Type="http://schemas.openxmlformats.org/officeDocument/2006/relationships/oleObject" Target="../embeddings/oleObject110.bin"/><Relationship Id="rId2" Type="http://schemas.openxmlformats.org/officeDocument/2006/relationships/image" Target="../media/image118.wmf"/><Relationship Id="rId14" Type="http://schemas.openxmlformats.org/officeDocument/2006/relationships/vmlDrawing" Target="../drawings/vmlDrawing10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23.wmf"/><Relationship Id="rId11" Type="http://schemas.openxmlformats.org/officeDocument/2006/relationships/oleObject" Target="../embeddings/oleObject114.bin"/><Relationship Id="rId10" Type="http://schemas.openxmlformats.org/officeDocument/2006/relationships/image" Target="../media/image122.wmf"/><Relationship Id="rId1" Type="http://schemas.openxmlformats.org/officeDocument/2006/relationships/oleObject" Target="../embeddings/oleObject109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9.bin"/><Relationship Id="rId8" Type="http://schemas.openxmlformats.org/officeDocument/2006/relationships/image" Target="../media/image127.emf"/><Relationship Id="rId7" Type="http://schemas.openxmlformats.org/officeDocument/2006/relationships/oleObject" Target="../embeddings/oleObject118.bin"/><Relationship Id="rId6" Type="http://schemas.openxmlformats.org/officeDocument/2006/relationships/image" Target="../media/image126.emf"/><Relationship Id="rId5" Type="http://schemas.openxmlformats.org/officeDocument/2006/relationships/oleObject" Target="../embeddings/oleObject117.bin"/><Relationship Id="rId47" Type="http://schemas.openxmlformats.org/officeDocument/2006/relationships/notesSlide" Target="../notesSlides/notesSlide5.xml"/><Relationship Id="rId46" Type="http://schemas.openxmlformats.org/officeDocument/2006/relationships/vmlDrawing" Target="../drawings/vmlDrawing11.vml"/><Relationship Id="rId45" Type="http://schemas.openxmlformats.org/officeDocument/2006/relationships/slideLayout" Target="../slideLayouts/slideLayout6.xml"/><Relationship Id="rId44" Type="http://schemas.openxmlformats.org/officeDocument/2006/relationships/image" Target="../media/image145.emf"/><Relationship Id="rId43" Type="http://schemas.openxmlformats.org/officeDocument/2006/relationships/oleObject" Target="../embeddings/oleObject135.bin"/><Relationship Id="rId42" Type="http://schemas.openxmlformats.org/officeDocument/2006/relationships/image" Target="../media/image144.emf"/><Relationship Id="rId41" Type="http://schemas.openxmlformats.org/officeDocument/2006/relationships/oleObject" Target="../embeddings/oleObject134.bin"/><Relationship Id="rId40" Type="http://schemas.openxmlformats.org/officeDocument/2006/relationships/image" Target="../media/image143.emf"/><Relationship Id="rId4" Type="http://schemas.openxmlformats.org/officeDocument/2006/relationships/image" Target="../media/image125.emf"/><Relationship Id="rId39" Type="http://schemas.openxmlformats.org/officeDocument/2006/relationships/oleObject" Target="../embeddings/oleObject133.bin"/><Relationship Id="rId38" Type="http://schemas.openxmlformats.org/officeDocument/2006/relationships/image" Target="../media/image142.emf"/><Relationship Id="rId37" Type="http://schemas.openxmlformats.org/officeDocument/2006/relationships/oleObject" Target="../embeddings/oleObject132.bin"/><Relationship Id="rId36" Type="http://schemas.openxmlformats.org/officeDocument/2006/relationships/image" Target="../media/image141.emf"/><Relationship Id="rId35" Type="http://schemas.openxmlformats.org/officeDocument/2006/relationships/oleObject" Target="../embeddings/oleObject131.bin"/><Relationship Id="rId34" Type="http://schemas.openxmlformats.org/officeDocument/2006/relationships/image" Target="../media/image140.emf"/><Relationship Id="rId33" Type="http://schemas.openxmlformats.org/officeDocument/2006/relationships/oleObject" Target="../embeddings/oleObject130.bin"/><Relationship Id="rId32" Type="http://schemas.openxmlformats.org/officeDocument/2006/relationships/image" Target="../media/image139.emf"/><Relationship Id="rId31" Type="http://schemas.openxmlformats.org/officeDocument/2006/relationships/oleObject" Target="../embeddings/oleObject129.bin"/><Relationship Id="rId30" Type="http://schemas.openxmlformats.org/officeDocument/2006/relationships/image" Target="../media/image138.emf"/><Relationship Id="rId3" Type="http://schemas.openxmlformats.org/officeDocument/2006/relationships/oleObject" Target="../embeddings/oleObject116.bin"/><Relationship Id="rId29" Type="http://schemas.openxmlformats.org/officeDocument/2006/relationships/oleObject" Target="../embeddings/oleObject128.bin"/><Relationship Id="rId28" Type="http://schemas.openxmlformats.org/officeDocument/2006/relationships/image" Target="../media/image137.png"/><Relationship Id="rId27" Type="http://schemas.openxmlformats.org/officeDocument/2006/relationships/image" Target="../media/image136.emf"/><Relationship Id="rId26" Type="http://schemas.openxmlformats.org/officeDocument/2006/relationships/oleObject" Target="../embeddings/oleObject127.bin"/><Relationship Id="rId25" Type="http://schemas.openxmlformats.org/officeDocument/2006/relationships/image" Target="../media/image26.jpeg"/><Relationship Id="rId24" Type="http://schemas.openxmlformats.org/officeDocument/2006/relationships/image" Target="../media/image135.emf"/><Relationship Id="rId23" Type="http://schemas.openxmlformats.org/officeDocument/2006/relationships/oleObject" Target="../embeddings/oleObject126.bin"/><Relationship Id="rId22" Type="http://schemas.openxmlformats.org/officeDocument/2006/relationships/image" Target="../media/image134.emf"/><Relationship Id="rId21" Type="http://schemas.openxmlformats.org/officeDocument/2006/relationships/oleObject" Target="../embeddings/oleObject125.bin"/><Relationship Id="rId20" Type="http://schemas.openxmlformats.org/officeDocument/2006/relationships/image" Target="../media/image133.wmf"/><Relationship Id="rId2" Type="http://schemas.openxmlformats.org/officeDocument/2006/relationships/image" Target="../media/image124.emf"/><Relationship Id="rId19" Type="http://schemas.openxmlformats.org/officeDocument/2006/relationships/oleObject" Target="../embeddings/oleObject124.bin"/><Relationship Id="rId18" Type="http://schemas.openxmlformats.org/officeDocument/2006/relationships/image" Target="../media/image132.emf"/><Relationship Id="rId17" Type="http://schemas.openxmlformats.org/officeDocument/2006/relationships/oleObject" Target="../embeddings/oleObject123.bin"/><Relationship Id="rId16" Type="http://schemas.openxmlformats.org/officeDocument/2006/relationships/image" Target="../media/image131.emf"/><Relationship Id="rId15" Type="http://schemas.openxmlformats.org/officeDocument/2006/relationships/oleObject" Target="../embeddings/oleObject122.bin"/><Relationship Id="rId14" Type="http://schemas.openxmlformats.org/officeDocument/2006/relationships/image" Target="../media/image130.emf"/><Relationship Id="rId13" Type="http://schemas.openxmlformats.org/officeDocument/2006/relationships/oleObject" Target="../embeddings/oleObject121.bin"/><Relationship Id="rId12" Type="http://schemas.openxmlformats.org/officeDocument/2006/relationships/image" Target="../media/image129.emf"/><Relationship Id="rId11" Type="http://schemas.openxmlformats.org/officeDocument/2006/relationships/oleObject" Target="../embeddings/oleObject120.bin"/><Relationship Id="rId10" Type="http://schemas.openxmlformats.org/officeDocument/2006/relationships/image" Target="../media/image128.emf"/><Relationship Id="rId1" Type="http://schemas.openxmlformats.org/officeDocument/2006/relationships/oleObject" Target="../embeddings/oleObject115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0.bin"/><Relationship Id="rId8" Type="http://schemas.openxmlformats.org/officeDocument/2006/relationships/image" Target="../media/image148.wmf"/><Relationship Id="rId7" Type="http://schemas.openxmlformats.org/officeDocument/2006/relationships/oleObject" Target="../embeddings/oleObject139.bin"/><Relationship Id="rId6" Type="http://schemas.openxmlformats.org/officeDocument/2006/relationships/image" Target="../media/image147.wmf"/><Relationship Id="rId5" Type="http://schemas.openxmlformats.org/officeDocument/2006/relationships/oleObject" Target="../embeddings/oleObject138.bin"/><Relationship Id="rId4" Type="http://schemas.openxmlformats.org/officeDocument/2006/relationships/image" Target="../media/image146.wmf"/><Relationship Id="rId3" Type="http://schemas.openxmlformats.org/officeDocument/2006/relationships/oleObject" Target="../embeddings/oleObject137.bin"/><Relationship Id="rId2" Type="http://schemas.openxmlformats.org/officeDocument/2006/relationships/image" Target="../media/image118.wmf"/><Relationship Id="rId14" Type="http://schemas.openxmlformats.org/officeDocument/2006/relationships/vmlDrawing" Target="../drawings/vmlDrawing12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50.wmf"/><Relationship Id="rId11" Type="http://schemas.openxmlformats.org/officeDocument/2006/relationships/oleObject" Target="../embeddings/oleObject141.bin"/><Relationship Id="rId10" Type="http://schemas.openxmlformats.org/officeDocument/2006/relationships/image" Target="../media/image149.wmf"/><Relationship Id="rId1" Type="http://schemas.openxmlformats.org/officeDocument/2006/relationships/oleObject" Target="../embeddings/oleObject136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6.bin"/><Relationship Id="rId8" Type="http://schemas.openxmlformats.org/officeDocument/2006/relationships/image" Target="../media/image154.emf"/><Relationship Id="rId7" Type="http://schemas.openxmlformats.org/officeDocument/2006/relationships/oleObject" Target="../embeddings/oleObject145.bin"/><Relationship Id="rId6" Type="http://schemas.openxmlformats.org/officeDocument/2006/relationships/image" Target="../media/image153.emf"/><Relationship Id="rId5" Type="http://schemas.openxmlformats.org/officeDocument/2006/relationships/oleObject" Target="../embeddings/oleObject144.bin"/><Relationship Id="rId4" Type="http://schemas.openxmlformats.org/officeDocument/2006/relationships/image" Target="../media/image152.emf"/><Relationship Id="rId34" Type="http://schemas.openxmlformats.org/officeDocument/2006/relationships/vmlDrawing" Target="../drawings/vmlDrawing13.vml"/><Relationship Id="rId33" Type="http://schemas.openxmlformats.org/officeDocument/2006/relationships/slideLayout" Target="../slideLayouts/slideLayout6.xml"/><Relationship Id="rId32" Type="http://schemas.openxmlformats.org/officeDocument/2006/relationships/image" Target="../media/image166.emf"/><Relationship Id="rId31" Type="http://schemas.openxmlformats.org/officeDocument/2006/relationships/oleObject" Target="../embeddings/oleObject157.bin"/><Relationship Id="rId30" Type="http://schemas.openxmlformats.org/officeDocument/2006/relationships/image" Target="../media/image165.emf"/><Relationship Id="rId3" Type="http://schemas.openxmlformats.org/officeDocument/2006/relationships/oleObject" Target="../embeddings/oleObject143.bin"/><Relationship Id="rId29" Type="http://schemas.openxmlformats.org/officeDocument/2006/relationships/oleObject" Target="../embeddings/oleObject156.bin"/><Relationship Id="rId28" Type="http://schemas.openxmlformats.org/officeDocument/2006/relationships/image" Target="../media/image164.emf"/><Relationship Id="rId27" Type="http://schemas.openxmlformats.org/officeDocument/2006/relationships/oleObject" Target="../embeddings/oleObject155.bin"/><Relationship Id="rId26" Type="http://schemas.openxmlformats.org/officeDocument/2006/relationships/image" Target="../media/image163.emf"/><Relationship Id="rId25" Type="http://schemas.openxmlformats.org/officeDocument/2006/relationships/oleObject" Target="../embeddings/oleObject154.bin"/><Relationship Id="rId24" Type="http://schemas.openxmlformats.org/officeDocument/2006/relationships/image" Target="../media/image162.emf"/><Relationship Id="rId23" Type="http://schemas.openxmlformats.org/officeDocument/2006/relationships/oleObject" Target="../embeddings/oleObject153.bin"/><Relationship Id="rId22" Type="http://schemas.openxmlformats.org/officeDocument/2006/relationships/image" Target="../media/image161.emf"/><Relationship Id="rId21" Type="http://schemas.openxmlformats.org/officeDocument/2006/relationships/oleObject" Target="../embeddings/oleObject152.bin"/><Relationship Id="rId20" Type="http://schemas.openxmlformats.org/officeDocument/2006/relationships/image" Target="../media/image160.emf"/><Relationship Id="rId2" Type="http://schemas.openxmlformats.org/officeDocument/2006/relationships/image" Target="../media/image151.emf"/><Relationship Id="rId19" Type="http://schemas.openxmlformats.org/officeDocument/2006/relationships/oleObject" Target="../embeddings/oleObject151.bin"/><Relationship Id="rId18" Type="http://schemas.openxmlformats.org/officeDocument/2006/relationships/image" Target="../media/image159.emf"/><Relationship Id="rId17" Type="http://schemas.openxmlformats.org/officeDocument/2006/relationships/oleObject" Target="../embeddings/oleObject150.bin"/><Relationship Id="rId16" Type="http://schemas.openxmlformats.org/officeDocument/2006/relationships/image" Target="../media/image158.emf"/><Relationship Id="rId15" Type="http://schemas.openxmlformats.org/officeDocument/2006/relationships/oleObject" Target="../embeddings/oleObject149.bin"/><Relationship Id="rId14" Type="http://schemas.openxmlformats.org/officeDocument/2006/relationships/image" Target="../media/image157.emf"/><Relationship Id="rId13" Type="http://schemas.openxmlformats.org/officeDocument/2006/relationships/oleObject" Target="../embeddings/oleObject148.bin"/><Relationship Id="rId12" Type="http://schemas.openxmlformats.org/officeDocument/2006/relationships/image" Target="../media/image156.wmf"/><Relationship Id="rId11" Type="http://schemas.openxmlformats.org/officeDocument/2006/relationships/oleObject" Target="../embeddings/oleObject147.bin"/><Relationship Id="rId10" Type="http://schemas.openxmlformats.org/officeDocument/2006/relationships/image" Target="../media/image155.emf"/><Relationship Id="rId1" Type="http://schemas.openxmlformats.org/officeDocument/2006/relationships/oleObject" Target="../embeddings/oleObject142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2.bin"/><Relationship Id="rId8" Type="http://schemas.openxmlformats.org/officeDocument/2006/relationships/image" Target="../media/image170.emf"/><Relationship Id="rId7" Type="http://schemas.openxmlformats.org/officeDocument/2006/relationships/oleObject" Target="../embeddings/oleObject161.bin"/><Relationship Id="rId6" Type="http://schemas.openxmlformats.org/officeDocument/2006/relationships/image" Target="../media/image169.wmf"/><Relationship Id="rId5" Type="http://schemas.openxmlformats.org/officeDocument/2006/relationships/oleObject" Target="../embeddings/oleObject160.bin"/><Relationship Id="rId4" Type="http://schemas.openxmlformats.org/officeDocument/2006/relationships/image" Target="../media/image168.emf"/><Relationship Id="rId38" Type="http://schemas.openxmlformats.org/officeDocument/2006/relationships/vmlDrawing" Target="../drawings/vmlDrawing14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184.wmf"/><Relationship Id="rId35" Type="http://schemas.openxmlformats.org/officeDocument/2006/relationships/oleObject" Target="../embeddings/oleObject175.bin"/><Relationship Id="rId34" Type="http://schemas.openxmlformats.org/officeDocument/2006/relationships/image" Target="../media/image183.wmf"/><Relationship Id="rId33" Type="http://schemas.openxmlformats.org/officeDocument/2006/relationships/oleObject" Target="../embeddings/oleObject174.bin"/><Relationship Id="rId32" Type="http://schemas.openxmlformats.org/officeDocument/2006/relationships/image" Target="../media/image182.emf"/><Relationship Id="rId31" Type="http://schemas.openxmlformats.org/officeDocument/2006/relationships/oleObject" Target="../embeddings/oleObject173.bin"/><Relationship Id="rId30" Type="http://schemas.openxmlformats.org/officeDocument/2006/relationships/image" Target="../media/image181.emf"/><Relationship Id="rId3" Type="http://schemas.openxmlformats.org/officeDocument/2006/relationships/oleObject" Target="../embeddings/oleObject159.bin"/><Relationship Id="rId29" Type="http://schemas.openxmlformats.org/officeDocument/2006/relationships/oleObject" Target="../embeddings/oleObject172.bin"/><Relationship Id="rId28" Type="http://schemas.openxmlformats.org/officeDocument/2006/relationships/image" Target="../media/image180.emf"/><Relationship Id="rId27" Type="http://schemas.openxmlformats.org/officeDocument/2006/relationships/oleObject" Target="../embeddings/oleObject171.bin"/><Relationship Id="rId26" Type="http://schemas.openxmlformats.org/officeDocument/2006/relationships/image" Target="../media/image179.emf"/><Relationship Id="rId25" Type="http://schemas.openxmlformats.org/officeDocument/2006/relationships/oleObject" Target="../embeddings/oleObject170.bin"/><Relationship Id="rId24" Type="http://schemas.openxmlformats.org/officeDocument/2006/relationships/image" Target="../media/image178.emf"/><Relationship Id="rId23" Type="http://schemas.openxmlformats.org/officeDocument/2006/relationships/oleObject" Target="../embeddings/oleObject169.bin"/><Relationship Id="rId22" Type="http://schemas.openxmlformats.org/officeDocument/2006/relationships/image" Target="../media/image177.emf"/><Relationship Id="rId21" Type="http://schemas.openxmlformats.org/officeDocument/2006/relationships/oleObject" Target="../embeddings/oleObject168.bin"/><Relationship Id="rId20" Type="http://schemas.openxmlformats.org/officeDocument/2006/relationships/image" Target="../media/image176.emf"/><Relationship Id="rId2" Type="http://schemas.openxmlformats.org/officeDocument/2006/relationships/image" Target="../media/image167.emf"/><Relationship Id="rId19" Type="http://schemas.openxmlformats.org/officeDocument/2006/relationships/oleObject" Target="../embeddings/oleObject167.bin"/><Relationship Id="rId18" Type="http://schemas.openxmlformats.org/officeDocument/2006/relationships/image" Target="../media/image175.emf"/><Relationship Id="rId17" Type="http://schemas.openxmlformats.org/officeDocument/2006/relationships/oleObject" Target="../embeddings/oleObject166.bin"/><Relationship Id="rId16" Type="http://schemas.openxmlformats.org/officeDocument/2006/relationships/image" Target="../media/image174.emf"/><Relationship Id="rId15" Type="http://schemas.openxmlformats.org/officeDocument/2006/relationships/oleObject" Target="../embeddings/oleObject165.bin"/><Relationship Id="rId14" Type="http://schemas.openxmlformats.org/officeDocument/2006/relationships/image" Target="../media/image173.emf"/><Relationship Id="rId13" Type="http://schemas.openxmlformats.org/officeDocument/2006/relationships/oleObject" Target="../embeddings/oleObject164.bin"/><Relationship Id="rId12" Type="http://schemas.openxmlformats.org/officeDocument/2006/relationships/image" Target="../media/image172.emf"/><Relationship Id="rId11" Type="http://schemas.openxmlformats.org/officeDocument/2006/relationships/oleObject" Target="../embeddings/oleObject163.bin"/><Relationship Id="rId10" Type="http://schemas.openxmlformats.org/officeDocument/2006/relationships/image" Target="../media/image171.emf"/><Relationship Id="rId1" Type="http://schemas.openxmlformats.org/officeDocument/2006/relationships/oleObject" Target="../embeddings/oleObject158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0.bin"/><Relationship Id="rId8" Type="http://schemas.openxmlformats.org/officeDocument/2006/relationships/image" Target="../media/image188.emf"/><Relationship Id="rId7" Type="http://schemas.openxmlformats.org/officeDocument/2006/relationships/oleObject" Target="../embeddings/oleObject179.bin"/><Relationship Id="rId6" Type="http://schemas.openxmlformats.org/officeDocument/2006/relationships/image" Target="../media/image187.emf"/><Relationship Id="rId5" Type="http://schemas.openxmlformats.org/officeDocument/2006/relationships/oleObject" Target="../embeddings/oleObject178.bin"/><Relationship Id="rId4" Type="http://schemas.openxmlformats.org/officeDocument/2006/relationships/image" Target="../media/image186.wmf"/><Relationship Id="rId3" Type="http://schemas.openxmlformats.org/officeDocument/2006/relationships/oleObject" Target="../embeddings/oleObject177.bin"/><Relationship Id="rId26" Type="http://schemas.openxmlformats.org/officeDocument/2006/relationships/vmlDrawing" Target="../drawings/vmlDrawing15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26.jpeg"/><Relationship Id="rId23" Type="http://schemas.openxmlformats.org/officeDocument/2006/relationships/hyperlink" Target="D3_3&#27888;&#21202;&#20844;&#24335;.pptx" TargetMode="External"/><Relationship Id="rId22" Type="http://schemas.openxmlformats.org/officeDocument/2006/relationships/image" Target="../media/image195.emf"/><Relationship Id="rId21" Type="http://schemas.openxmlformats.org/officeDocument/2006/relationships/oleObject" Target="../embeddings/oleObject186.bin"/><Relationship Id="rId20" Type="http://schemas.openxmlformats.org/officeDocument/2006/relationships/image" Target="../media/image194.emf"/><Relationship Id="rId2" Type="http://schemas.openxmlformats.org/officeDocument/2006/relationships/image" Target="../media/image185.emf"/><Relationship Id="rId19" Type="http://schemas.openxmlformats.org/officeDocument/2006/relationships/oleObject" Target="../embeddings/oleObject185.bin"/><Relationship Id="rId18" Type="http://schemas.openxmlformats.org/officeDocument/2006/relationships/image" Target="../media/image193.emf"/><Relationship Id="rId17" Type="http://schemas.openxmlformats.org/officeDocument/2006/relationships/oleObject" Target="../embeddings/oleObject184.bin"/><Relationship Id="rId16" Type="http://schemas.openxmlformats.org/officeDocument/2006/relationships/image" Target="../media/image192.emf"/><Relationship Id="rId15" Type="http://schemas.openxmlformats.org/officeDocument/2006/relationships/oleObject" Target="../embeddings/oleObject183.bin"/><Relationship Id="rId14" Type="http://schemas.openxmlformats.org/officeDocument/2006/relationships/image" Target="../media/image191.emf"/><Relationship Id="rId13" Type="http://schemas.openxmlformats.org/officeDocument/2006/relationships/oleObject" Target="../embeddings/oleObject182.bin"/><Relationship Id="rId12" Type="http://schemas.openxmlformats.org/officeDocument/2006/relationships/image" Target="../media/image190.emf"/><Relationship Id="rId11" Type="http://schemas.openxmlformats.org/officeDocument/2006/relationships/oleObject" Target="../embeddings/oleObject181.bin"/><Relationship Id="rId10" Type="http://schemas.openxmlformats.org/officeDocument/2006/relationships/image" Target="../media/image189.emf"/><Relationship Id="rId1" Type="http://schemas.openxmlformats.org/officeDocument/2006/relationships/oleObject" Target="../embeddings/oleObject176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1.bin"/><Relationship Id="rId8" Type="http://schemas.openxmlformats.org/officeDocument/2006/relationships/image" Target="../media/image199.emf"/><Relationship Id="rId7" Type="http://schemas.openxmlformats.org/officeDocument/2006/relationships/oleObject" Target="../embeddings/oleObject190.bin"/><Relationship Id="rId6" Type="http://schemas.openxmlformats.org/officeDocument/2006/relationships/image" Target="../media/image198.emf"/><Relationship Id="rId5" Type="http://schemas.openxmlformats.org/officeDocument/2006/relationships/oleObject" Target="../embeddings/oleObject189.bin"/><Relationship Id="rId4" Type="http://schemas.openxmlformats.org/officeDocument/2006/relationships/image" Target="../media/image197.emf"/><Relationship Id="rId30" Type="http://schemas.openxmlformats.org/officeDocument/2006/relationships/notesSlide" Target="../notesSlides/notesSlide6.xml"/><Relationship Id="rId3" Type="http://schemas.openxmlformats.org/officeDocument/2006/relationships/oleObject" Target="../embeddings/oleObject188.bin"/><Relationship Id="rId29" Type="http://schemas.openxmlformats.org/officeDocument/2006/relationships/vmlDrawing" Target="../drawings/vmlDrawing16.vml"/><Relationship Id="rId28" Type="http://schemas.openxmlformats.org/officeDocument/2006/relationships/slideLayout" Target="../slideLayouts/slideLayout6.xml"/><Relationship Id="rId27" Type="http://schemas.openxmlformats.org/officeDocument/2006/relationships/image" Target="../media/image26.jpeg"/><Relationship Id="rId26" Type="http://schemas.openxmlformats.org/officeDocument/2006/relationships/hyperlink" Target="D3_2&#27931;&#24517;&#36798;&#27861;&#21017;.pptx" TargetMode="External"/><Relationship Id="rId25" Type="http://schemas.openxmlformats.org/officeDocument/2006/relationships/image" Target="../media/image208.png"/><Relationship Id="rId24" Type="http://schemas.openxmlformats.org/officeDocument/2006/relationships/image" Target="../media/image207.emf"/><Relationship Id="rId23" Type="http://schemas.openxmlformats.org/officeDocument/2006/relationships/oleObject" Target="../embeddings/oleObject198.bin"/><Relationship Id="rId22" Type="http://schemas.openxmlformats.org/officeDocument/2006/relationships/image" Target="../media/image206.emf"/><Relationship Id="rId21" Type="http://schemas.openxmlformats.org/officeDocument/2006/relationships/oleObject" Target="../embeddings/oleObject197.bin"/><Relationship Id="rId20" Type="http://schemas.openxmlformats.org/officeDocument/2006/relationships/image" Target="../media/image205.emf"/><Relationship Id="rId2" Type="http://schemas.openxmlformats.org/officeDocument/2006/relationships/image" Target="../media/image196.emf"/><Relationship Id="rId19" Type="http://schemas.openxmlformats.org/officeDocument/2006/relationships/oleObject" Target="../embeddings/oleObject196.bin"/><Relationship Id="rId18" Type="http://schemas.openxmlformats.org/officeDocument/2006/relationships/image" Target="../media/image204.emf"/><Relationship Id="rId17" Type="http://schemas.openxmlformats.org/officeDocument/2006/relationships/oleObject" Target="../embeddings/oleObject195.bin"/><Relationship Id="rId16" Type="http://schemas.openxmlformats.org/officeDocument/2006/relationships/image" Target="../media/image203.emf"/><Relationship Id="rId15" Type="http://schemas.openxmlformats.org/officeDocument/2006/relationships/oleObject" Target="../embeddings/oleObject194.bin"/><Relationship Id="rId14" Type="http://schemas.openxmlformats.org/officeDocument/2006/relationships/image" Target="../media/image202.emf"/><Relationship Id="rId13" Type="http://schemas.openxmlformats.org/officeDocument/2006/relationships/oleObject" Target="../embeddings/oleObject193.bin"/><Relationship Id="rId12" Type="http://schemas.openxmlformats.org/officeDocument/2006/relationships/image" Target="../media/image201.emf"/><Relationship Id="rId11" Type="http://schemas.openxmlformats.org/officeDocument/2006/relationships/oleObject" Target="../embeddings/oleObject192.bin"/><Relationship Id="rId10" Type="http://schemas.openxmlformats.org/officeDocument/2006/relationships/image" Target="../media/image200.emf"/><Relationship Id="rId1" Type="http://schemas.openxmlformats.org/officeDocument/2006/relationships/oleObject" Target="../embeddings/oleObject187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3.bin"/><Relationship Id="rId8" Type="http://schemas.openxmlformats.org/officeDocument/2006/relationships/image" Target="../media/image212.emf"/><Relationship Id="rId7" Type="http://schemas.openxmlformats.org/officeDocument/2006/relationships/oleObject" Target="../embeddings/oleObject202.bin"/><Relationship Id="rId6" Type="http://schemas.openxmlformats.org/officeDocument/2006/relationships/image" Target="../media/image211.emf"/><Relationship Id="rId5" Type="http://schemas.openxmlformats.org/officeDocument/2006/relationships/oleObject" Target="../embeddings/oleObject201.bin"/><Relationship Id="rId4" Type="http://schemas.openxmlformats.org/officeDocument/2006/relationships/image" Target="../media/image210.emf"/><Relationship Id="rId3" Type="http://schemas.openxmlformats.org/officeDocument/2006/relationships/oleObject" Target="../embeddings/oleObject200.bin"/><Relationship Id="rId24" Type="http://schemas.openxmlformats.org/officeDocument/2006/relationships/vmlDrawing" Target="../drawings/vmlDrawing17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219.emf"/><Relationship Id="rId21" Type="http://schemas.openxmlformats.org/officeDocument/2006/relationships/oleObject" Target="../embeddings/oleObject209.bin"/><Relationship Id="rId20" Type="http://schemas.openxmlformats.org/officeDocument/2006/relationships/image" Target="../media/image218.emf"/><Relationship Id="rId2" Type="http://schemas.openxmlformats.org/officeDocument/2006/relationships/image" Target="../media/image209.emf"/><Relationship Id="rId19" Type="http://schemas.openxmlformats.org/officeDocument/2006/relationships/oleObject" Target="../embeddings/oleObject208.bin"/><Relationship Id="rId18" Type="http://schemas.openxmlformats.org/officeDocument/2006/relationships/image" Target="../media/image217.emf"/><Relationship Id="rId17" Type="http://schemas.openxmlformats.org/officeDocument/2006/relationships/oleObject" Target="../embeddings/oleObject207.bin"/><Relationship Id="rId16" Type="http://schemas.openxmlformats.org/officeDocument/2006/relationships/image" Target="../media/image216.emf"/><Relationship Id="rId15" Type="http://schemas.openxmlformats.org/officeDocument/2006/relationships/oleObject" Target="../embeddings/oleObject206.bin"/><Relationship Id="rId14" Type="http://schemas.openxmlformats.org/officeDocument/2006/relationships/image" Target="../media/image215.emf"/><Relationship Id="rId13" Type="http://schemas.openxmlformats.org/officeDocument/2006/relationships/oleObject" Target="../embeddings/oleObject205.bin"/><Relationship Id="rId12" Type="http://schemas.openxmlformats.org/officeDocument/2006/relationships/image" Target="../media/image214.emf"/><Relationship Id="rId11" Type="http://schemas.openxmlformats.org/officeDocument/2006/relationships/oleObject" Target="../embeddings/oleObject204.bin"/><Relationship Id="rId10" Type="http://schemas.openxmlformats.org/officeDocument/2006/relationships/image" Target="../media/image213.emf"/><Relationship Id="rId1" Type="http://schemas.openxmlformats.org/officeDocument/2006/relationships/oleObject" Target="../embeddings/oleObject199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223.emf"/><Relationship Id="rId7" Type="http://schemas.openxmlformats.org/officeDocument/2006/relationships/oleObject" Target="../embeddings/oleObject213.bin"/><Relationship Id="rId6" Type="http://schemas.openxmlformats.org/officeDocument/2006/relationships/image" Target="../media/image222.emf"/><Relationship Id="rId5" Type="http://schemas.openxmlformats.org/officeDocument/2006/relationships/oleObject" Target="../embeddings/oleObject212.bin"/><Relationship Id="rId4" Type="http://schemas.openxmlformats.org/officeDocument/2006/relationships/image" Target="../media/image221.emf"/><Relationship Id="rId3" Type="http://schemas.openxmlformats.org/officeDocument/2006/relationships/oleObject" Target="../embeddings/oleObject211.bin"/><Relationship Id="rId2" Type="http://schemas.openxmlformats.org/officeDocument/2006/relationships/image" Target="../media/image220.emf"/><Relationship Id="rId10" Type="http://schemas.openxmlformats.org/officeDocument/2006/relationships/vmlDrawing" Target="../drawings/vmlDrawing18.vml"/><Relationship Id="rId1" Type="http://schemas.openxmlformats.org/officeDocument/2006/relationships/oleObject" Target="../embeddings/oleObject210.bin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9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7.png"/><Relationship Id="rId3" Type="http://schemas.openxmlformats.org/officeDocument/2006/relationships/image" Target="../media/image224.emf"/><Relationship Id="rId2" Type="http://schemas.openxmlformats.org/officeDocument/2006/relationships/oleObject" Target="../embeddings/oleObject214.bin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37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08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1" Type="http://schemas.openxmlformats.org/officeDocument/2006/relationships/oleObject" Target="../embeddings/oleObject215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jpeg"/><Relationship Id="rId8" Type="http://schemas.openxmlformats.org/officeDocument/2006/relationships/image" Target="../media/image228.emf"/><Relationship Id="rId7" Type="http://schemas.openxmlformats.org/officeDocument/2006/relationships/oleObject" Target="../embeddings/oleObject219.bin"/><Relationship Id="rId6" Type="http://schemas.openxmlformats.org/officeDocument/2006/relationships/image" Target="../media/image227.emf"/><Relationship Id="rId5" Type="http://schemas.openxmlformats.org/officeDocument/2006/relationships/oleObject" Target="../embeddings/oleObject218.bin"/><Relationship Id="rId4" Type="http://schemas.openxmlformats.org/officeDocument/2006/relationships/image" Target="../media/image226.emf"/><Relationship Id="rId3" Type="http://schemas.openxmlformats.org/officeDocument/2006/relationships/oleObject" Target="../embeddings/oleObject217.bin"/><Relationship Id="rId2" Type="http://schemas.openxmlformats.org/officeDocument/2006/relationships/image" Target="../media/image225.emf"/><Relationship Id="rId15" Type="http://schemas.openxmlformats.org/officeDocument/2006/relationships/notesSlide" Target="../notesSlides/notesSlide7.xml"/><Relationship Id="rId14" Type="http://schemas.openxmlformats.org/officeDocument/2006/relationships/vmlDrawing" Target="../drawings/vmlDrawing21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230.wmf"/><Relationship Id="rId11" Type="http://schemas.openxmlformats.org/officeDocument/2006/relationships/oleObject" Target="../embeddings/oleObject220.bin"/><Relationship Id="rId10" Type="http://schemas.openxmlformats.org/officeDocument/2006/relationships/image" Target="../media/image229.png"/><Relationship Id="rId1" Type="http://schemas.openxmlformats.org/officeDocument/2006/relationships/oleObject" Target="../embeddings/oleObject216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5.bin"/><Relationship Id="rId8" Type="http://schemas.openxmlformats.org/officeDocument/2006/relationships/image" Target="../media/image234.emf"/><Relationship Id="rId7" Type="http://schemas.openxmlformats.org/officeDocument/2006/relationships/oleObject" Target="../embeddings/oleObject224.bin"/><Relationship Id="rId6" Type="http://schemas.openxmlformats.org/officeDocument/2006/relationships/image" Target="../media/image233.emf"/><Relationship Id="rId5" Type="http://schemas.openxmlformats.org/officeDocument/2006/relationships/oleObject" Target="../embeddings/oleObject223.bin"/><Relationship Id="rId4" Type="http://schemas.openxmlformats.org/officeDocument/2006/relationships/image" Target="../media/image232.emf"/><Relationship Id="rId3" Type="http://schemas.openxmlformats.org/officeDocument/2006/relationships/oleObject" Target="../embeddings/oleObject222.bin"/><Relationship Id="rId2" Type="http://schemas.openxmlformats.org/officeDocument/2006/relationships/image" Target="../media/image231.emf"/><Relationship Id="rId16" Type="http://schemas.openxmlformats.org/officeDocument/2006/relationships/vmlDrawing" Target="../drawings/vmlDrawing22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237.wmf"/><Relationship Id="rId13" Type="http://schemas.openxmlformats.org/officeDocument/2006/relationships/oleObject" Target="../embeddings/oleObject227.bin"/><Relationship Id="rId12" Type="http://schemas.openxmlformats.org/officeDocument/2006/relationships/image" Target="../media/image236.wmf"/><Relationship Id="rId11" Type="http://schemas.openxmlformats.org/officeDocument/2006/relationships/oleObject" Target="../embeddings/oleObject226.bin"/><Relationship Id="rId10" Type="http://schemas.openxmlformats.org/officeDocument/2006/relationships/image" Target="../media/image235.wmf"/><Relationship Id="rId1" Type="http://schemas.openxmlformats.org/officeDocument/2006/relationships/oleObject" Target="../embeddings/oleObject221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2.bin"/><Relationship Id="rId8" Type="http://schemas.openxmlformats.org/officeDocument/2006/relationships/image" Target="../media/image241.emf"/><Relationship Id="rId7" Type="http://schemas.openxmlformats.org/officeDocument/2006/relationships/oleObject" Target="../embeddings/oleObject231.bin"/><Relationship Id="rId6" Type="http://schemas.openxmlformats.org/officeDocument/2006/relationships/image" Target="../media/image240.emf"/><Relationship Id="rId5" Type="http://schemas.openxmlformats.org/officeDocument/2006/relationships/oleObject" Target="../embeddings/oleObject230.bin"/><Relationship Id="rId4" Type="http://schemas.openxmlformats.org/officeDocument/2006/relationships/image" Target="../media/image239.emf"/><Relationship Id="rId32" Type="http://schemas.openxmlformats.org/officeDocument/2006/relationships/vmlDrawing" Target="../drawings/vmlDrawing23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252.wmf"/><Relationship Id="rId3" Type="http://schemas.openxmlformats.org/officeDocument/2006/relationships/oleObject" Target="../embeddings/oleObject229.bin"/><Relationship Id="rId29" Type="http://schemas.openxmlformats.org/officeDocument/2006/relationships/oleObject" Target="../embeddings/oleObject242.bin"/><Relationship Id="rId28" Type="http://schemas.openxmlformats.org/officeDocument/2006/relationships/image" Target="../media/image251.wmf"/><Relationship Id="rId27" Type="http://schemas.openxmlformats.org/officeDocument/2006/relationships/oleObject" Target="../embeddings/oleObject241.bin"/><Relationship Id="rId26" Type="http://schemas.openxmlformats.org/officeDocument/2006/relationships/image" Target="../media/image250.wmf"/><Relationship Id="rId25" Type="http://schemas.openxmlformats.org/officeDocument/2006/relationships/oleObject" Target="../embeddings/oleObject240.bin"/><Relationship Id="rId24" Type="http://schemas.openxmlformats.org/officeDocument/2006/relationships/image" Target="../media/image249.emf"/><Relationship Id="rId23" Type="http://schemas.openxmlformats.org/officeDocument/2006/relationships/oleObject" Target="../embeddings/oleObject239.bin"/><Relationship Id="rId22" Type="http://schemas.openxmlformats.org/officeDocument/2006/relationships/image" Target="../media/image248.emf"/><Relationship Id="rId21" Type="http://schemas.openxmlformats.org/officeDocument/2006/relationships/oleObject" Target="../embeddings/oleObject238.bin"/><Relationship Id="rId20" Type="http://schemas.openxmlformats.org/officeDocument/2006/relationships/image" Target="../media/image247.emf"/><Relationship Id="rId2" Type="http://schemas.openxmlformats.org/officeDocument/2006/relationships/image" Target="../media/image238.emf"/><Relationship Id="rId19" Type="http://schemas.openxmlformats.org/officeDocument/2006/relationships/oleObject" Target="../embeddings/oleObject237.bin"/><Relationship Id="rId18" Type="http://schemas.openxmlformats.org/officeDocument/2006/relationships/image" Target="../media/image246.emf"/><Relationship Id="rId17" Type="http://schemas.openxmlformats.org/officeDocument/2006/relationships/oleObject" Target="../embeddings/oleObject236.bin"/><Relationship Id="rId16" Type="http://schemas.openxmlformats.org/officeDocument/2006/relationships/image" Target="../media/image245.emf"/><Relationship Id="rId15" Type="http://schemas.openxmlformats.org/officeDocument/2006/relationships/oleObject" Target="../embeddings/oleObject235.bin"/><Relationship Id="rId14" Type="http://schemas.openxmlformats.org/officeDocument/2006/relationships/image" Target="../media/image244.emf"/><Relationship Id="rId13" Type="http://schemas.openxmlformats.org/officeDocument/2006/relationships/oleObject" Target="../embeddings/oleObject234.bin"/><Relationship Id="rId12" Type="http://schemas.openxmlformats.org/officeDocument/2006/relationships/image" Target="../media/image243.emf"/><Relationship Id="rId11" Type="http://schemas.openxmlformats.org/officeDocument/2006/relationships/oleObject" Target="../embeddings/oleObject233.bin"/><Relationship Id="rId10" Type="http://schemas.openxmlformats.org/officeDocument/2006/relationships/image" Target="../media/image242.emf"/><Relationship Id="rId1" Type="http://schemas.openxmlformats.org/officeDocument/2006/relationships/oleObject" Target="../embeddings/oleObject228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7.bin"/><Relationship Id="rId8" Type="http://schemas.openxmlformats.org/officeDocument/2006/relationships/image" Target="../media/image256.emf"/><Relationship Id="rId7" Type="http://schemas.openxmlformats.org/officeDocument/2006/relationships/oleObject" Target="../embeddings/oleObject246.bin"/><Relationship Id="rId6" Type="http://schemas.openxmlformats.org/officeDocument/2006/relationships/image" Target="../media/image255.emf"/><Relationship Id="rId5" Type="http://schemas.openxmlformats.org/officeDocument/2006/relationships/oleObject" Target="../embeddings/oleObject245.bin"/><Relationship Id="rId4" Type="http://schemas.openxmlformats.org/officeDocument/2006/relationships/image" Target="../media/image254.emf"/><Relationship Id="rId3" Type="http://schemas.openxmlformats.org/officeDocument/2006/relationships/oleObject" Target="../embeddings/oleObject244.bin"/><Relationship Id="rId26" Type="http://schemas.openxmlformats.org/officeDocument/2006/relationships/vmlDrawing" Target="../drawings/vmlDrawing24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26.jpeg"/><Relationship Id="rId23" Type="http://schemas.openxmlformats.org/officeDocument/2006/relationships/slide" Target="slide3.xml"/><Relationship Id="rId22" Type="http://schemas.openxmlformats.org/officeDocument/2006/relationships/image" Target="../media/image263.emf"/><Relationship Id="rId21" Type="http://schemas.openxmlformats.org/officeDocument/2006/relationships/oleObject" Target="../embeddings/oleObject253.bin"/><Relationship Id="rId20" Type="http://schemas.openxmlformats.org/officeDocument/2006/relationships/image" Target="../media/image262.emf"/><Relationship Id="rId2" Type="http://schemas.openxmlformats.org/officeDocument/2006/relationships/image" Target="../media/image253.emf"/><Relationship Id="rId19" Type="http://schemas.openxmlformats.org/officeDocument/2006/relationships/oleObject" Target="../embeddings/oleObject252.bin"/><Relationship Id="rId18" Type="http://schemas.openxmlformats.org/officeDocument/2006/relationships/image" Target="../media/image261.emf"/><Relationship Id="rId17" Type="http://schemas.openxmlformats.org/officeDocument/2006/relationships/oleObject" Target="../embeddings/oleObject251.bin"/><Relationship Id="rId16" Type="http://schemas.openxmlformats.org/officeDocument/2006/relationships/image" Target="../media/image260.emf"/><Relationship Id="rId15" Type="http://schemas.openxmlformats.org/officeDocument/2006/relationships/oleObject" Target="../embeddings/oleObject250.bin"/><Relationship Id="rId14" Type="http://schemas.openxmlformats.org/officeDocument/2006/relationships/image" Target="../media/image259.wmf"/><Relationship Id="rId13" Type="http://schemas.openxmlformats.org/officeDocument/2006/relationships/oleObject" Target="../embeddings/oleObject249.bin"/><Relationship Id="rId12" Type="http://schemas.openxmlformats.org/officeDocument/2006/relationships/image" Target="../media/image258.emf"/><Relationship Id="rId11" Type="http://schemas.openxmlformats.org/officeDocument/2006/relationships/oleObject" Target="../embeddings/oleObject248.bin"/><Relationship Id="rId10" Type="http://schemas.openxmlformats.org/officeDocument/2006/relationships/image" Target="../media/image257.emf"/><Relationship Id="rId1" Type="http://schemas.openxmlformats.org/officeDocument/2006/relationships/oleObject" Target="../embeddings/oleObject243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8.bin"/><Relationship Id="rId8" Type="http://schemas.openxmlformats.org/officeDocument/2006/relationships/image" Target="../media/image267.emf"/><Relationship Id="rId7" Type="http://schemas.openxmlformats.org/officeDocument/2006/relationships/oleObject" Target="../embeddings/oleObject257.bin"/><Relationship Id="rId6" Type="http://schemas.openxmlformats.org/officeDocument/2006/relationships/image" Target="../media/image266.emf"/><Relationship Id="rId5" Type="http://schemas.openxmlformats.org/officeDocument/2006/relationships/oleObject" Target="../embeddings/oleObject256.bin"/><Relationship Id="rId4" Type="http://schemas.openxmlformats.org/officeDocument/2006/relationships/image" Target="../media/image265.emf"/><Relationship Id="rId3" Type="http://schemas.openxmlformats.org/officeDocument/2006/relationships/oleObject" Target="../embeddings/oleObject255.bin"/><Relationship Id="rId22" Type="http://schemas.openxmlformats.org/officeDocument/2006/relationships/vmlDrawing" Target="../drawings/vmlDrawing25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273.emf"/><Relationship Id="rId2" Type="http://schemas.openxmlformats.org/officeDocument/2006/relationships/image" Target="../media/image264.emf"/><Relationship Id="rId19" Type="http://schemas.openxmlformats.org/officeDocument/2006/relationships/oleObject" Target="../embeddings/oleObject263.bin"/><Relationship Id="rId18" Type="http://schemas.openxmlformats.org/officeDocument/2006/relationships/image" Target="../media/image272.emf"/><Relationship Id="rId17" Type="http://schemas.openxmlformats.org/officeDocument/2006/relationships/oleObject" Target="../embeddings/oleObject262.bin"/><Relationship Id="rId16" Type="http://schemas.openxmlformats.org/officeDocument/2006/relationships/image" Target="../media/image271.emf"/><Relationship Id="rId15" Type="http://schemas.openxmlformats.org/officeDocument/2006/relationships/oleObject" Target="../embeddings/oleObject261.bin"/><Relationship Id="rId14" Type="http://schemas.openxmlformats.org/officeDocument/2006/relationships/image" Target="../media/image270.emf"/><Relationship Id="rId13" Type="http://schemas.openxmlformats.org/officeDocument/2006/relationships/oleObject" Target="../embeddings/oleObject260.bin"/><Relationship Id="rId12" Type="http://schemas.openxmlformats.org/officeDocument/2006/relationships/image" Target="../media/image269.emf"/><Relationship Id="rId11" Type="http://schemas.openxmlformats.org/officeDocument/2006/relationships/oleObject" Target="../embeddings/oleObject259.bin"/><Relationship Id="rId10" Type="http://schemas.openxmlformats.org/officeDocument/2006/relationships/image" Target="../media/image268.emf"/><Relationship Id="rId1" Type="http://schemas.openxmlformats.org/officeDocument/2006/relationships/oleObject" Target="../embeddings/oleObject254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8.bin"/><Relationship Id="rId8" Type="http://schemas.openxmlformats.org/officeDocument/2006/relationships/image" Target="../media/image277.emf"/><Relationship Id="rId7" Type="http://schemas.openxmlformats.org/officeDocument/2006/relationships/oleObject" Target="../embeddings/oleObject267.bin"/><Relationship Id="rId6" Type="http://schemas.openxmlformats.org/officeDocument/2006/relationships/image" Target="../media/image276.emf"/><Relationship Id="rId5" Type="http://schemas.openxmlformats.org/officeDocument/2006/relationships/oleObject" Target="../embeddings/oleObject266.bin"/><Relationship Id="rId4" Type="http://schemas.openxmlformats.org/officeDocument/2006/relationships/image" Target="../media/image275.emf"/><Relationship Id="rId3" Type="http://schemas.openxmlformats.org/officeDocument/2006/relationships/oleObject" Target="../embeddings/oleObject265.bin"/><Relationship Id="rId22" Type="http://schemas.openxmlformats.org/officeDocument/2006/relationships/vmlDrawing" Target="../drawings/vmlDrawing26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283.emf"/><Relationship Id="rId2" Type="http://schemas.openxmlformats.org/officeDocument/2006/relationships/image" Target="../media/image274.emf"/><Relationship Id="rId19" Type="http://schemas.openxmlformats.org/officeDocument/2006/relationships/oleObject" Target="../embeddings/oleObject273.bin"/><Relationship Id="rId18" Type="http://schemas.openxmlformats.org/officeDocument/2006/relationships/image" Target="../media/image282.emf"/><Relationship Id="rId17" Type="http://schemas.openxmlformats.org/officeDocument/2006/relationships/oleObject" Target="../embeddings/oleObject272.bin"/><Relationship Id="rId16" Type="http://schemas.openxmlformats.org/officeDocument/2006/relationships/image" Target="../media/image281.wmf"/><Relationship Id="rId15" Type="http://schemas.openxmlformats.org/officeDocument/2006/relationships/oleObject" Target="../embeddings/oleObject271.bin"/><Relationship Id="rId14" Type="http://schemas.openxmlformats.org/officeDocument/2006/relationships/image" Target="../media/image280.emf"/><Relationship Id="rId13" Type="http://schemas.openxmlformats.org/officeDocument/2006/relationships/oleObject" Target="../embeddings/oleObject270.bin"/><Relationship Id="rId12" Type="http://schemas.openxmlformats.org/officeDocument/2006/relationships/image" Target="../media/image279.emf"/><Relationship Id="rId11" Type="http://schemas.openxmlformats.org/officeDocument/2006/relationships/oleObject" Target="../embeddings/oleObject269.bin"/><Relationship Id="rId10" Type="http://schemas.openxmlformats.org/officeDocument/2006/relationships/image" Target="../media/image278.emf"/><Relationship Id="rId1" Type="http://schemas.openxmlformats.org/officeDocument/2006/relationships/oleObject" Target="../embeddings/oleObject264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8.bin"/><Relationship Id="rId8" Type="http://schemas.openxmlformats.org/officeDocument/2006/relationships/image" Target="../media/image287.emf"/><Relationship Id="rId7" Type="http://schemas.openxmlformats.org/officeDocument/2006/relationships/oleObject" Target="../embeddings/oleObject277.bin"/><Relationship Id="rId6" Type="http://schemas.openxmlformats.org/officeDocument/2006/relationships/image" Target="../media/image286.wmf"/><Relationship Id="rId5" Type="http://schemas.openxmlformats.org/officeDocument/2006/relationships/oleObject" Target="../embeddings/oleObject276.bin"/><Relationship Id="rId4" Type="http://schemas.openxmlformats.org/officeDocument/2006/relationships/image" Target="../media/image285.wmf"/><Relationship Id="rId3" Type="http://schemas.openxmlformats.org/officeDocument/2006/relationships/oleObject" Target="../embeddings/oleObject275.bin"/><Relationship Id="rId24" Type="http://schemas.openxmlformats.org/officeDocument/2006/relationships/vmlDrawing" Target="../drawings/vmlDrawing27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294.emf"/><Relationship Id="rId21" Type="http://schemas.openxmlformats.org/officeDocument/2006/relationships/oleObject" Target="../embeddings/oleObject284.bin"/><Relationship Id="rId20" Type="http://schemas.openxmlformats.org/officeDocument/2006/relationships/image" Target="../media/image293.emf"/><Relationship Id="rId2" Type="http://schemas.openxmlformats.org/officeDocument/2006/relationships/image" Target="../media/image284.wmf"/><Relationship Id="rId19" Type="http://schemas.openxmlformats.org/officeDocument/2006/relationships/oleObject" Target="../embeddings/oleObject283.bin"/><Relationship Id="rId18" Type="http://schemas.openxmlformats.org/officeDocument/2006/relationships/image" Target="../media/image292.emf"/><Relationship Id="rId17" Type="http://schemas.openxmlformats.org/officeDocument/2006/relationships/oleObject" Target="../embeddings/oleObject282.bin"/><Relationship Id="rId16" Type="http://schemas.openxmlformats.org/officeDocument/2006/relationships/image" Target="../media/image291.wmf"/><Relationship Id="rId15" Type="http://schemas.openxmlformats.org/officeDocument/2006/relationships/oleObject" Target="../embeddings/oleObject281.bin"/><Relationship Id="rId14" Type="http://schemas.openxmlformats.org/officeDocument/2006/relationships/image" Target="../media/image290.emf"/><Relationship Id="rId13" Type="http://schemas.openxmlformats.org/officeDocument/2006/relationships/oleObject" Target="../embeddings/oleObject280.bin"/><Relationship Id="rId12" Type="http://schemas.openxmlformats.org/officeDocument/2006/relationships/image" Target="../media/image289.emf"/><Relationship Id="rId11" Type="http://schemas.openxmlformats.org/officeDocument/2006/relationships/oleObject" Target="../embeddings/oleObject279.bin"/><Relationship Id="rId10" Type="http://schemas.openxmlformats.org/officeDocument/2006/relationships/image" Target="../media/image288.emf"/><Relationship Id="rId1" Type="http://schemas.openxmlformats.org/officeDocument/2006/relationships/oleObject" Target="../embeddings/oleObject274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9.bin"/><Relationship Id="rId8" Type="http://schemas.openxmlformats.org/officeDocument/2006/relationships/image" Target="../media/image298.emf"/><Relationship Id="rId7" Type="http://schemas.openxmlformats.org/officeDocument/2006/relationships/oleObject" Target="../embeddings/oleObject288.bin"/><Relationship Id="rId6" Type="http://schemas.openxmlformats.org/officeDocument/2006/relationships/image" Target="../media/image297.emf"/><Relationship Id="rId5" Type="http://schemas.openxmlformats.org/officeDocument/2006/relationships/oleObject" Target="../embeddings/oleObject287.bin"/><Relationship Id="rId4" Type="http://schemas.openxmlformats.org/officeDocument/2006/relationships/image" Target="../media/image296.emf"/><Relationship Id="rId3" Type="http://schemas.openxmlformats.org/officeDocument/2006/relationships/oleObject" Target="../embeddings/oleObject286.bin"/><Relationship Id="rId28" Type="http://schemas.openxmlformats.org/officeDocument/2006/relationships/vmlDrawing" Target="../drawings/vmlDrawing28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307.emf"/><Relationship Id="rId25" Type="http://schemas.openxmlformats.org/officeDocument/2006/relationships/oleObject" Target="../embeddings/oleObject297.bin"/><Relationship Id="rId24" Type="http://schemas.openxmlformats.org/officeDocument/2006/relationships/image" Target="../media/image306.emf"/><Relationship Id="rId23" Type="http://schemas.openxmlformats.org/officeDocument/2006/relationships/oleObject" Target="../embeddings/oleObject296.bin"/><Relationship Id="rId22" Type="http://schemas.openxmlformats.org/officeDocument/2006/relationships/image" Target="../media/image305.emf"/><Relationship Id="rId21" Type="http://schemas.openxmlformats.org/officeDocument/2006/relationships/oleObject" Target="../embeddings/oleObject295.bin"/><Relationship Id="rId20" Type="http://schemas.openxmlformats.org/officeDocument/2006/relationships/image" Target="../media/image304.emf"/><Relationship Id="rId2" Type="http://schemas.openxmlformats.org/officeDocument/2006/relationships/image" Target="../media/image295.emf"/><Relationship Id="rId19" Type="http://schemas.openxmlformats.org/officeDocument/2006/relationships/oleObject" Target="../embeddings/oleObject294.bin"/><Relationship Id="rId18" Type="http://schemas.openxmlformats.org/officeDocument/2006/relationships/image" Target="../media/image303.emf"/><Relationship Id="rId17" Type="http://schemas.openxmlformats.org/officeDocument/2006/relationships/oleObject" Target="../embeddings/oleObject293.bin"/><Relationship Id="rId16" Type="http://schemas.openxmlformats.org/officeDocument/2006/relationships/image" Target="../media/image302.emf"/><Relationship Id="rId15" Type="http://schemas.openxmlformats.org/officeDocument/2006/relationships/oleObject" Target="../embeddings/oleObject292.bin"/><Relationship Id="rId14" Type="http://schemas.openxmlformats.org/officeDocument/2006/relationships/image" Target="../media/image301.emf"/><Relationship Id="rId13" Type="http://schemas.openxmlformats.org/officeDocument/2006/relationships/oleObject" Target="../embeddings/oleObject291.bin"/><Relationship Id="rId12" Type="http://schemas.openxmlformats.org/officeDocument/2006/relationships/image" Target="../media/image300.emf"/><Relationship Id="rId11" Type="http://schemas.openxmlformats.org/officeDocument/2006/relationships/oleObject" Target="../embeddings/oleObject290.bin"/><Relationship Id="rId10" Type="http://schemas.openxmlformats.org/officeDocument/2006/relationships/image" Target="../media/image299.emf"/><Relationship Id="rId1" Type="http://schemas.openxmlformats.org/officeDocument/2006/relationships/oleObject" Target="../embeddings/oleObject285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2.bin"/><Relationship Id="rId8" Type="http://schemas.openxmlformats.org/officeDocument/2006/relationships/image" Target="../media/image311.emf"/><Relationship Id="rId7" Type="http://schemas.openxmlformats.org/officeDocument/2006/relationships/oleObject" Target="../embeddings/oleObject301.bin"/><Relationship Id="rId6" Type="http://schemas.openxmlformats.org/officeDocument/2006/relationships/image" Target="../media/image310.emf"/><Relationship Id="rId5" Type="http://schemas.openxmlformats.org/officeDocument/2006/relationships/oleObject" Target="../embeddings/oleObject300.bin"/><Relationship Id="rId4" Type="http://schemas.openxmlformats.org/officeDocument/2006/relationships/image" Target="../media/image309.emf"/><Relationship Id="rId3" Type="http://schemas.openxmlformats.org/officeDocument/2006/relationships/oleObject" Target="../embeddings/oleObject299.bin"/><Relationship Id="rId2" Type="http://schemas.openxmlformats.org/officeDocument/2006/relationships/image" Target="../media/image308.wmf"/><Relationship Id="rId18" Type="http://schemas.openxmlformats.org/officeDocument/2006/relationships/vmlDrawing" Target="../drawings/vmlDrawing29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315.emf"/><Relationship Id="rId15" Type="http://schemas.openxmlformats.org/officeDocument/2006/relationships/oleObject" Target="../embeddings/oleObject305.bin"/><Relationship Id="rId14" Type="http://schemas.openxmlformats.org/officeDocument/2006/relationships/image" Target="../media/image314.emf"/><Relationship Id="rId13" Type="http://schemas.openxmlformats.org/officeDocument/2006/relationships/oleObject" Target="../embeddings/oleObject304.bin"/><Relationship Id="rId12" Type="http://schemas.openxmlformats.org/officeDocument/2006/relationships/image" Target="../media/image313.emf"/><Relationship Id="rId11" Type="http://schemas.openxmlformats.org/officeDocument/2006/relationships/oleObject" Target="../embeddings/oleObject303.bin"/><Relationship Id="rId10" Type="http://schemas.openxmlformats.org/officeDocument/2006/relationships/image" Target="../media/image312.emf"/><Relationship Id="rId1" Type="http://schemas.openxmlformats.org/officeDocument/2006/relationships/oleObject" Target="../embeddings/oleObject298.bin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0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17.wmf"/><Relationship Id="rId3" Type="http://schemas.openxmlformats.org/officeDocument/2006/relationships/oleObject" Target="../embeddings/oleObject307.bin"/><Relationship Id="rId2" Type="http://schemas.openxmlformats.org/officeDocument/2006/relationships/image" Target="../media/image316.wmf"/><Relationship Id="rId1" Type="http://schemas.openxmlformats.org/officeDocument/2006/relationships/oleObject" Target="../embeddings/oleObject306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2.bin"/><Relationship Id="rId8" Type="http://schemas.openxmlformats.org/officeDocument/2006/relationships/image" Target="../media/image321.emf"/><Relationship Id="rId7" Type="http://schemas.openxmlformats.org/officeDocument/2006/relationships/oleObject" Target="../embeddings/oleObject311.bin"/><Relationship Id="rId6" Type="http://schemas.openxmlformats.org/officeDocument/2006/relationships/image" Target="../media/image320.emf"/><Relationship Id="rId5" Type="http://schemas.openxmlformats.org/officeDocument/2006/relationships/oleObject" Target="../embeddings/oleObject310.bin"/><Relationship Id="rId4" Type="http://schemas.openxmlformats.org/officeDocument/2006/relationships/image" Target="../media/image319.emf"/><Relationship Id="rId38" Type="http://schemas.openxmlformats.org/officeDocument/2006/relationships/vmlDrawing" Target="../drawings/vmlDrawing31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335.emf"/><Relationship Id="rId35" Type="http://schemas.openxmlformats.org/officeDocument/2006/relationships/oleObject" Target="../embeddings/oleObject325.bin"/><Relationship Id="rId34" Type="http://schemas.openxmlformats.org/officeDocument/2006/relationships/image" Target="../media/image334.emf"/><Relationship Id="rId33" Type="http://schemas.openxmlformats.org/officeDocument/2006/relationships/oleObject" Target="../embeddings/oleObject324.bin"/><Relationship Id="rId32" Type="http://schemas.openxmlformats.org/officeDocument/2006/relationships/image" Target="../media/image333.emf"/><Relationship Id="rId31" Type="http://schemas.openxmlformats.org/officeDocument/2006/relationships/oleObject" Target="../embeddings/oleObject323.bin"/><Relationship Id="rId30" Type="http://schemas.openxmlformats.org/officeDocument/2006/relationships/image" Target="../media/image332.emf"/><Relationship Id="rId3" Type="http://schemas.openxmlformats.org/officeDocument/2006/relationships/oleObject" Target="../embeddings/oleObject309.bin"/><Relationship Id="rId29" Type="http://schemas.openxmlformats.org/officeDocument/2006/relationships/oleObject" Target="../embeddings/oleObject322.bin"/><Relationship Id="rId28" Type="http://schemas.openxmlformats.org/officeDocument/2006/relationships/image" Target="../media/image331.emf"/><Relationship Id="rId27" Type="http://schemas.openxmlformats.org/officeDocument/2006/relationships/oleObject" Target="../embeddings/oleObject321.bin"/><Relationship Id="rId26" Type="http://schemas.openxmlformats.org/officeDocument/2006/relationships/image" Target="../media/image330.emf"/><Relationship Id="rId25" Type="http://schemas.openxmlformats.org/officeDocument/2006/relationships/oleObject" Target="../embeddings/oleObject320.bin"/><Relationship Id="rId24" Type="http://schemas.openxmlformats.org/officeDocument/2006/relationships/image" Target="../media/image329.emf"/><Relationship Id="rId23" Type="http://schemas.openxmlformats.org/officeDocument/2006/relationships/oleObject" Target="../embeddings/oleObject319.bin"/><Relationship Id="rId22" Type="http://schemas.openxmlformats.org/officeDocument/2006/relationships/image" Target="../media/image328.emf"/><Relationship Id="rId21" Type="http://schemas.openxmlformats.org/officeDocument/2006/relationships/oleObject" Target="../embeddings/oleObject318.bin"/><Relationship Id="rId20" Type="http://schemas.openxmlformats.org/officeDocument/2006/relationships/image" Target="../media/image327.emf"/><Relationship Id="rId2" Type="http://schemas.openxmlformats.org/officeDocument/2006/relationships/image" Target="../media/image318.emf"/><Relationship Id="rId19" Type="http://schemas.openxmlformats.org/officeDocument/2006/relationships/oleObject" Target="../embeddings/oleObject317.bin"/><Relationship Id="rId18" Type="http://schemas.openxmlformats.org/officeDocument/2006/relationships/image" Target="../media/image326.emf"/><Relationship Id="rId17" Type="http://schemas.openxmlformats.org/officeDocument/2006/relationships/oleObject" Target="../embeddings/oleObject316.bin"/><Relationship Id="rId16" Type="http://schemas.openxmlformats.org/officeDocument/2006/relationships/image" Target="../media/image325.emf"/><Relationship Id="rId15" Type="http://schemas.openxmlformats.org/officeDocument/2006/relationships/oleObject" Target="../embeddings/oleObject315.bin"/><Relationship Id="rId14" Type="http://schemas.openxmlformats.org/officeDocument/2006/relationships/image" Target="../media/image324.emf"/><Relationship Id="rId13" Type="http://schemas.openxmlformats.org/officeDocument/2006/relationships/oleObject" Target="../embeddings/oleObject314.bin"/><Relationship Id="rId12" Type="http://schemas.openxmlformats.org/officeDocument/2006/relationships/image" Target="../media/image323.emf"/><Relationship Id="rId11" Type="http://schemas.openxmlformats.org/officeDocument/2006/relationships/oleObject" Target="../embeddings/oleObject313.bin"/><Relationship Id="rId10" Type="http://schemas.openxmlformats.org/officeDocument/2006/relationships/image" Target="../media/image322.emf"/><Relationship Id="rId1" Type="http://schemas.openxmlformats.org/officeDocument/2006/relationships/oleObject" Target="../embeddings/oleObject308.bin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0.bin"/><Relationship Id="rId8" Type="http://schemas.openxmlformats.org/officeDocument/2006/relationships/image" Target="../media/image339.emf"/><Relationship Id="rId7" Type="http://schemas.openxmlformats.org/officeDocument/2006/relationships/oleObject" Target="../embeddings/oleObject329.bin"/><Relationship Id="rId6" Type="http://schemas.openxmlformats.org/officeDocument/2006/relationships/image" Target="../media/image338.emf"/><Relationship Id="rId5" Type="http://schemas.openxmlformats.org/officeDocument/2006/relationships/oleObject" Target="../embeddings/oleObject328.bin"/><Relationship Id="rId4" Type="http://schemas.openxmlformats.org/officeDocument/2006/relationships/image" Target="../media/image337.emf"/><Relationship Id="rId3" Type="http://schemas.openxmlformats.org/officeDocument/2006/relationships/oleObject" Target="../embeddings/oleObject327.bin"/><Relationship Id="rId28" Type="http://schemas.openxmlformats.org/officeDocument/2006/relationships/vmlDrawing" Target="../drawings/vmlDrawing32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348.emf"/><Relationship Id="rId25" Type="http://schemas.openxmlformats.org/officeDocument/2006/relationships/oleObject" Target="../embeddings/oleObject338.bin"/><Relationship Id="rId24" Type="http://schemas.openxmlformats.org/officeDocument/2006/relationships/image" Target="../media/image347.emf"/><Relationship Id="rId23" Type="http://schemas.openxmlformats.org/officeDocument/2006/relationships/oleObject" Target="../embeddings/oleObject337.bin"/><Relationship Id="rId22" Type="http://schemas.openxmlformats.org/officeDocument/2006/relationships/image" Target="../media/image346.emf"/><Relationship Id="rId21" Type="http://schemas.openxmlformats.org/officeDocument/2006/relationships/oleObject" Target="../embeddings/oleObject336.bin"/><Relationship Id="rId20" Type="http://schemas.openxmlformats.org/officeDocument/2006/relationships/image" Target="../media/image345.emf"/><Relationship Id="rId2" Type="http://schemas.openxmlformats.org/officeDocument/2006/relationships/image" Target="../media/image336.emf"/><Relationship Id="rId19" Type="http://schemas.openxmlformats.org/officeDocument/2006/relationships/oleObject" Target="../embeddings/oleObject335.bin"/><Relationship Id="rId18" Type="http://schemas.openxmlformats.org/officeDocument/2006/relationships/image" Target="../media/image344.emf"/><Relationship Id="rId17" Type="http://schemas.openxmlformats.org/officeDocument/2006/relationships/oleObject" Target="../embeddings/oleObject334.bin"/><Relationship Id="rId16" Type="http://schemas.openxmlformats.org/officeDocument/2006/relationships/image" Target="../media/image343.emf"/><Relationship Id="rId15" Type="http://schemas.openxmlformats.org/officeDocument/2006/relationships/oleObject" Target="../embeddings/oleObject333.bin"/><Relationship Id="rId14" Type="http://schemas.openxmlformats.org/officeDocument/2006/relationships/image" Target="../media/image342.emf"/><Relationship Id="rId13" Type="http://schemas.openxmlformats.org/officeDocument/2006/relationships/oleObject" Target="../embeddings/oleObject332.bin"/><Relationship Id="rId12" Type="http://schemas.openxmlformats.org/officeDocument/2006/relationships/image" Target="../media/image341.emf"/><Relationship Id="rId11" Type="http://schemas.openxmlformats.org/officeDocument/2006/relationships/oleObject" Target="../embeddings/oleObject331.bin"/><Relationship Id="rId10" Type="http://schemas.openxmlformats.org/officeDocument/2006/relationships/image" Target="../media/image340.emf"/><Relationship Id="rId1" Type="http://schemas.openxmlformats.org/officeDocument/2006/relationships/oleObject" Target="../embeddings/oleObject326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3.bin"/><Relationship Id="rId8" Type="http://schemas.openxmlformats.org/officeDocument/2006/relationships/image" Target="../media/image352.emf"/><Relationship Id="rId7" Type="http://schemas.openxmlformats.org/officeDocument/2006/relationships/oleObject" Target="../embeddings/oleObject342.bin"/><Relationship Id="rId6" Type="http://schemas.openxmlformats.org/officeDocument/2006/relationships/image" Target="../media/image351.emf"/><Relationship Id="rId5" Type="http://schemas.openxmlformats.org/officeDocument/2006/relationships/oleObject" Target="../embeddings/oleObject341.bin"/><Relationship Id="rId4" Type="http://schemas.openxmlformats.org/officeDocument/2006/relationships/image" Target="../media/image350.emf"/><Relationship Id="rId31" Type="http://schemas.openxmlformats.org/officeDocument/2006/relationships/notesSlide" Target="../notesSlides/notesSlide8.xml"/><Relationship Id="rId30" Type="http://schemas.openxmlformats.org/officeDocument/2006/relationships/vmlDrawing" Target="../drawings/vmlDrawing33.vml"/><Relationship Id="rId3" Type="http://schemas.openxmlformats.org/officeDocument/2006/relationships/oleObject" Target="../embeddings/oleObject340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361.emf"/><Relationship Id="rId27" Type="http://schemas.openxmlformats.org/officeDocument/2006/relationships/oleObject" Target="../embeddings/oleObject351.bin"/><Relationship Id="rId26" Type="http://schemas.openxmlformats.org/officeDocument/2006/relationships/image" Target="../media/image360.emf"/><Relationship Id="rId25" Type="http://schemas.openxmlformats.org/officeDocument/2006/relationships/oleObject" Target="../embeddings/oleObject350.bin"/><Relationship Id="rId24" Type="http://schemas.openxmlformats.org/officeDocument/2006/relationships/image" Target="../media/image359.emf"/><Relationship Id="rId23" Type="http://schemas.openxmlformats.org/officeDocument/2006/relationships/oleObject" Target="../embeddings/oleObject349.bin"/><Relationship Id="rId22" Type="http://schemas.openxmlformats.org/officeDocument/2006/relationships/image" Target="../media/image358.emf"/><Relationship Id="rId21" Type="http://schemas.openxmlformats.org/officeDocument/2006/relationships/oleObject" Target="../embeddings/oleObject348.bin"/><Relationship Id="rId20" Type="http://schemas.openxmlformats.org/officeDocument/2006/relationships/image" Target="../media/image357.emf"/><Relationship Id="rId2" Type="http://schemas.openxmlformats.org/officeDocument/2006/relationships/image" Target="../media/image349.emf"/><Relationship Id="rId19" Type="http://schemas.openxmlformats.org/officeDocument/2006/relationships/oleObject" Target="../embeddings/oleObject347.bin"/><Relationship Id="rId18" Type="http://schemas.openxmlformats.org/officeDocument/2006/relationships/image" Target="../media/image356.emf"/><Relationship Id="rId17" Type="http://schemas.openxmlformats.org/officeDocument/2006/relationships/oleObject" Target="../embeddings/oleObject346.bin"/><Relationship Id="rId16" Type="http://schemas.openxmlformats.org/officeDocument/2006/relationships/image" Target="../media/image355.emf"/><Relationship Id="rId15" Type="http://schemas.openxmlformats.org/officeDocument/2006/relationships/oleObject" Target="../embeddings/oleObject345.bin"/><Relationship Id="rId14" Type="http://schemas.openxmlformats.org/officeDocument/2006/relationships/image" Target="../media/image26.jpeg"/><Relationship Id="rId13" Type="http://schemas.openxmlformats.org/officeDocument/2006/relationships/slide" Target="slide14.xml"/><Relationship Id="rId12" Type="http://schemas.openxmlformats.org/officeDocument/2006/relationships/image" Target="../media/image354.emf"/><Relationship Id="rId11" Type="http://schemas.openxmlformats.org/officeDocument/2006/relationships/oleObject" Target="../embeddings/oleObject344.bin"/><Relationship Id="rId10" Type="http://schemas.openxmlformats.org/officeDocument/2006/relationships/image" Target="../media/image353.emf"/><Relationship Id="rId1" Type="http://schemas.openxmlformats.org/officeDocument/2006/relationships/oleObject" Target="../embeddings/oleObject339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6.bin"/><Relationship Id="rId8" Type="http://schemas.openxmlformats.org/officeDocument/2006/relationships/image" Target="../media/image365.emf"/><Relationship Id="rId7" Type="http://schemas.openxmlformats.org/officeDocument/2006/relationships/oleObject" Target="../embeddings/oleObject355.bin"/><Relationship Id="rId6" Type="http://schemas.openxmlformats.org/officeDocument/2006/relationships/image" Target="../media/image364.emf"/><Relationship Id="rId5" Type="http://schemas.openxmlformats.org/officeDocument/2006/relationships/oleObject" Target="../embeddings/oleObject354.bin"/><Relationship Id="rId4" Type="http://schemas.openxmlformats.org/officeDocument/2006/relationships/image" Target="../media/image363.emf"/><Relationship Id="rId3" Type="http://schemas.openxmlformats.org/officeDocument/2006/relationships/oleObject" Target="../embeddings/oleObject353.bin"/><Relationship Id="rId2" Type="http://schemas.openxmlformats.org/officeDocument/2006/relationships/image" Target="../media/image362.emf"/><Relationship Id="rId18" Type="http://schemas.openxmlformats.org/officeDocument/2006/relationships/vmlDrawing" Target="../drawings/vmlDrawing34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369.emf"/><Relationship Id="rId15" Type="http://schemas.openxmlformats.org/officeDocument/2006/relationships/oleObject" Target="../embeddings/oleObject359.bin"/><Relationship Id="rId14" Type="http://schemas.openxmlformats.org/officeDocument/2006/relationships/image" Target="../media/image368.emf"/><Relationship Id="rId13" Type="http://schemas.openxmlformats.org/officeDocument/2006/relationships/oleObject" Target="../embeddings/oleObject358.bin"/><Relationship Id="rId12" Type="http://schemas.openxmlformats.org/officeDocument/2006/relationships/image" Target="../media/image367.emf"/><Relationship Id="rId11" Type="http://schemas.openxmlformats.org/officeDocument/2006/relationships/oleObject" Target="../embeddings/oleObject357.bin"/><Relationship Id="rId10" Type="http://schemas.openxmlformats.org/officeDocument/2006/relationships/image" Target="../media/image366.emf"/><Relationship Id="rId1" Type="http://schemas.openxmlformats.org/officeDocument/2006/relationships/oleObject" Target="../embeddings/oleObject352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4.bin"/><Relationship Id="rId8" Type="http://schemas.openxmlformats.org/officeDocument/2006/relationships/image" Target="../media/image373.emf"/><Relationship Id="rId7" Type="http://schemas.openxmlformats.org/officeDocument/2006/relationships/oleObject" Target="../embeddings/oleObject363.bin"/><Relationship Id="rId6" Type="http://schemas.openxmlformats.org/officeDocument/2006/relationships/image" Target="../media/image372.emf"/><Relationship Id="rId5" Type="http://schemas.openxmlformats.org/officeDocument/2006/relationships/oleObject" Target="../embeddings/oleObject362.bin"/><Relationship Id="rId4" Type="http://schemas.openxmlformats.org/officeDocument/2006/relationships/image" Target="../media/image371.emf"/><Relationship Id="rId3" Type="http://schemas.openxmlformats.org/officeDocument/2006/relationships/oleObject" Target="../embeddings/oleObject361.bin"/><Relationship Id="rId2" Type="http://schemas.openxmlformats.org/officeDocument/2006/relationships/image" Target="../media/image370.emf"/><Relationship Id="rId18" Type="http://schemas.openxmlformats.org/officeDocument/2006/relationships/vmlDrawing" Target="../drawings/vmlDrawing35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377.emf"/><Relationship Id="rId15" Type="http://schemas.openxmlformats.org/officeDocument/2006/relationships/oleObject" Target="../embeddings/oleObject367.bin"/><Relationship Id="rId14" Type="http://schemas.openxmlformats.org/officeDocument/2006/relationships/image" Target="../media/image376.emf"/><Relationship Id="rId13" Type="http://schemas.openxmlformats.org/officeDocument/2006/relationships/oleObject" Target="../embeddings/oleObject366.bin"/><Relationship Id="rId12" Type="http://schemas.openxmlformats.org/officeDocument/2006/relationships/image" Target="../media/image375.emf"/><Relationship Id="rId11" Type="http://schemas.openxmlformats.org/officeDocument/2006/relationships/oleObject" Target="../embeddings/oleObject365.bin"/><Relationship Id="rId10" Type="http://schemas.openxmlformats.org/officeDocument/2006/relationships/image" Target="../media/image374.emf"/><Relationship Id="rId1" Type="http://schemas.openxmlformats.org/officeDocument/2006/relationships/oleObject" Target="../embeddings/oleObject360.bin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slide" Target="slide12.xml"/><Relationship Id="rId8" Type="http://schemas.openxmlformats.org/officeDocument/2006/relationships/image" Target="../media/image381.emf"/><Relationship Id="rId7" Type="http://schemas.openxmlformats.org/officeDocument/2006/relationships/oleObject" Target="../embeddings/oleObject371.bin"/><Relationship Id="rId6" Type="http://schemas.openxmlformats.org/officeDocument/2006/relationships/image" Target="../media/image380.emf"/><Relationship Id="rId5" Type="http://schemas.openxmlformats.org/officeDocument/2006/relationships/oleObject" Target="../embeddings/oleObject370.bin"/><Relationship Id="rId4" Type="http://schemas.openxmlformats.org/officeDocument/2006/relationships/image" Target="../media/image379.emf"/><Relationship Id="rId3" Type="http://schemas.openxmlformats.org/officeDocument/2006/relationships/oleObject" Target="../embeddings/oleObject369.bin"/><Relationship Id="rId23" Type="http://schemas.openxmlformats.org/officeDocument/2006/relationships/notesSlide" Target="../notesSlides/notesSlide9.xml"/><Relationship Id="rId22" Type="http://schemas.openxmlformats.org/officeDocument/2006/relationships/vmlDrawing" Target="../drawings/vmlDrawing36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386.emf"/><Relationship Id="rId2" Type="http://schemas.openxmlformats.org/officeDocument/2006/relationships/image" Target="../media/image378.emf"/><Relationship Id="rId19" Type="http://schemas.openxmlformats.org/officeDocument/2006/relationships/oleObject" Target="../embeddings/oleObject376.bin"/><Relationship Id="rId18" Type="http://schemas.openxmlformats.org/officeDocument/2006/relationships/image" Target="../media/image385.emf"/><Relationship Id="rId17" Type="http://schemas.openxmlformats.org/officeDocument/2006/relationships/oleObject" Target="../embeddings/oleObject375.bin"/><Relationship Id="rId16" Type="http://schemas.openxmlformats.org/officeDocument/2006/relationships/image" Target="../media/image384.emf"/><Relationship Id="rId15" Type="http://schemas.openxmlformats.org/officeDocument/2006/relationships/oleObject" Target="../embeddings/oleObject374.bin"/><Relationship Id="rId14" Type="http://schemas.openxmlformats.org/officeDocument/2006/relationships/image" Target="../media/image383.emf"/><Relationship Id="rId13" Type="http://schemas.openxmlformats.org/officeDocument/2006/relationships/oleObject" Target="../embeddings/oleObject373.bin"/><Relationship Id="rId12" Type="http://schemas.openxmlformats.org/officeDocument/2006/relationships/image" Target="../media/image382.emf"/><Relationship Id="rId11" Type="http://schemas.openxmlformats.org/officeDocument/2006/relationships/oleObject" Target="../embeddings/oleObject372.bin"/><Relationship Id="rId10" Type="http://schemas.openxmlformats.org/officeDocument/2006/relationships/image" Target="../media/image26.jpeg"/><Relationship Id="rId1" Type="http://schemas.openxmlformats.org/officeDocument/2006/relationships/oleObject" Target="../embeddings/oleObject368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1.bin"/><Relationship Id="rId8" Type="http://schemas.openxmlformats.org/officeDocument/2006/relationships/image" Target="../media/image390.emf"/><Relationship Id="rId7" Type="http://schemas.openxmlformats.org/officeDocument/2006/relationships/oleObject" Target="../embeddings/oleObject380.bin"/><Relationship Id="rId6" Type="http://schemas.openxmlformats.org/officeDocument/2006/relationships/image" Target="../media/image389.emf"/><Relationship Id="rId5" Type="http://schemas.openxmlformats.org/officeDocument/2006/relationships/oleObject" Target="../embeddings/oleObject379.bin"/><Relationship Id="rId4" Type="http://schemas.openxmlformats.org/officeDocument/2006/relationships/image" Target="../media/image388.emf"/><Relationship Id="rId3" Type="http://schemas.openxmlformats.org/officeDocument/2006/relationships/oleObject" Target="../embeddings/oleObject378.bin"/><Relationship Id="rId28" Type="http://schemas.openxmlformats.org/officeDocument/2006/relationships/vmlDrawing" Target="../drawings/vmlDrawing37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399.emf"/><Relationship Id="rId25" Type="http://schemas.openxmlformats.org/officeDocument/2006/relationships/oleObject" Target="../embeddings/oleObject389.bin"/><Relationship Id="rId24" Type="http://schemas.openxmlformats.org/officeDocument/2006/relationships/image" Target="../media/image398.emf"/><Relationship Id="rId23" Type="http://schemas.openxmlformats.org/officeDocument/2006/relationships/oleObject" Target="../embeddings/oleObject388.bin"/><Relationship Id="rId22" Type="http://schemas.openxmlformats.org/officeDocument/2006/relationships/image" Target="../media/image397.emf"/><Relationship Id="rId21" Type="http://schemas.openxmlformats.org/officeDocument/2006/relationships/oleObject" Target="../embeddings/oleObject387.bin"/><Relationship Id="rId20" Type="http://schemas.openxmlformats.org/officeDocument/2006/relationships/image" Target="../media/image396.emf"/><Relationship Id="rId2" Type="http://schemas.openxmlformats.org/officeDocument/2006/relationships/image" Target="../media/image387.emf"/><Relationship Id="rId19" Type="http://schemas.openxmlformats.org/officeDocument/2006/relationships/oleObject" Target="../embeddings/oleObject386.bin"/><Relationship Id="rId18" Type="http://schemas.openxmlformats.org/officeDocument/2006/relationships/image" Target="../media/image395.emf"/><Relationship Id="rId17" Type="http://schemas.openxmlformats.org/officeDocument/2006/relationships/oleObject" Target="../embeddings/oleObject385.bin"/><Relationship Id="rId16" Type="http://schemas.openxmlformats.org/officeDocument/2006/relationships/image" Target="../media/image394.emf"/><Relationship Id="rId15" Type="http://schemas.openxmlformats.org/officeDocument/2006/relationships/oleObject" Target="../embeddings/oleObject384.bin"/><Relationship Id="rId14" Type="http://schemas.openxmlformats.org/officeDocument/2006/relationships/image" Target="../media/image393.emf"/><Relationship Id="rId13" Type="http://schemas.openxmlformats.org/officeDocument/2006/relationships/oleObject" Target="../embeddings/oleObject383.bin"/><Relationship Id="rId12" Type="http://schemas.openxmlformats.org/officeDocument/2006/relationships/image" Target="../media/image392.emf"/><Relationship Id="rId11" Type="http://schemas.openxmlformats.org/officeDocument/2006/relationships/oleObject" Target="../embeddings/oleObject382.bin"/><Relationship Id="rId10" Type="http://schemas.openxmlformats.org/officeDocument/2006/relationships/image" Target="../media/image391.emf"/><Relationship Id="rId1" Type="http://schemas.openxmlformats.org/officeDocument/2006/relationships/oleObject" Target="../embeddings/oleObject377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00.png"/><Relationship Id="rId1" Type="http://schemas.openxmlformats.org/officeDocument/2006/relationships/slide" Target="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0220" y="1180465"/>
            <a:ext cx="8163560" cy="143319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第六模块 微分中值定理</a:t>
            </a:r>
            <a:b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</a:br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与洛必达法则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4410" y="2957195"/>
            <a:ext cx="71551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第三章 微分中值定理与导数的应用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2835910" y="3941445"/>
            <a:ext cx="34721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第一节 微分</a:t>
            </a:r>
            <a:r>
              <a:rPr lang="zh-CN" altLang="en-US"/>
              <a:t>中值定理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013710" y="4801870"/>
            <a:ext cx="3116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第二节 洛必达法则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2514600" cy="838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ea typeface="华文行楷" panose="02010800040101010101" pitchFamily="2" charset="-122"/>
              </a:rPr>
              <a:t>第三章</a:t>
            </a:r>
            <a:endParaRPr lang="zh-CN" altLang="en-US" sz="5400" dirty="0">
              <a:ea typeface="华文行楷" panose="02010800040101010101" pitchFamily="2" charset="-122"/>
            </a:endParaRPr>
          </a:p>
        </p:txBody>
      </p:sp>
      <p:sp>
        <p:nvSpPr>
          <p:cNvPr id="107523" name="Line 3"/>
          <p:cNvSpPr/>
          <p:nvPr/>
        </p:nvSpPr>
        <p:spPr>
          <a:xfrm>
            <a:off x="1143000" y="4495800"/>
            <a:ext cx="0" cy="8286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07524" name="Text Box 4"/>
          <p:cNvSpPr txBox="1"/>
          <p:nvPr/>
        </p:nvSpPr>
        <p:spPr>
          <a:xfrm>
            <a:off x="457200" y="381000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中值定理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07525" name="Text Box 5"/>
          <p:cNvSpPr txBox="1"/>
          <p:nvPr/>
        </p:nvSpPr>
        <p:spPr>
          <a:xfrm>
            <a:off x="685800" y="5537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应用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07526" name="Text Box 6"/>
          <p:cNvSpPr txBox="1"/>
          <p:nvPr/>
        </p:nvSpPr>
        <p:spPr>
          <a:xfrm>
            <a:off x="1752600" y="5222875"/>
            <a:ext cx="426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研究函数性质及曲线性态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7527" name="Text Box 7"/>
          <p:cNvSpPr txBox="1"/>
          <p:nvPr/>
        </p:nvSpPr>
        <p:spPr>
          <a:xfrm>
            <a:off x="1752600" y="5881688"/>
            <a:ext cx="4038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利用导数解决实际问题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7528" name="Text Box 8"/>
          <p:cNvSpPr txBox="1"/>
          <p:nvPr/>
        </p:nvSpPr>
        <p:spPr>
          <a:xfrm>
            <a:off x="2251075" y="3197225"/>
            <a:ext cx="28543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罗尔中值定理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7529" name="Text Box 9"/>
          <p:cNvSpPr txBox="1"/>
          <p:nvPr/>
        </p:nvSpPr>
        <p:spPr>
          <a:xfrm>
            <a:off x="2251075" y="3779838"/>
            <a:ext cx="33115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拉格朗日中值定理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7530" name="Text Box 10"/>
          <p:cNvSpPr txBox="1"/>
          <p:nvPr/>
        </p:nvSpPr>
        <p:spPr>
          <a:xfrm>
            <a:off x="2268538" y="4348163"/>
            <a:ext cx="276066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柯西中值定理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7531" name="Text Box 11"/>
          <p:cNvSpPr txBox="1"/>
          <p:nvPr/>
        </p:nvSpPr>
        <p:spPr>
          <a:xfrm>
            <a:off x="6019800" y="3754438"/>
            <a:ext cx="1828800" cy="884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泰勒公式 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algn="ctr" eaLnBrk="1" hangingPunct="1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第三节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107532" name="Group 12"/>
          <p:cNvGrpSpPr/>
          <p:nvPr/>
        </p:nvGrpSpPr>
        <p:grpSpPr>
          <a:xfrm>
            <a:off x="5257800" y="3538538"/>
            <a:ext cx="990600" cy="573087"/>
            <a:chOff x="3984" y="2085"/>
            <a:chExt cx="624" cy="361"/>
          </a:xfrm>
        </p:grpSpPr>
        <p:sp>
          <p:nvSpPr>
            <p:cNvPr id="4113" name="AutoShape 13"/>
            <p:cNvSpPr/>
            <p:nvPr/>
          </p:nvSpPr>
          <p:spPr>
            <a:xfrm>
              <a:off x="4019" y="2350"/>
              <a:ext cx="476" cy="96"/>
            </a:xfrm>
            <a:prstGeom prst="rightArrow">
              <a:avLst>
                <a:gd name="adj1" fmla="val 50000"/>
                <a:gd name="adj2" fmla="val 123958"/>
              </a:avLst>
            </a:prstGeom>
            <a:solidFill>
              <a:srgbClr val="0033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4114" name="Text Box 14"/>
            <p:cNvSpPr txBox="1"/>
            <p:nvPr/>
          </p:nvSpPr>
          <p:spPr>
            <a:xfrm>
              <a:off x="3984" y="2085"/>
              <a:ext cx="62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400" b="1" dirty="0">
                  <a:ea typeface="楷体_GB2312" pitchFamily="49" charset="-122"/>
                </a:rPr>
                <a:t>推广</a:t>
              </a:r>
              <a:endParaRPr lang="zh-CN" altLang="en-US" sz="2400" b="1" dirty="0">
                <a:ea typeface="楷体_GB2312" pitchFamily="49" charset="-122"/>
              </a:endParaRPr>
            </a:p>
          </p:txBody>
        </p:sp>
      </p:grpSp>
      <p:sp>
        <p:nvSpPr>
          <p:cNvPr id="107535" name="AutoShape 15"/>
          <p:cNvSpPr/>
          <p:nvPr/>
        </p:nvSpPr>
        <p:spPr>
          <a:xfrm>
            <a:off x="2078038" y="3352800"/>
            <a:ext cx="193675" cy="1447800"/>
          </a:xfrm>
          <a:prstGeom prst="leftBrace">
            <a:avLst>
              <a:gd name="adj1" fmla="val 6229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7536" name="AutoShape 16"/>
          <p:cNvSpPr/>
          <p:nvPr/>
        </p:nvSpPr>
        <p:spPr>
          <a:xfrm>
            <a:off x="1600200" y="5384800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11" name="Text Box 17"/>
          <p:cNvSpPr txBox="1"/>
          <p:nvPr/>
        </p:nvSpPr>
        <p:spPr>
          <a:xfrm>
            <a:off x="1219200" y="1382713"/>
            <a:ext cx="4465638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微分中值定理 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12" name="Text Box 18"/>
          <p:cNvSpPr txBox="1"/>
          <p:nvPr/>
        </p:nvSpPr>
        <p:spPr>
          <a:xfrm>
            <a:off x="2590800" y="2127250"/>
            <a:ext cx="4470400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与</a:t>
            </a:r>
            <a:r>
              <a:rPr lang="zh-CN" altLang="en-US" sz="5400" dirty="0">
                <a:solidFill>
                  <a:schemeClr val="tx2"/>
                </a:solidFill>
                <a:ea typeface="华文行楷" panose="02010800040101010101" pitchFamily="2" charset="-122"/>
              </a:rPr>
              <a:t>导数的应用 </a:t>
            </a:r>
            <a:endParaRPr lang="zh-CN" altLang="en-US" sz="5400" dirty="0">
              <a:solidFill>
                <a:schemeClr val="tx2"/>
              </a:solidFill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7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/>
      <p:bldP spid="107525" grpId="0"/>
      <p:bldP spid="107526" grpId="0"/>
      <p:bldP spid="107527" grpId="0"/>
      <p:bldP spid="107528" grpId="0"/>
      <p:bldP spid="107529" grpId="0"/>
      <p:bldP spid="107530" grpId="0"/>
      <p:bldP spid="107531" grpId="0"/>
      <p:bldP spid="107535" grpId="0" animBg="1"/>
      <p:bldP spid="1075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77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147" name="Rectangle 58"/>
          <p:cNvSpPr>
            <a:spLocks noGrp="1"/>
          </p:cNvSpPr>
          <p:nvPr>
            <p:ph idx="1"/>
          </p:nvPr>
        </p:nvSpPr>
        <p:spPr>
          <a:xfrm>
            <a:off x="2287588" y="2754313"/>
            <a:ext cx="4572000" cy="609600"/>
          </a:xfrm>
        </p:spPr>
        <p:txBody>
          <a:bodyPr vert="horz" wrap="square" lIns="91440" tIns="45720" rIns="91440" bIns="45720" anchor="t" anchorCtr="0"/>
          <a:p>
            <a:pPr marL="812800" indent="-812800" eaLnBrk="1" hangingPunct="1">
              <a:buNone/>
            </a:pPr>
            <a:r>
              <a:rPr lang="zh-CN" altLang="en-US" b="1" dirty="0">
                <a:ea typeface="楷体_GB2312" pitchFamily="49" charset="-122"/>
              </a:rPr>
              <a:t>一、罗尔</a:t>
            </a:r>
            <a:r>
              <a:rPr lang="en-US" altLang="zh-CN" b="1" dirty="0">
                <a:ea typeface="楷体_GB2312" pitchFamily="49" charset="-122"/>
              </a:rPr>
              <a:t>( Rolle )</a:t>
            </a:r>
            <a:r>
              <a:rPr lang="zh-CN" altLang="en-US" b="1" dirty="0">
                <a:ea typeface="楷体_GB2312" pitchFamily="49" charset="-122"/>
              </a:rPr>
              <a:t>定理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6148" name="Rectangle 2"/>
          <p:cNvSpPr>
            <a:spLocks noGrp="1"/>
          </p:cNvSpPr>
          <p:nvPr>
            <p:ph type="title"/>
          </p:nvPr>
        </p:nvSpPr>
        <p:spPr>
          <a:xfrm>
            <a:off x="1295400" y="228600"/>
            <a:ext cx="2590800" cy="838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第一节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149" name="Text Box 69">
            <a:hlinkClick r:id="" action="ppaction://noaction"/>
          </p:cNvPr>
          <p:cNvSpPr txBox="1"/>
          <p:nvPr/>
        </p:nvSpPr>
        <p:spPr>
          <a:xfrm>
            <a:off x="2287588" y="3698875"/>
            <a:ext cx="642937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二、拉格朗日</a:t>
            </a:r>
            <a:r>
              <a:rPr lang="en-US" altLang="zh-CN" sz="2800" b="1" dirty="0">
                <a:ea typeface="楷体_GB2312" pitchFamily="49" charset="-122"/>
              </a:rPr>
              <a:t>( Lagrange )</a:t>
            </a:r>
            <a:r>
              <a:rPr lang="zh-CN" altLang="en-US" b="1" dirty="0">
                <a:ea typeface="楷体_GB2312" pitchFamily="49" charset="-122"/>
              </a:rPr>
              <a:t>中值定理 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6150" name="Text Box 70">
            <a:hlinkClick r:id="rId1" action="ppaction://hlinksldjump"/>
          </p:cNvPr>
          <p:cNvSpPr txBox="1"/>
          <p:nvPr/>
        </p:nvSpPr>
        <p:spPr>
          <a:xfrm>
            <a:off x="2287588" y="4678363"/>
            <a:ext cx="5637212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三、柯西</a:t>
            </a:r>
            <a:r>
              <a:rPr lang="en-US" altLang="zh-CN" b="1" dirty="0">
                <a:ea typeface="楷体_GB2312" pitchFamily="49" charset="-122"/>
              </a:rPr>
              <a:t>(Cauchy)</a:t>
            </a:r>
            <a:r>
              <a:rPr lang="zh-CN" altLang="en-US" b="1" dirty="0">
                <a:ea typeface="楷体_GB2312" pitchFamily="49" charset="-122"/>
              </a:rPr>
              <a:t>中值定理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6151" name="Text Box 74"/>
          <p:cNvSpPr txBox="1"/>
          <p:nvPr/>
        </p:nvSpPr>
        <p:spPr>
          <a:xfrm>
            <a:off x="2667000" y="1016000"/>
            <a:ext cx="3260725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中值定理  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6152" name="Object 76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Text Box 78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三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114" name="Rectangle 2"/>
          <p:cNvSpPr>
            <a:spLocks noGrp="1"/>
          </p:cNvSpPr>
          <p:nvPr>
            <p:ph idx="1"/>
          </p:nvPr>
        </p:nvSpPr>
        <p:spPr>
          <a:xfrm>
            <a:off x="539750" y="1143000"/>
            <a:ext cx="2971800" cy="533400"/>
          </a:xfrm>
        </p:spPr>
        <p:txBody>
          <a:bodyPr vert="horz" wrap="square" lIns="91440" tIns="45720" rIns="91440" bIns="45720" anchor="t" anchorCtr="0"/>
          <a:p>
            <a:pPr marL="812800" indent="-812800" eaLnBrk="1" hangingPunct="1"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费马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(fermat)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引理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90115" name="AutoShape 3">
            <a:hlinkClick r:id="" action="ppaction://customshow?id=1&amp;return=true"/>
          </p:cNvPr>
          <p:cNvSpPr/>
          <p:nvPr/>
        </p:nvSpPr>
        <p:spPr>
          <a:xfrm>
            <a:off x="457200" y="1219200"/>
            <a:ext cx="3200400" cy="457200"/>
          </a:xfrm>
          <a:prstGeom prst="actionButtonBlank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196" name="Rectangle 4"/>
          <p:cNvSpPr>
            <a:spLocks noGrp="1"/>
          </p:cNvSpPr>
          <p:nvPr>
            <p:ph type="title"/>
          </p:nvPr>
        </p:nvSpPr>
        <p:spPr>
          <a:xfrm>
            <a:off x="539750" y="381000"/>
            <a:ext cx="4343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一、罗尔</a:t>
            </a:r>
            <a:r>
              <a:rPr lang="en-US" altLang="zh-CN" sz="3200" b="1" dirty="0">
                <a:ea typeface="楷体_GB2312" pitchFamily="49" charset="-122"/>
              </a:rPr>
              <a:t>( Rolle )</a:t>
            </a:r>
            <a:r>
              <a:rPr lang="zh-CN" altLang="en-US" sz="3200" b="1" dirty="0">
                <a:ea typeface="楷体_GB2312" pitchFamily="49" charset="-122"/>
              </a:rPr>
              <a:t>定理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90118" name="Object 6"/>
          <p:cNvGraphicFramePr>
            <a:graphicFrameLocks noChangeAspect="1"/>
          </p:cNvGraphicFramePr>
          <p:nvPr/>
        </p:nvGraphicFramePr>
        <p:xfrm>
          <a:off x="2457768" y="1875155"/>
          <a:ext cx="2463063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1079500" imgH="228600" progId="Equation.3">
                  <p:embed/>
                </p:oleObj>
              </mc:Choice>
              <mc:Fallback>
                <p:oleObj name="" r:id="rId1" imgW="1079500" imgH="2286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57768" y="1875155"/>
                        <a:ext cx="2463063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19" name="Text Box 7"/>
          <p:cNvSpPr txBox="1"/>
          <p:nvPr/>
        </p:nvSpPr>
        <p:spPr>
          <a:xfrm>
            <a:off x="982663" y="2451100"/>
            <a:ext cx="628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0121" name="Object 9"/>
          <p:cNvGraphicFramePr>
            <a:graphicFrameLocks noChangeAspect="1"/>
          </p:cNvGraphicFramePr>
          <p:nvPr/>
        </p:nvGraphicFramePr>
        <p:xfrm>
          <a:off x="3649663" y="2451100"/>
          <a:ext cx="990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3" imgW="798195" imgH="340995" progId="Equation.3">
                  <p:embed/>
                </p:oleObj>
              </mc:Choice>
              <mc:Fallback>
                <p:oleObj name="" r:id="rId3" imgW="798195" imgH="340995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49663" y="2451100"/>
                        <a:ext cx="990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2" name="Text Box 10"/>
          <p:cNvSpPr txBox="1"/>
          <p:nvPr/>
        </p:nvSpPr>
        <p:spPr>
          <a:xfrm>
            <a:off x="4640263" y="23891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0123" name="Object 11"/>
          <p:cNvGraphicFramePr>
            <a:graphicFrameLocks noChangeAspect="1"/>
          </p:cNvGraphicFramePr>
          <p:nvPr/>
        </p:nvGraphicFramePr>
        <p:xfrm>
          <a:off x="1439863" y="2492375"/>
          <a:ext cx="2108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5" imgW="1738630" imgH="340995" progId="Equation.3">
                  <p:embed/>
                </p:oleObj>
              </mc:Choice>
              <mc:Fallback>
                <p:oleObj name="" r:id="rId5" imgW="1738630" imgH="340995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39863" y="2492375"/>
                        <a:ext cx="2108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4" name="Object 12"/>
          <p:cNvGraphicFramePr>
            <a:graphicFrameLocks noChangeAspect="1"/>
          </p:cNvGraphicFramePr>
          <p:nvPr/>
        </p:nvGraphicFramePr>
        <p:xfrm>
          <a:off x="1637030" y="2811939"/>
          <a:ext cx="1031767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7" imgW="419100" imgH="215900" progId="Equation.3">
                  <p:embed/>
                </p:oleObj>
              </mc:Choice>
              <mc:Fallback>
                <p:oleObj name="" r:id="rId7" imgW="419100" imgH="2159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37030" y="2811939"/>
                        <a:ext cx="1031767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5" name="AutoShape 13"/>
          <p:cNvSpPr/>
          <p:nvPr/>
        </p:nvSpPr>
        <p:spPr>
          <a:xfrm>
            <a:off x="5859463" y="2298700"/>
            <a:ext cx="719137" cy="152400"/>
          </a:xfrm>
          <a:prstGeom prst="rightArrow">
            <a:avLst>
              <a:gd name="adj1" fmla="val 50000"/>
              <a:gd name="adj2" fmla="val 117968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0126" name="Object 14"/>
          <p:cNvGraphicFramePr>
            <a:graphicFrameLocks noChangeAspect="1"/>
          </p:cNvGraphicFramePr>
          <p:nvPr/>
        </p:nvGraphicFramePr>
        <p:xfrm>
          <a:off x="6616700" y="2146300"/>
          <a:ext cx="1536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9" imgW="1255395" imgH="340995" progId="Equation.3">
                  <p:embed/>
                </p:oleObj>
              </mc:Choice>
              <mc:Fallback>
                <p:oleObj name="" r:id="rId9" imgW="1255395" imgH="34099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616700" y="2146300"/>
                        <a:ext cx="1536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7" name="AutoShape 15"/>
          <p:cNvSpPr/>
          <p:nvPr/>
        </p:nvSpPr>
        <p:spPr>
          <a:xfrm>
            <a:off x="5478463" y="1917700"/>
            <a:ext cx="179387" cy="936625"/>
          </a:xfrm>
          <a:prstGeom prst="rightBrace">
            <a:avLst>
              <a:gd name="adj1" fmla="val 4351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0128" name="Text Box 16"/>
          <p:cNvSpPr txBox="1"/>
          <p:nvPr/>
        </p:nvSpPr>
        <p:spPr>
          <a:xfrm>
            <a:off x="374650" y="3387725"/>
            <a:ext cx="110648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0129" name="Object 17"/>
          <p:cNvGraphicFramePr>
            <a:graphicFrameLocks noChangeAspect="1"/>
          </p:cNvGraphicFramePr>
          <p:nvPr/>
        </p:nvGraphicFramePr>
        <p:xfrm>
          <a:off x="1354138" y="3441700"/>
          <a:ext cx="57991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1" imgW="4861560" imgH="340995" progId="Equation.3">
                  <p:embed/>
                </p:oleObj>
              </mc:Choice>
              <mc:Fallback>
                <p:oleObj name="" r:id="rId11" imgW="4861560" imgH="34099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54138" y="3441700"/>
                        <a:ext cx="5799137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0" name="Text Box 18"/>
          <p:cNvSpPr txBox="1"/>
          <p:nvPr/>
        </p:nvSpPr>
        <p:spPr>
          <a:xfrm>
            <a:off x="152400" y="41148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0131" name="Object 19"/>
          <p:cNvGraphicFramePr>
            <a:graphicFrameLocks noChangeAspect="1"/>
          </p:cNvGraphicFramePr>
          <p:nvPr/>
        </p:nvGraphicFramePr>
        <p:xfrm>
          <a:off x="685800" y="4191000"/>
          <a:ext cx="990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3" imgW="798195" imgH="340995" progId="Equation.3">
                  <p:embed/>
                </p:oleObj>
              </mc:Choice>
              <mc:Fallback>
                <p:oleObj name="" r:id="rId13" imgW="798195" imgH="34099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4191000"/>
                        <a:ext cx="990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2" name="Object 20"/>
          <p:cNvGraphicFramePr>
            <a:graphicFrameLocks noChangeAspect="1"/>
          </p:cNvGraphicFramePr>
          <p:nvPr/>
        </p:nvGraphicFramePr>
        <p:xfrm>
          <a:off x="1752600" y="4013200"/>
          <a:ext cx="3873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5" imgW="3239135" imgH="695325" progId="Equation.3">
                  <p:embed/>
                </p:oleObj>
              </mc:Choice>
              <mc:Fallback>
                <p:oleObj name="" r:id="rId15" imgW="3239135" imgH="69532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4013200"/>
                        <a:ext cx="38735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3" name="Object 21"/>
          <p:cNvGraphicFramePr>
            <a:graphicFrameLocks noChangeAspect="1"/>
          </p:cNvGraphicFramePr>
          <p:nvPr/>
        </p:nvGraphicFramePr>
        <p:xfrm>
          <a:off x="1760538" y="5651500"/>
          <a:ext cx="241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7" imgW="161290" imgH="83820" progId="Equation.3">
                  <p:embed/>
                </p:oleObj>
              </mc:Choice>
              <mc:Fallback>
                <p:oleObj name="" r:id="rId17" imgW="161290" imgH="8382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60538" y="5651500"/>
                        <a:ext cx="241300" cy="139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4" name="AutoShape 22"/>
          <p:cNvSpPr/>
          <p:nvPr/>
        </p:nvSpPr>
        <p:spPr>
          <a:xfrm>
            <a:off x="2076450" y="5181600"/>
            <a:ext cx="152400" cy="1066800"/>
          </a:xfrm>
          <a:prstGeom prst="leftBrace">
            <a:avLst>
              <a:gd name="adj1" fmla="val 58333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0135" name="Object 23"/>
          <p:cNvGraphicFramePr>
            <a:graphicFrameLocks noChangeAspect="1"/>
          </p:cNvGraphicFramePr>
          <p:nvPr/>
        </p:nvGraphicFramePr>
        <p:xfrm>
          <a:off x="4089400" y="5054600"/>
          <a:ext cx="1587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9" imgW="1307465" imgH="386080" progId="Equation.3">
                  <p:embed/>
                </p:oleObj>
              </mc:Choice>
              <mc:Fallback>
                <p:oleObj name="" r:id="rId19" imgW="1307465" imgH="38608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89400" y="5054600"/>
                        <a:ext cx="1587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6" name="Object 24"/>
          <p:cNvGraphicFramePr>
            <a:graphicFrameLocks noChangeAspect="1"/>
          </p:cNvGraphicFramePr>
          <p:nvPr/>
        </p:nvGraphicFramePr>
        <p:xfrm>
          <a:off x="2305050" y="5118100"/>
          <a:ext cx="1028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21" imgW="830580" imgH="340995" progId="Equation.3">
                  <p:embed/>
                </p:oleObj>
              </mc:Choice>
              <mc:Fallback>
                <p:oleObj name="" r:id="rId21" imgW="830580" imgH="34099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05050" y="5118100"/>
                        <a:ext cx="1028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7" name="Object 25"/>
          <p:cNvGraphicFramePr>
            <a:graphicFrameLocks noChangeAspect="1"/>
          </p:cNvGraphicFramePr>
          <p:nvPr/>
        </p:nvGraphicFramePr>
        <p:xfrm>
          <a:off x="4089400" y="5740400"/>
          <a:ext cx="1587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23" imgW="1307465" imgH="386080" progId="Equation.3">
                  <p:embed/>
                </p:oleObj>
              </mc:Choice>
              <mc:Fallback>
                <p:oleObj name="" r:id="rId23" imgW="1307465" imgH="38608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89400" y="5740400"/>
                        <a:ext cx="1587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8" name="Object 26"/>
          <p:cNvGraphicFramePr>
            <a:graphicFrameLocks noChangeAspect="1"/>
          </p:cNvGraphicFramePr>
          <p:nvPr/>
        </p:nvGraphicFramePr>
        <p:xfrm>
          <a:off x="2257425" y="5791200"/>
          <a:ext cx="1028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25" imgW="830580" imgH="340995" progId="Equation.3">
                  <p:embed/>
                </p:oleObj>
              </mc:Choice>
              <mc:Fallback>
                <p:oleObj name="" r:id="rId25" imgW="830580" imgH="340995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57425" y="5791200"/>
                        <a:ext cx="1028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9" name="AutoShape 27"/>
          <p:cNvSpPr/>
          <p:nvPr/>
        </p:nvSpPr>
        <p:spPr>
          <a:xfrm>
            <a:off x="5791200" y="5575300"/>
            <a:ext cx="914400" cy="152400"/>
          </a:xfrm>
          <a:prstGeom prst="rightArrow">
            <a:avLst>
              <a:gd name="adj1" fmla="val 50000"/>
              <a:gd name="adj2" fmla="val 150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0140" name="Object 28"/>
          <p:cNvGraphicFramePr>
            <a:graphicFrameLocks noChangeAspect="1"/>
          </p:cNvGraphicFramePr>
          <p:nvPr/>
        </p:nvGraphicFramePr>
        <p:xfrm>
          <a:off x="3409950" y="51943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27" imgW="379730" imgH="225425" progId="Equation.3">
                  <p:embed/>
                </p:oleObj>
              </mc:Choice>
              <mc:Fallback>
                <p:oleObj name="" r:id="rId27" imgW="379730" imgH="22542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09950" y="51943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1" name="Object 29"/>
          <p:cNvGraphicFramePr>
            <a:graphicFrameLocks noChangeAspect="1"/>
          </p:cNvGraphicFramePr>
          <p:nvPr/>
        </p:nvGraphicFramePr>
        <p:xfrm>
          <a:off x="3333750" y="58547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29" imgW="379730" imgH="225425" progId="Equation.3">
                  <p:embed/>
                </p:oleObj>
              </mc:Choice>
              <mc:Fallback>
                <p:oleObj name="" r:id="rId29" imgW="379730" imgH="22542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33750" y="58547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2" name="Object 30"/>
          <p:cNvGraphicFramePr>
            <a:graphicFrameLocks noChangeAspect="1"/>
          </p:cNvGraphicFramePr>
          <p:nvPr/>
        </p:nvGraphicFramePr>
        <p:xfrm>
          <a:off x="6750050" y="5422900"/>
          <a:ext cx="1536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1" imgW="1255395" imgH="340995" progId="Equation.3">
                  <p:embed/>
                </p:oleObj>
              </mc:Choice>
              <mc:Fallback>
                <p:oleObj name="" r:id="rId31" imgW="1255395" imgH="34099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50050" y="5422900"/>
                        <a:ext cx="1536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3" name="Object 41"/>
          <p:cNvGraphicFramePr>
            <a:graphicFrameLocks noChangeAspect="1"/>
          </p:cNvGraphicFramePr>
          <p:nvPr/>
        </p:nvGraphicFramePr>
        <p:xfrm>
          <a:off x="1109663" y="193675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33" imgW="1082040" imgH="309245" progId="Equation.3">
                  <p:embed/>
                </p:oleObj>
              </mc:Choice>
              <mc:Fallback>
                <p:oleObj name="" r:id="rId33" imgW="1082040" imgH="30924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09663" y="193675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22" name="Picture 42" descr="机动">
            <a:hlinkClick r:id="" action="ppaction://customshow?id=1&amp;return=true"/>
          </p:cNvPr>
          <p:cNvPicPr>
            <a:picLocks noChangeAspect="1"/>
          </p:cNvPicPr>
          <p:nvPr/>
        </p:nvPicPr>
        <p:blipFill>
          <a:blip r:embed="rId35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23" name="Text Box 43"/>
          <p:cNvSpPr txBox="1"/>
          <p:nvPr/>
        </p:nvSpPr>
        <p:spPr>
          <a:xfrm>
            <a:off x="6051550" y="6600825"/>
            <a:ext cx="501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费马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90163" name="Object 51">
            <a:hlinkClick r:id="" action="ppaction://customshow?id=1&amp;return=true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446963" y="492125"/>
            <a:ext cx="1041400" cy="14938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0164" name="Group 52"/>
          <p:cNvGrpSpPr/>
          <p:nvPr/>
        </p:nvGrpSpPr>
        <p:grpSpPr>
          <a:xfrm>
            <a:off x="7391400" y="423863"/>
            <a:ext cx="1150938" cy="1633537"/>
            <a:chOff x="4316" y="576"/>
            <a:chExt cx="1152" cy="1632"/>
          </a:xfrm>
        </p:grpSpPr>
        <p:sp>
          <p:nvSpPr>
            <p:cNvPr id="8237" name="Freeform 53"/>
            <p:cNvSpPr/>
            <p:nvPr/>
          </p:nvSpPr>
          <p:spPr>
            <a:xfrm>
              <a:off x="4316" y="576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33" y="3"/>
                </a:cxn>
                <a:cxn ang="0">
                  <a:pos x="36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8" name="Freeform 54"/>
            <p:cNvSpPr/>
            <p:nvPr/>
          </p:nvSpPr>
          <p:spPr>
            <a:xfrm>
              <a:off x="4316" y="576"/>
              <a:ext cx="96" cy="16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3" y="32"/>
                </a:cxn>
                <a:cxn ang="0">
                  <a:pos x="0" y="34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9" name="Freeform 55"/>
            <p:cNvSpPr/>
            <p:nvPr/>
          </p:nvSpPr>
          <p:spPr>
            <a:xfrm flipH="1" flipV="1">
              <a:off x="5372" y="576"/>
              <a:ext cx="96" cy="16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3" y="32"/>
                </a:cxn>
                <a:cxn ang="0">
                  <a:pos x="0" y="34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0" name="Freeform 56"/>
            <p:cNvSpPr/>
            <p:nvPr/>
          </p:nvSpPr>
          <p:spPr>
            <a:xfrm flipV="1">
              <a:off x="4316" y="2112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33" y="3"/>
                </a:cxn>
                <a:cxn ang="0">
                  <a:pos x="36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90169" name="Text Box 57"/>
          <p:cNvSpPr txBox="1"/>
          <p:nvPr/>
        </p:nvSpPr>
        <p:spPr>
          <a:xfrm>
            <a:off x="7848600" y="58054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证毕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90170" name="Group 58"/>
          <p:cNvGrpSpPr/>
          <p:nvPr/>
        </p:nvGrpSpPr>
        <p:grpSpPr>
          <a:xfrm>
            <a:off x="7113588" y="3133725"/>
            <a:ext cx="1757362" cy="1438275"/>
            <a:chOff x="4481" y="1686"/>
            <a:chExt cx="1107" cy="906"/>
          </a:xfrm>
        </p:grpSpPr>
        <p:sp>
          <p:nvSpPr>
            <p:cNvPr id="8229" name="Line 59"/>
            <p:cNvSpPr/>
            <p:nvPr/>
          </p:nvSpPr>
          <p:spPr>
            <a:xfrm flipV="1">
              <a:off x="4717" y="2366"/>
              <a:ext cx="85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8230" name="Line 60"/>
            <p:cNvSpPr/>
            <p:nvPr/>
          </p:nvSpPr>
          <p:spPr>
            <a:xfrm flipH="1" flipV="1">
              <a:off x="4708" y="1686"/>
              <a:ext cx="0" cy="68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8231" name="Object 61"/>
            <p:cNvGraphicFramePr>
              <a:graphicFrameLocks noChangeAspect="1"/>
            </p:cNvGraphicFramePr>
            <p:nvPr/>
          </p:nvGraphicFramePr>
          <p:xfrm>
            <a:off x="5444" y="2400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37" imgW="154305" imgH="161290" progId="Equation.3">
                    <p:embed/>
                  </p:oleObj>
                </mc:Choice>
                <mc:Fallback>
                  <p:oleObj name="" r:id="rId37" imgW="154305" imgH="161290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44" y="2400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32" name="Object 62"/>
            <p:cNvGraphicFramePr>
              <a:graphicFrameLocks noChangeAspect="1"/>
            </p:cNvGraphicFramePr>
            <p:nvPr/>
          </p:nvGraphicFramePr>
          <p:xfrm>
            <a:off x="4504" y="1699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39" imgW="161290" imgH="225425" progId="Equation.3">
                    <p:embed/>
                  </p:oleObj>
                </mc:Choice>
                <mc:Fallback>
                  <p:oleObj name="" r:id="rId39" imgW="161290" imgH="225425" progId="Equation.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04" y="1699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33" name="Object 63"/>
            <p:cNvGraphicFramePr>
              <a:graphicFrameLocks noChangeAspect="1"/>
            </p:cNvGraphicFramePr>
            <p:nvPr/>
          </p:nvGraphicFramePr>
          <p:xfrm>
            <a:off x="4481" y="2371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41" imgW="219075" imgH="225425" progId="Equation.3">
                    <p:embed/>
                  </p:oleObj>
                </mc:Choice>
                <mc:Fallback>
                  <p:oleObj name="" r:id="rId41" imgW="219075" imgH="225425" progId="Equation.3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81" y="2371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34" name="Line 64"/>
            <p:cNvSpPr/>
            <p:nvPr/>
          </p:nvSpPr>
          <p:spPr>
            <a:xfrm>
              <a:off x="5085" y="1886"/>
              <a:ext cx="0" cy="48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8235" name="Object 65"/>
            <p:cNvGraphicFramePr>
              <a:graphicFrameLocks noChangeAspect="1"/>
            </p:cNvGraphicFramePr>
            <p:nvPr/>
          </p:nvGraphicFramePr>
          <p:xfrm>
            <a:off x="5008" y="2312"/>
            <a:ext cx="224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43" imgW="257810" imgH="340995" progId="Equation.3">
                    <p:embed/>
                  </p:oleObj>
                </mc:Choice>
                <mc:Fallback>
                  <p:oleObj name="" r:id="rId43" imgW="257810" imgH="340995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08" y="2312"/>
                          <a:ext cx="224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36" name="Freeform 66"/>
            <p:cNvSpPr/>
            <p:nvPr/>
          </p:nvSpPr>
          <p:spPr>
            <a:xfrm>
              <a:off x="4900" y="1838"/>
              <a:ext cx="576" cy="20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92" y="0"/>
                </a:cxn>
                <a:cxn ang="0">
                  <a:pos x="576" y="5"/>
                </a:cxn>
              </a:cxnLst>
              <a:pathLst>
                <a:path w="576" h="448">
                  <a:moveTo>
                    <a:pt x="0" y="352"/>
                  </a:moveTo>
                  <a:cubicBezTo>
                    <a:pt x="48" y="176"/>
                    <a:pt x="96" y="0"/>
                    <a:pt x="192" y="16"/>
                  </a:cubicBezTo>
                  <a:cubicBezTo>
                    <a:pt x="288" y="32"/>
                    <a:pt x="432" y="240"/>
                    <a:pt x="576" y="448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90179" name="Line 67"/>
          <p:cNvSpPr/>
          <p:nvPr/>
        </p:nvSpPr>
        <p:spPr>
          <a:xfrm>
            <a:off x="7745413" y="3378200"/>
            <a:ext cx="712787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114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0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012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0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9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9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90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0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90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90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90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90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90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90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90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90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9016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 build="p"/>
      <p:bldP spid="90115" grpId="0" animBg="1"/>
      <p:bldP spid="90119" grpId="0"/>
      <p:bldP spid="90122" grpId="0" advAuto="1000" build="p"/>
      <p:bldP spid="90125" grpId="0" animBg="1"/>
      <p:bldP spid="90127" grpId="0" animBg="1"/>
      <p:bldP spid="90128" grpId="0"/>
      <p:bldP spid="90130" grpId="0"/>
      <p:bldP spid="90134" grpId="0" animBg="1"/>
      <p:bldP spid="90139" grpId="0" animBg="1"/>
      <p:bldP spid="90169" grpId="0" advAuto="100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304800" y="381000"/>
            <a:ext cx="36576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罗尔（ </a:t>
            </a:r>
            <a:r>
              <a:rPr lang="en-US" altLang="zh-CN" sz="2800" b="1" dirty="0">
                <a:ea typeface="楷体_GB2312" pitchFamily="49" charset="-122"/>
              </a:rPr>
              <a:t>Rolle </a:t>
            </a:r>
            <a:r>
              <a:rPr lang="zh-CN" altLang="en-US" sz="2800" b="1" dirty="0">
                <a:ea typeface="楷体_GB2312" pitchFamily="49" charset="-122"/>
              </a:rPr>
              <a:t>）定理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436563" y="990600"/>
          <a:ext cx="131603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" imgW="1082040" imgH="309245" progId="Equation.3">
                  <p:embed/>
                </p:oleObj>
              </mc:Choice>
              <mc:Fallback>
                <p:oleObj name="" r:id="rId1" imgW="1082040" imgH="309245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6563" y="990600"/>
                        <a:ext cx="1316037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 Box 5"/>
          <p:cNvSpPr txBox="1"/>
          <p:nvPr/>
        </p:nvSpPr>
        <p:spPr>
          <a:xfrm>
            <a:off x="1752600" y="9144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满足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198" name="Text Box 6"/>
          <p:cNvSpPr txBox="1"/>
          <p:nvPr/>
        </p:nvSpPr>
        <p:spPr>
          <a:xfrm>
            <a:off x="838200" y="1497013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在区间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[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,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b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] </a:t>
            </a:r>
            <a:r>
              <a:rPr lang="zh-CN" altLang="en-US" sz="2800" dirty="0">
                <a:ea typeface="楷体_GB2312" pitchFamily="49" charset="-122"/>
              </a:rPr>
              <a:t>上连续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199" name="Text Box 7"/>
          <p:cNvSpPr txBox="1"/>
          <p:nvPr/>
        </p:nvSpPr>
        <p:spPr>
          <a:xfrm>
            <a:off x="838200" y="2147888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在区间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,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b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内可导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00" name="Text Box 8"/>
          <p:cNvSpPr txBox="1"/>
          <p:nvPr/>
        </p:nvSpPr>
        <p:spPr>
          <a:xfrm>
            <a:off x="838200" y="2743200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 </a:t>
            </a:r>
            <a:r>
              <a:rPr lang="en-US" altLang="zh-CN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f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) =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f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(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b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5791200" y="3429000"/>
          <a:ext cx="393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" imgW="289560" imgH="289560" progId="Equation.3">
                  <p:embed/>
                </p:oleObj>
              </mc:Choice>
              <mc:Fallback>
                <p:oleObj name="" r:id="rId3" imgW="289560" imgH="28956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91200" y="3429000"/>
                        <a:ext cx="393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Text Box 11"/>
          <p:cNvSpPr txBox="1"/>
          <p:nvPr/>
        </p:nvSpPr>
        <p:spPr>
          <a:xfrm>
            <a:off x="6169025" y="331787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6705600" y="3390900"/>
          <a:ext cx="1447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5" imgW="1184910" imgH="315595" progId="Equation.3">
                  <p:embed/>
                </p:oleObj>
              </mc:Choice>
              <mc:Fallback>
                <p:oleObj name="" r:id="rId5" imgW="1184910" imgH="315595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3390900"/>
                        <a:ext cx="1447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7" name="Text Box 35"/>
          <p:cNvSpPr txBox="1"/>
          <p:nvPr/>
        </p:nvSpPr>
        <p:spPr>
          <a:xfrm>
            <a:off x="533400" y="40528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8228" name="Object 36"/>
          <p:cNvGraphicFramePr>
            <a:graphicFrameLocks noChangeAspect="1"/>
          </p:cNvGraphicFramePr>
          <p:nvPr/>
        </p:nvGraphicFramePr>
        <p:xfrm>
          <a:off x="1224598" y="4038283"/>
          <a:ext cx="3499731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7" imgW="1536700" imgH="215900" progId="Equation.3">
                  <p:embed/>
                </p:oleObj>
              </mc:Choice>
              <mc:Fallback>
                <p:oleObj name="" r:id="rId7" imgW="1536700" imgH="2159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8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24598" y="4038283"/>
                        <a:ext cx="3499731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1" name="Text Box 39"/>
          <p:cNvSpPr txBox="1"/>
          <p:nvPr/>
        </p:nvSpPr>
        <p:spPr>
          <a:xfrm>
            <a:off x="4724400" y="4038600"/>
            <a:ext cx="4191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故在</a:t>
            </a:r>
            <a:r>
              <a:rPr lang="en-US" altLang="zh-CN" sz="2800" dirty="0">
                <a:ea typeface="楷体_GB2312" pitchFamily="49" charset="-122"/>
              </a:rPr>
              <a:t>[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]</a:t>
            </a:r>
            <a:r>
              <a:rPr lang="zh-CN" altLang="en-US" sz="2800" dirty="0">
                <a:ea typeface="楷体_GB2312" pitchFamily="49" charset="-122"/>
              </a:rPr>
              <a:t>上取得最大值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32" name="Text Box 40"/>
          <p:cNvSpPr txBox="1"/>
          <p:nvPr/>
        </p:nvSpPr>
        <p:spPr>
          <a:xfrm>
            <a:off x="152400" y="4648200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M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和最小值 </a:t>
            </a:r>
            <a:r>
              <a:rPr lang="en-US" altLang="zh-CN" sz="2800" i="1" dirty="0">
                <a:ea typeface="楷体_GB2312" pitchFamily="49" charset="-122"/>
              </a:rPr>
              <a:t>m 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33" name="Text Box 41"/>
          <p:cNvSpPr txBox="1"/>
          <p:nvPr/>
        </p:nvSpPr>
        <p:spPr>
          <a:xfrm>
            <a:off x="533400" y="519588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M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=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m 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34" name="Object 42"/>
          <p:cNvGraphicFramePr>
            <a:graphicFrameLocks noChangeAspect="1"/>
          </p:cNvGraphicFramePr>
          <p:nvPr/>
        </p:nvGraphicFramePr>
        <p:xfrm>
          <a:off x="2692400" y="5265738"/>
          <a:ext cx="3251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9" imgW="2704465" imgH="309245" progId="Equation.3">
                  <p:embed/>
                </p:oleObj>
              </mc:Choice>
              <mc:Fallback>
                <p:oleObj name="" r:id="rId9" imgW="2704465" imgH="30924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92400" y="5265738"/>
                        <a:ext cx="3251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5" name="Text Box 43"/>
          <p:cNvSpPr txBox="1"/>
          <p:nvPr/>
        </p:nvSpPr>
        <p:spPr>
          <a:xfrm>
            <a:off x="1066800" y="57912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36" name="Object 44"/>
          <p:cNvGraphicFramePr>
            <a:graphicFrameLocks noChangeAspect="1"/>
          </p:cNvGraphicFramePr>
          <p:nvPr/>
        </p:nvGraphicFramePr>
        <p:xfrm>
          <a:off x="1905000" y="5905500"/>
          <a:ext cx="3378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1" imgW="2820670" imgH="315595" progId="Equation.3">
                  <p:embed/>
                </p:oleObj>
              </mc:Choice>
              <mc:Fallback>
                <p:oleObj name="" r:id="rId11" imgW="2820670" imgH="31559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5905500"/>
                        <a:ext cx="3378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65" name="Group 73"/>
          <p:cNvGrpSpPr/>
          <p:nvPr/>
        </p:nvGrpSpPr>
        <p:grpSpPr>
          <a:xfrm>
            <a:off x="685800" y="3321050"/>
            <a:ext cx="5257800" cy="519113"/>
            <a:chOff x="432" y="2092"/>
            <a:chExt cx="3312" cy="327"/>
          </a:xfrm>
        </p:grpSpPr>
        <p:sp>
          <p:nvSpPr>
            <p:cNvPr id="10281" name="Text Box 9"/>
            <p:cNvSpPr txBox="1"/>
            <p:nvPr/>
          </p:nvSpPr>
          <p:spPr>
            <a:xfrm>
              <a:off x="1008" y="2092"/>
              <a:ext cx="273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</a:t>
              </a:r>
              <a:r>
                <a:rPr lang="en-US" altLang="zh-CN" sz="2800" dirty="0">
                  <a:ea typeface="楷体_GB2312" pitchFamily="49" charset="-122"/>
                </a:rPr>
                <a:t>( </a:t>
              </a:r>
              <a:r>
                <a:rPr lang="en-US" altLang="zh-CN" sz="2800" i="1" dirty="0">
                  <a:ea typeface="楷体_GB2312" pitchFamily="49" charset="-122"/>
                </a:rPr>
                <a:t>a</a:t>
              </a:r>
              <a:r>
                <a:rPr lang="en-US" altLang="zh-CN" sz="2800" dirty="0">
                  <a:ea typeface="楷体_GB2312" pitchFamily="49" charset="-122"/>
                </a:rPr>
                <a:t> , </a:t>
              </a:r>
              <a:r>
                <a:rPr lang="en-US" altLang="zh-CN" sz="2800" i="1" dirty="0">
                  <a:ea typeface="楷体_GB2312" pitchFamily="49" charset="-122"/>
                </a:rPr>
                <a:t>b</a:t>
              </a:r>
              <a:r>
                <a:rPr lang="en-US" altLang="zh-CN" sz="2800" dirty="0">
                  <a:ea typeface="楷体_GB2312" pitchFamily="49" charset="-122"/>
                </a:rPr>
                <a:t> ) </a:t>
              </a:r>
              <a:r>
                <a:rPr lang="zh-CN" altLang="en-US" sz="2800" dirty="0">
                  <a:ea typeface="楷体_GB2312" pitchFamily="49" charset="-122"/>
                </a:rPr>
                <a:t>内至少存在一点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0282" name="AutoShape 71"/>
            <p:cNvSpPr/>
            <p:nvPr/>
          </p:nvSpPr>
          <p:spPr>
            <a:xfrm>
              <a:off x="432" y="2208"/>
              <a:ext cx="576" cy="96"/>
            </a:xfrm>
            <a:prstGeom prst="rightArrow">
              <a:avLst>
                <a:gd name="adj1" fmla="val 50000"/>
                <a:gd name="adj2" fmla="val 1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8285" name="Object 93"/>
          <p:cNvGraphicFramePr>
            <a:graphicFrameLocks noChangeAspect="1"/>
          </p:cNvGraphicFramePr>
          <p:nvPr/>
        </p:nvGraphicFramePr>
        <p:xfrm>
          <a:off x="6645275" y="2351088"/>
          <a:ext cx="225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3" imgW="154305" imgH="289560" progId="Equation.3">
                  <p:embed/>
                </p:oleObj>
              </mc:Choice>
              <mc:Fallback>
                <p:oleObj name="" r:id="rId13" imgW="154305" imgH="28956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45275" y="2351088"/>
                        <a:ext cx="225425" cy="39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86" name="Group 94"/>
          <p:cNvGrpSpPr/>
          <p:nvPr/>
        </p:nvGrpSpPr>
        <p:grpSpPr>
          <a:xfrm>
            <a:off x="7175500" y="1992313"/>
            <a:ext cx="457200" cy="322262"/>
            <a:chOff x="4608" y="1237"/>
            <a:chExt cx="288" cy="203"/>
          </a:xfrm>
        </p:grpSpPr>
        <p:sp>
          <p:nvSpPr>
            <p:cNvPr id="10279" name="Line 95"/>
            <p:cNvSpPr/>
            <p:nvPr/>
          </p:nvSpPr>
          <p:spPr>
            <a:xfrm>
              <a:off x="4752" y="1248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0280" name="Line 96"/>
            <p:cNvSpPr/>
            <p:nvPr/>
          </p:nvSpPr>
          <p:spPr>
            <a:xfrm>
              <a:off x="4608" y="1237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8289" name="Group 97"/>
          <p:cNvGrpSpPr/>
          <p:nvPr/>
        </p:nvGrpSpPr>
        <p:grpSpPr>
          <a:xfrm>
            <a:off x="6489700" y="884238"/>
            <a:ext cx="457200" cy="1444625"/>
            <a:chOff x="4176" y="539"/>
            <a:chExt cx="288" cy="910"/>
          </a:xfrm>
        </p:grpSpPr>
        <p:sp>
          <p:nvSpPr>
            <p:cNvPr id="10277" name="Line 98"/>
            <p:cNvSpPr/>
            <p:nvPr/>
          </p:nvSpPr>
          <p:spPr>
            <a:xfrm>
              <a:off x="4329" y="576"/>
              <a:ext cx="0" cy="87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0278" name="Line 99"/>
            <p:cNvSpPr/>
            <p:nvPr/>
          </p:nvSpPr>
          <p:spPr>
            <a:xfrm>
              <a:off x="4176" y="539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8292" name="Group 100"/>
          <p:cNvGrpSpPr/>
          <p:nvPr/>
        </p:nvGrpSpPr>
        <p:grpSpPr>
          <a:xfrm>
            <a:off x="5791200" y="714375"/>
            <a:ext cx="2679700" cy="1973263"/>
            <a:chOff x="3736" y="306"/>
            <a:chExt cx="1688" cy="1243"/>
          </a:xfrm>
        </p:grpSpPr>
        <p:grpSp>
          <p:nvGrpSpPr>
            <p:cNvPr id="10264" name="Group 101"/>
            <p:cNvGrpSpPr/>
            <p:nvPr/>
          </p:nvGrpSpPr>
          <p:grpSpPr>
            <a:xfrm>
              <a:off x="3736" y="306"/>
              <a:ext cx="1688" cy="1243"/>
              <a:chOff x="3736" y="306"/>
              <a:chExt cx="1688" cy="1243"/>
            </a:xfrm>
          </p:grpSpPr>
          <p:sp>
            <p:nvSpPr>
              <p:cNvPr id="10266" name="Line 102"/>
              <p:cNvSpPr/>
              <p:nvPr/>
            </p:nvSpPr>
            <p:spPr>
              <a:xfrm>
                <a:off x="4176" y="834"/>
                <a:ext cx="91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0267" name="Line 103"/>
              <p:cNvSpPr/>
              <p:nvPr/>
            </p:nvSpPr>
            <p:spPr>
              <a:xfrm>
                <a:off x="4176" y="834"/>
                <a:ext cx="0" cy="4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0268" name="Line 104"/>
              <p:cNvSpPr/>
              <p:nvPr/>
            </p:nvSpPr>
            <p:spPr>
              <a:xfrm>
                <a:off x="5088" y="834"/>
                <a:ext cx="0" cy="4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0269" name="Line 105"/>
              <p:cNvSpPr/>
              <p:nvPr/>
            </p:nvSpPr>
            <p:spPr>
              <a:xfrm>
                <a:off x="3936" y="1314"/>
                <a:ext cx="148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10270" name="Line 106"/>
              <p:cNvSpPr/>
              <p:nvPr/>
            </p:nvSpPr>
            <p:spPr>
              <a:xfrm flipV="1">
                <a:off x="3936" y="306"/>
                <a:ext cx="0" cy="100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graphicFrame>
            <p:nvGraphicFramePr>
              <p:cNvPr id="10271" name="Object 107"/>
              <p:cNvGraphicFramePr>
                <a:graphicFrameLocks noChangeAspect="1"/>
              </p:cNvGraphicFramePr>
              <p:nvPr/>
            </p:nvGraphicFramePr>
            <p:xfrm>
              <a:off x="5288" y="1405"/>
              <a:ext cx="13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" name="" r:id="rId15" imgW="147955" imgH="154305" progId="Equation.3">
                      <p:embed/>
                    </p:oleObj>
                  </mc:Choice>
                  <mc:Fallback>
                    <p:oleObj name="" r:id="rId15" imgW="147955" imgH="154305" progId="Equation.3">
                      <p:embed/>
                      <p:pic>
                        <p:nvPicPr>
                          <p:cNvPr id="0" name="图片 3104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88" y="1405"/>
                            <a:ext cx="13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2" name="Object 108"/>
              <p:cNvGraphicFramePr>
                <a:graphicFrameLocks noChangeAspect="1"/>
              </p:cNvGraphicFramePr>
              <p:nvPr/>
            </p:nvGraphicFramePr>
            <p:xfrm>
              <a:off x="3736" y="326"/>
              <a:ext cx="152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1" name="" r:id="rId17" imgW="161290" imgH="219075" progId="Equation.3">
                      <p:embed/>
                    </p:oleObj>
                  </mc:Choice>
                  <mc:Fallback>
                    <p:oleObj name="" r:id="rId17" imgW="161290" imgH="219075" progId="Equation.3">
                      <p:embed/>
                      <p:pic>
                        <p:nvPicPr>
                          <p:cNvPr id="0" name="图片 3110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736" y="326"/>
                            <a:ext cx="152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73" name="Freeform 109"/>
              <p:cNvSpPr/>
              <p:nvPr/>
            </p:nvSpPr>
            <p:spPr>
              <a:xfrm>
                <a:off x="4176" y="362"/>
                <a:ext cx="912" cy="800"/>
              </a:xfrm>
              <a:custGeom>
                <a:avLst/>
                <a:gdLst/>
                <a:ahLst/>
                <a:cxnLst>
                  <a:cxn ang="0">
                    <a:pos x="0" y="472"/>
                  </a:cxn>
                  <a:cxn ang="0">
                    <a:pos x="96" y="184"/>
                  </a:cxn>
                  <a:cxn ang="0">
                    <a:pos x="192" y="88"/>
                  </a:cxn>
                  <a:cxn ang="0">
                    <a:pos x="528" y="712"/>
                  </a:cxn>
                  <a:cxn ang="0">
                    <a:pos x="720" y="616"/>
                  </a:cxn>
                  <a:cxn ang="0">
                    <a:pos x="912" y="472"/>
                  </a:cxn>
                </a:cxnLst>
                <a:pathLst>
                  <a:path w="912" h="800">
                    <a:moveTo>
                      <a:pt x="0" y="472"/>
                    </a:moveTo>
                    <a:cubicBezTo>
                      <a:pt x="32" y="360"/>
                      <a:pt x="64" y="248"/>
                      <a:pt x="96" y="184"/>
                    </a:cubicBezTo>
                    <a:cubicBezTo>
                      <a:pt x="128" y="120"/>
                      <a:pt x="120" y="0"/>
                      <a:pt x="192" y="88"/>
                    </a:cubicBezTo>
                    <a:cubicBezTo>
                      <a:pt x="264" y="176"/>
                      <a:pt x="440" y="624"/>
                      <a:pt x="528" y="712"/>
                    </a:cubicBezTo>
                    <a:cubicBezTo>
                      <a:pt x="616" y="800"/>
                      <a:pt x="656" y="656"/>
                      <a:pt x="720" y="616"/>
                    </a:cubicBezTo>
                    <a:cubicBezTo>
                      <a:pt x="784" y="576"/>
                      <a:pt x="880" y="496"/>
                      <a:pt x="912" y="472"/>
                    </a:cubicBez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aphicFrame>
            <p:nvGraphicFramePr>
              <p:cNvPr id="10274" name="Object 110"/>
              <p:cNvGraphicFramePr>
                <a:graphicFrameLocks noChangeAspect="1"/>
              </p:cNvGraphicFramePr>
              <p:nvPr/>
            </p:nvGraphicFramePr>
            <p:xfrm>
              <a:off x="4128" y="1392"/>
              <a:ext cx="144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7" name="" r:id="rId19" imgW="154305" imgH="154305" progId="Equation.3">
                      <p:embed/>
                    </p:oleObj>
                  </mc:Choice>
                  <mc:Fallback>
                    <p:oleObj name="" r:id="rId19" imgW="154305" imgH="154305" progId="Equation.3">
                      <p:embed/>
                      <p:pic>
                        <p:nvPicPr>
                          <p:cNvPr id="0" name="图片 3106"/>
                          <p:cNvPicPr/>
                          <p:nvPr/>
                        </p:nvPicPr>
                        <p:blipFill>
                          <a:blip r:embed="rId2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28" y="1392"/>
                            <a:ext cx="144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5" name="Object 111"/>
              <p:cNvGraphicFramePr>
                <a:graphicFrameLocks noChangeAspect="1"/>
              </p:cNvGraphicFramePr>
              <p:nvPr/>
            </p:nvGraphicFramePr>
            <p:xfrm>
              <a:off x="5040" y="1344"/>
              <a:ext cx="128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9" name="" r:id="rId21" imgW="128905" imgH="225425" progId="Equation.3">
                      <p:embed/>
                    </p:oleObj>
                  </mc:Choice>
                  <mc:Fallback>
                    <p:oleObj name="" r:id="rId21" imgW="128905" imgH="225425" progId="Equation.3">
                      <p:embed/>
                      <p:pic>
                        <p:nvPicPr>
                          <p:cNvPr id="0" name="图片 3108"/>
                          <p:cNvPicPr/>
                          <p:nvPr/>
                        </p:nvPicPr>
                        <p:blipFill>
                          <a:blip r:embed="rId2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040" y="1344"/>
                            <a:ext cx="128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6" name="Object 112"/>
              <p:cNvGraphicFramePr>
                <a:graphicFrameLocks noChangeAspect="1"/>
              </p:cNvGraphicFramePr>
              <p:nvPr/>
            </p:nvGraphicFramePr>
            <p:xfrm>
              <a:off x="4556" y="422"/>
              <a:ext cx="820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0" name="" r:id="rId23" imgW="1056005" imgH="289560" progId="Equation.3">
                      <p:embed/>
                    </p:oleObj>
                  </mc:Choice>
                  <mc:Fallback>
                    <p:oleObj name="" r:id="rId23" imgW="1056005" imgH="289560" progId="Equation.3">
                      <p:embed/>
                      <p:pic>
                        <p:nvPicPr>
                          <p:cNvPr id="0" name="图片 3109"/>
                          <p:cNvPicPr/>
                          <p:nvPr/>
                        </p:nvPicPr>
                        <p:blipFill>
                          <a:blip r:embed="rId2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56" y="422"/>
                            <a:ext cx="820" cy="25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65" name="Object 113"/>
            <p:cNvGraphicFramePr>
              <a:graphicFrameLocks noChangeAspect="1"/>
            </p:cNvGraphicFramePr>
            <p:nvPr/>
          </p:nvGraphicFramePr>
          <p:xfrm>
            <a:off x="3767" y="1314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25" imgW="219075" imgH="225425" progId="Equation.3">
                    <p:embed/>
                  </p:oleObj>
                </mc:Choice>
                <mc:Fallback>
                  <p:oleObj name="" r:id="rId25" imgW="219075" imgH="225425" progId="Equation.3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67" y="1314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dvAuto="1000" build="p"/>
      <p:bldP spid="8198" grpId="0"/>
      <p:bldP spid="8199" grpId="0"/>
      <p:bldP spid="8200" grpId="0"/>
      <p:bldP spid="8203" grpId="0"/>
      <p:bldP spid="8227" grpId="0"/>
      <p:bldP spid="8231" grpId="0"/>
      <p:bldP spid="8232" grpId="0"/>
      <p:bldP spid="8233" grpId="0"/>
      <p:bldP spid="82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010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 </a:t>
            </a:r>
            <a:r>
              <a:rPr lang="en-US" altLang="zh-CN" sz="2800" i="1" dirty="0">
                <a:ea typeface="楷体_GB2312" pitchFamily="49" charset="-122"/>
              </a:rPr>
              <a:t>M </a:t>
            </a:r>
            <a:r>
              <a:rPr lang="en-US" altLang="zh-CN" sz="2800" dirty="0">
                <a:ea typeface="楷体_GB2312" pitchFamily="49" charset="-122"/>
              </a:rPr>
              <a:t>&gt;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m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则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M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和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m</a:t>
            </a:r>
            <a:r>
              <a:rPr lang="en-US" altLang="zh-CN" sz="2800" i="1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中至少有一个与端点值不等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09571" name="Text Box 3"/>
          <p:cNvSpPr txBox="1"/>
          <p:nvPr/>
        </p:nvSpPr>
        <p:spPr>
          <a:xfrm>
            <a:off x="304800" y="887413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不妨设 </a:t>
            </a:r>
            <a:endParaRPr lang="zh-CN" altLang="en-US" sz="2800" i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09572" name="Object 4"/>
          <p:cNvGraphicFramePr>
            <a:graphicFrameLocks noChangeAspect="1"/>
          </p:cNvGraphicFramePr>
          <p:nvPr/>
        </p:nvGraphicFramePr>
        <p:xfrm>
          <a:off x="1600200" y="990600"/>
          <a:ext cx="1651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" imgW="1352550" imgH="309245" progId="Equation.3">
                  <p:embed/>
                </p:oleObj>
              </mc:Choice>
              <mc:Fallback>
                <p:oleObj name="" r:id="rId1" imgW="1352550" imgH="30924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990600"/>
                        <a:ext cx="1651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3" name="Text Box 5"/>
          <p:cNvSpPr txBox="1"/>
          <p:nvPr/>
        </p:nvSpPr>
        <p:spPr>
          <a:xfrm>
            <a:off x="3200400" y="852488"/>
            <a:ext cx="3048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则至少存在一点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9574" name="Object 6"/>
          <p:cNvGraphicFramePr>
            <a:graphicFrameLocks noChangeAspect="1"/>
          </p:cNvGraphicFramePr>
          <p:nvPr/>
        </p:nvGraphicFramePr>
        <p:xfrm>
          <a:off x="5867400" y="965200"/>
          <a:ext cx="1447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3" imgW="1184910" imgH="309245" progId="Equation.3">
                  <p:embed/>
                </p:oleObj>
              </mc:Choice>
              <mc:Fallback>
                <p:oleObj name="" r:id="rId3" imgW="1184910" imgH="309245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965200"/>
                        <a:ext cx="1447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5" name="Text Box 7"/>
          <p:cNvSpPr txBox="1"/>
          <p:nvPr/>
        </p:nvSpPr>
        <p:spPr>
          <a:xfrm>
            <a:off x="7315200" y="8382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9576" name="Object 8"/>
          <p:cNvGraphicFramePr>
            <a:graphicFrameLocks noChangeAspect="1"/>
          </p:cNvGraphicFramePr>
          <p:nvPr/>
        </p:nvGraphicFramePr>
        <p:xfrm>
          <a:off x="406400" y="1533525"/>
          <a:ext cx="1574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5" imgW="1287780" imgH="309245" progId="Equation.3">
                  <p:embed/>
                </p:oleObj>
              </mc:Choice>
              <mc:Fallback>
                <p:oleObj name="" r:id="rId5" imgW="1287780" imgH="30924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6400" y="1533525"/>
                        <a:ext cx="1574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7" name="Object 9"/>
          <p:cNvGraphicFramePr>
            <a:graphicFrameLocks noChangeAspect="1"/>
          </p:cNvGraphicFramePr>
          <p:nvPr/>
        </p:nvGraphicFramePr>
        <p:xfrm>
          <a:off x="4603750" y="1509713"/>
          <a:ext cx="1460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7" imgW="1191260" imgH="315595" progId="Equation.3">
                  <p:embed/>
                </p:oleObj>
              </mc:Choice>
              <mc:Fallback>
                <p:oleObj name="" r:id="rId7" imgW="1191260" imgH="31559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03750" y="1509713"/>
                        <a:ext cx="1460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8" name="Text Box 10"/>
          <p:cNvSpPr txBox="1"/>
          <p:nvPr/>
        </p:nvSpPr>
        <p:spPr>
          <a:xfrm>
            <a:off x="685800" y="1981200"/>
            <a:ext cx="101758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09579" name="Text Box 11"/>
          <p:cNvSpPr txBox="1"/>
          <p:nvPr/>
        </p:nvSpPr>
        <p:spPr>
          <a:xfrm>
            <a:off x="685800" y="2514600"/>
            <a:ext cx="54571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 </a:t>
            </a:r>
            <a:r>
              <a:rPr lang="zh-CN" altLang="en-US" sz="2800" dirty="0">
                <a:ea typeface="楷体_GB2312" pitchFamily="49" charset="-122"/>
              </a:rPr>
              <a:t>定理条件不全具备</a:t>
            </a:r>
            <a:r>
              <a:rPr lang="en-US" altLang="zh-CN" sz="2800" dirty="0">
                <a:ea typeface="楷体_GB2312" pitchFamily="49" charset="-122"/>
              </a:rPr>
              <a:t>,  </a:t>
            </a:r>
            <a:r>
              <a:rPr lang="zh-CN" altLang="en-US" sz="2800" dirty="0">
                <a:ea typeface="楷体_GB2312" pitchFamily="49" charset="-122"/>
              </a:rPr>
              <a:t>结论不一定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9580" name="Text Box 12"/>
          <p:cNvSpPr txBox="1"/>
          <p:nvPr/>
        </p:nvSpPr>
        <p:spPr>
          <a:xfrm>
            <a:off x="228600" y="3062288"/>
            <a:ext cx="1073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成立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9581" name="Object 13"/>
          <p:cNvGraphicFramePr>
            <a:graphicFrameLocks noChangeAspect="1"/>
          </p:cNvGraphicFramePr>
          <p:nvPr/>
        </p:nvGraphicFramePr>
        <p:xfrm>
          <a:off x="838200" y="3581400"/>
          <a:ext cx="31623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9" imgW="2633980" imgH="805180" progId="Equation.3">
                  <p:embed/>
                </p:oleObj>
              </mc:Choice>
              <mc:Fallback>
                <p:oleObj name="" r:id="rId9" imgW="2633980" imgH="80518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3581400"/>
                        <a:ext cx="31623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82" name="Text Box 14"/>
          <p:cNvSpPr txBox="1"/>
          <p:nvPr/>
        </p:nvSpPr>
        <p:spPr>
          <a:xfrm>
            <a:off x="1981200" y="1447800"/>
            <a:ext cx="2762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则由费马引理得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9583" name="Object 15"/>
          <p:cNvGraphicFramePr>
            <a:graphicFrameLocks noChangeAspect="1"/>
          </p:cNvGraphicFramePr>
          <p:nvPr/>
        </p:nvGraphicFramePr>
        <p:xfrm>
          <a:off x="4724400" y="3657600"/>
          <a:ext cx="1409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1" imgW="1152525" imgH="734060" progId="Equation.3">
                  <p:embed/>
                </p:oleObj>
              </mc:Choice>
              <mc:Fallback>
                <p:oleObj name="" r:id="rId11" imgW="1152525" imgH="73406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724400" y="3657600"/>
                        <a:ext cx="14097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84" name="Object 16"/>
          <p:cNvGraphicFramePr>
            <a:graphicFrameLocks noChangeAspect="1"/>
          </p:cNvGraphicFramePr>
          <p:nvPr/>
        </p:nvGraphicFramePr>
        <p:xfrm>
          <a:off x="7315200" y="3733800"/>
          <a:ext cx="1295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3" imgW="1056005" imgH="676275" progId="Equation.3">
                  <p:embed/>
                </p:oleObj>
              </mc:Choice>
              <mc:Fallback>
                <p:oleObj name="" r:id="rId13" imgW="1056005" imgH="676275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15200" y="3733800"/>
                        <a:ext cx="1295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585" name="Group 17"/>
          <p:cNvGrpSpPr/>
          <p:nvPr/>
        </p:nvGrpSpPr>
        <p:grpSpPr>
          <a:xfrm>
            <a:off x="1370013" y="4648200"/>
            <a:ext cx="1677987" cy="1247775"/>
            <a:chOff x="3264" y="2123"/>
            <a:chExt cx="1057" cy="786"/>
          </a:xfrm>
        </p:grpSpPr>
        <p:sp>
          <p:nvSpPr>
            <p:cNvPr id="12353" name="Line 18"/>
            <p:cNvSpPr/>
            <p:nvPr/>
          </p:nvSpPr>
          <p:spPr>
            <a:xfrm flipV="1">
              <a:off x="3471" y="2258"/>
              <a:ext cx="448" cy="447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54" name="Line 19"/>
            <p:cNvSpPr/>
            <p:nvPr/>
          </p:nvSpPr>
          <p:spPr>
            <a:xfrm>
              <a:off x="3471" y="2705"/>
              <a:ext cx="85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2355" name="Line 20"/>
            <p:cNvSpPr/>
            <p:nvPr/>
          </p:nvSpPr>
          <p:spPr>
            <a:xfrm flipV="1">
              <a:off x="3471" y="2123"/>
              <a:ext cx="0" cy="58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2356" name="Line 21"/>
            <p:cNvSpPr/>
            <p:nvPr/>
          </p:nvSpPr>
          <p:spPr>
            <a:xfrm>
              <a:off x="3939" y="2258"/>
              <a:ext cx="0" cy="44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2357" name="Object 22"/>
            <p:cNvGraphicFramePr>
              <a:graphicFrameLocks noChangeAspect="1"/>
            </p:cNvGraphicFramePr>
            <p:nvPr/>
          </p:nvGraphicFramePr>
          <p:xfrm>
            <a:off x="4184" y="2764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" r:id="rId15" imgW="147955" imgH="154305" progId="Equation.3">
                    <p:embed/>
                  </p:oleObj>
                </mc:Choice>
                <mc:Fallback>
                  <p:oleObj name="" r:id="rId15" imgW="147955" imgH="154305" progId="Equation.3">
                    <p:embed/>
                    <p:pic>
                      <p:nvPicPr>
                        <p:cNvPr id="0" name="图片 312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84" y="2764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58" name="Object 23"/>
            <p:cNvGraphicFramePr>
              <a:graphicFrameLocks noChangeAspect="1"/>
            </p:cNvGraphicFramePr>
            <p:nvPr/>
          </p:nvGraphicFramePr>
          <p:xfrm>
            <a:off x="3896" y="2736"/>
            <a:ext cx="79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3" name="" r:id="rId17" imgW="83820" imgH="219075" progId="Equation.3">
                    <p:embed/>
                  </p:oleObj>
                </mc:Choice>
                <mc:Fallback>
                  <p:oleObj name="" r:id="rId17" imgW="83820" imgH="219075" progId="Equation.3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96" y="2736"/>
                          <a:ext cx="79" cy="1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2359" name="Object 24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000000"/>
                </a:clrFrom>
                <a:clrTo>
                  <a:srgbClr val="000000"/>
                </a:clrTo>
              </a:clrChange>
            </a:blip>
            <a:stretch>
              <a:fillRect/>
            </a:stretch>
          </p:blipFill>
          <p:spPr>
            <a:xfrm>
              <a:off x="3264" y="2130"/>
              <a:ext cx="152" cy="1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360" name="Oval 25"/>
            <p:cNvSpPr/>
            <p:nvPr/>
          </p:nvSpPr>
          <p:spPr>
            <a:xfrm>
              <a:off x="3910" y="2679"/>
              <a:ext cx="41" cy="41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2361" name="Oval 26"/>
            <p:cNvSpPr/>
            <p:nvPr/>
          </p:nvSpPr>
          <p:spPr>
            <a:xfrm>
              <a:off x="3919" y="2226"/>
              <a:ext cx="36" cy="36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2362" name="Object 27"/>
            <p:cNvGraphicFramePr>
              <a:graphicFrameLocks noChangeAspect="1"/>
            </p:cNvGraphicFramePr>
            <p:nvPr/>
          </p:nvGraphicFramePr>
          <p:xfrm>
            <a:off x="3264" y="2688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4" name="" r:id="rId20" imgW="219075" imgH="225425" progId="Equation.3">
                    <p:embed/>
                  </p:oleObj>
                </mc:Choice>
                <mc:Fallback>
                  <p:oleObj name="" r:id="rId20" imgW="219075" imgH="225425" progId="Equation.3">
                    <p:embed/>
                    <p:pic>
                      <p:nvPicPr>
                        <p:cNvPr id="0" name="图片 3113"/>
                        <p:cNvPicPr/>
                        <p:nvPr/>
                      </p:nvPicPr>
                      <p:blipFill>
                        <a:blip r:embed="rId21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64" y="2688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596" name="Group 28"/>
          <p:cNvGrpSpPr/>
          <p:nvPr/>
        </p:nvGrpSpPr>
        <p:grpSpPr>
          <a:xfrm>
            <a:off x="4267200" y="4673600"/>
            <a:ext cx="2316163" cy="1346200"/>
            <a:chOff x="1509" y="3024"/>
            <a:chExt cx="1459" cy="848"/>
          </a:xfrm>
        </p:grpSpPr>
        <p:sp>
          <p:nvSpPr>
            <p:cNvPr id="12342" name="Line 29"/>
            <p:cNvSpPr/>
            <p:nvPr/>
          </p:nvSpPr>
          <p:spPr>
            <a:xfrm flipV="1">
              <a:off x="1509" y="3667"/>
              <a:ext cx="14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2343" name="Line 30"/>
            <p:cNvSpPr/>
            <p:nvPr/>
          </p:nvSpPr>
          <p:spPr>
            <a:xfrm flipV="1">
              <a:off x="2230" y="3024"/>
              <a:ext cx="0" cy="6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2344" name="Line 31"/>
            <p:cNvSpPr/>
            <p:nvPr/>
          </p:nvSpPr>
          <p:spPr>
            <a:xfrm flipV="1">
              <a:off x="2230" y="3214"/>
              <a:ext cx="447" cy="447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5" name="Line 32"/>
            <p:cNvSpPr/>
            <p:nvPr/>
          </p:nvSpPr>
          <p:spPr>
            <a:xfrm>
              <a:off x="2677" y="3220"/>
              <a:ext cx="0" cy="44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346" name="Line 33"/>
            <p:cNvSpPr/>
            <p:nvPr/>
          </p:nvSpPr>
          <p:spPr>
            <a:xfrm rot="5400000" flipV="1">
              <a:off x="1783" y="3220"/>
              <a:ext cx="447" cy="447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47" name="Line 34"/>
            <p:cNvSpPr/>
            <p:nvPr/>
          </p:nvSpPr>
          <p:spPr>
            <a:xfrm>
              <a:off x="1783" y="3203"/>
              <a:ext cx="0" cy="44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2348" name="Object 35"/>
            <p:cNvGraphicFramePr>
              <a:graphicFrameLocks noChangeAspect="1"/>
            </p:cNvGraphicFramePr>
            <p:nvPr/>
          </p:nvGraphicFramePr>
          <p:xfrm>
            <a:off x="2832" y="3717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5" name="" r:id="rId22" imgW="147955" imgH="154305" progId="Equation.3">
                    <p:embed/>
                  </p:oleObj>
                </mc:Choice>
                <mc:Fallback>
                  <p:oleObj name="" r:id="rId22" imgW="147955" imgH="154305" progId="Equation.3">
                    <p:embed/>
                    <p:pic>
                      <p:nvPicPr>
                        <p:cNvPr id="0" name="图片 3124"/>
                        <p:cNvPicPr/>
                        <p:nvPr/>
                      </p:nvPicPr>
                      <p:blipFill>
                        <a:blip r:embed="rId23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32" y="3717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9" name="Object 36"/>
            <p:cNvGraphicFramePr>
              <a:graphicFrameLocks noChangeAspect="1"/>
            </p:cNvGraphicFramePr>
            <p:nvPr/>
          </p:nvGraphicFramePr>
          <p:xfrm>
            <a:off x="2657" y="3667"/>
            <a:ext cx="79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2" name="" r:id="rId24" imgW="83820" imgH="219075" progId="Equation.3">
                    <p:embed/>
                  </p:oleObj>
                </mc:Choice>
                <mc:Fallback>
                  <p:oleObj name="" r:id="rId24" imgW="83820" imgH="219075" progId="Equation.3">
                    <p:embed/>
                    <p:pic>
                      <p:nvPicPr>
                        <p:cNvPr id="0" name="图片 3111"/>
                        <p:cNvPicPr/>
                        <p:nvPr/>
                      </p:nvPicPr>
                      <p:blipFill>
                        <a:blip r:embed="rId25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57" y="3667"/>
                          <a:ext cx="79" cy="1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50" name="Object 37"/>
            <p:cNvGraphicFramePr>
              <a:graphicFrameLocks noChangeAspect="1"/>
            </p:cNvGraphicFramePr>
            <p:nvPr/>
          </p:nvGraphicFramePr>
          <p:xfrm>
            <a:off x="2064" y="3024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26" imgW="161290" imgH="219075" progId="Equation.3">
                    <p:embed/>
                  </p:oleObj>
                </mc:Choice>
                <mc:Fallback>
                  <p:oleObj name="" r:id="rId26" imgW="161290" imgH="219075" progId="Equation.3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27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64" y="3024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51" name="Object 38"/>
            <p:cNvGraphicFramePr>
              <a:graphicFrameLocks noChangeAspect="1"/>
            </p:cNvGraphicFramePr>
            <p:nvPr/>
          </p:nvGraphicFramePr>
          <p:xfrm>
            <a:off x="1680" y="3667"/>
            <a:ext cx="230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" r:id="rId28" imgW="309245" imgH="219075" progId="Equation.3">
                    <p:embed/>
                  </p:oleObj>
                </mc:Choice>
                <mc:Fallback>
                  <p:oleObj name="" r:id="rId28" imgW="309245" imgH="219075" progId="Equation.3">
                    <p:embed/>
                    <p:pic>
                      <p:nvPicPr>
                        <p:cNvPr id="0" name="图片 3117"/>
                        <p:cNvPicPr/>
                        <p:nvPr/>
                      </p:nvPicPr>
                      <p:blipFill>
                        <a:blip r:embed="rId29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80" y="3667"/>
                          <a:ext cx="230" cy="1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52" name="Object 39"/>
            <p:cNvGraphicFramePr>
              <a:graphicFrameLocks noChangeAspect="1"/>
            </p:cNvGraphicFramePr>
            <p:nvPr/>
          </p:nvGraphicFramePr>
          <p:xfrm>
            <a:off x="2112" y="3672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" r:id="rId30" imgW="219075" imgH="225425" progId="Equation.3">
                    <p:embed/>
                  </p:oleObj>
                </mc:Choice>
                <mc:Fallback>
                  <p:oleObj name="" r:id="rId30" imgW="219075" imgH="225425" progId="Equation.3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31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12" y="3672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608" name="Group 40"/>
          <p:cNvGrpSpPr/>
          <p:nvPr/>
        </p:nvGrpSpPr>
        <p:grpSpPr>
          <a:xfrm>
            <a:off x="7239000" y="4648200"/>
            <a:ext cx="1689100" cy="1257300"/>
            <a:chOff x="4312" y="3056"/>
            <a:chExt cx="1064" cy="792"/>
          </a:xfrm>
        </p:grpSpPr>
        <p:sp>
          <p:nvSpPr>
            <p:cNvPr id="12334" name="Line 41"/>
            <p:cNvSpPr/>
            <p:nvPr/>
          </p:nvSpPr>
          <p:spPr>
            <a:xfrm flipV="1">
              <a:off x="4506" y="3191"/>
              <a:ext cx="448" cy="449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35" name="Line 42"/>
            <p:cNvSpPr/>
            <p:nvPr/>
          </p:nvSpPr>
          <p:spPr>
            <a:xfrm>
              <a:off x="4506" y="3638"/>
              <a:ext cx="85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2336" name="Line 43"/>
            <p:cNvSpPr/>
            <p:nvPr/>
          </p:nvSpPr>
          <p:spPr>
            <a:xfrm flipV="1">
              <a:off x="4506" y="3056"/>
              <a:ext cx="0" cy="58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2337" name="Line 44"/>
            <p:cNvSpPr/>
            <p:nvPr/>
          </p:nvSpPr>
          <p:spPr>
            <a:xfrm>
              <a:off x="4955" y="3191"/>
              <a:ext cx="0" cy="44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2338" name="Object 45"/>
            <p:cNvGraphicFramePr>
              <a:graphicFrameLocks noChangeAspect="1"/>
            </p:cNvGraphicFramePr>
            <p:nvPr/>
          </p:nvGraphicFramePr>
          <p:xfrm>
            <a:off x="5240" y="3695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6" name="" r:id="rId32" imgW="147955" imgH="154305" progId="Equation.3">
                    <p:embed/>
                  </p:oleObj>
                </mc:Choice>
                <mc:Fallback>
                  <p:oleObj name="" r:id="rId32" imgW="147955" imgH="154305" progId="Equation.3">
                    <p:embed/>
                    <p:pic>
                      <p:nvPicPr>
                        <p:cNvPr id="0" name="图片 3135"/>
                        <p:cNvPicPr/>
                        <p:nvPr/>
                      </p:nvPicPr>
                      <p:blipFill>
                        <a:blip r:embed="rId33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40" y="3695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39" name="Object 46"/>
            <p:cNvGraphicFramePr>
              <a:graphicFrameLocks noChangeAspect="1"/>
            </p:cNvGraphicFramePr>
            <p:nvPr/>
          </p:nvGraphicFramePr>
          <p:xfrm>
            <a:off x="4944" y="3667"/>
            <a:ext cx="79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0" name="" r:id="rId34" imgW="83820" imgH="219075" progId="Equation.3">
                    <p:embed/>
                  </p:oleObj>
                </mc:Choice>
                <mc:Fallback>
                  <p:oleObj name="" r:id="rId34" imgW="83820" imgH="219075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35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44" y="3667"/>
                          <a:ext cx="79" cy="1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0" name="Object 47"/>
            <p:cNvGraphicFramePr>
              <a:graphicFrameLocks noChangeAspect="1"/>
            </p:cNvGraphicFramePr>
            <p:nvPr/>
          </p:nvGraphicFramePr>
          <p:xfrm>
            <a:off x="4312" y="3060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5" name="" r:id="rId36" imgW="161290" imgH="219075" progId="Equation.3">
                    <p:embed/>
                  </p:oleObj>
                </mc:Choice>
                <mc:Fallback>
                  <p:oleObj name="" r:id="rId36" imgW="161290" imgH="219075" progId="Equation.3">
                    <p:embed/>
                    <p:pic>
                      <p:nvPicPr>
                        <p:cNvPr id="0" name="图片 3134"/>
                        <p:cNvPicPr/>
                        <p:nvPr/>
                      </p:nvPicPr>
                      <p:blipFill>
                        <a:blip r:embed="rId37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12" y="3060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1" name="Object 48"/>
            <p:cNvGraphicFramePr>
              <a:graphicFrameLocks noChangeAspect="1"/>
            </p:cNvGraphicFramePr>
            <p:nvPr/>
          </p:nvGraphicFramePr>
          <p:xfrm>
            <a:off x="4320" y="3648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2" name="" r:id="rId38" imgW="219075" imgH="225425" progId="Equation.3">
                    <p:embed/>
                  </p:oleObj>
                </mc:Choice>
                <mc:Fallback>
                  <p:oleObj name="" r:id="rId38" imgW="219075" imgH="225425" progId="Equation.3">
                    <p:embed/>
                    <p:pic>
                      <p:nvPicPr>
                        <p:cNvPr id="0" name="图片 3131"/>
                        <p:cNvPicPr/>
                        <p:nvPr/>
                      </p:nvPicPr>
                      <p:blipFill>
                        <a:blip r:embed="rId39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20" y="3648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08" name="Group 49"/>
          <p:cNvGrpSpPr/>
          <p:nvPr/>
        </p:nvGrpSpPr>
        <p:grpSpPr>
          <a:xfrm>
            <a:off x="6846888" y="1524000"/>
            <a:ext cx="2144712" cy="1622425"/>
            <a:chOff x="3648" y="450"/>
            <a:chExt cx="1688" cy="1278"/>
          </a:xfrm>
        </p:grpSpPr>
        <p:graphicFrame>
          <p:nvGraphicFramePr>
            <p:cNvPr id="12313" name="Object 50"/>
            <p:cNvGraphicFramePr>
              <a:graphicFrameLocks noChangeAspect="1"/>
            </p:cNvGraphicFramePr>
            <p:nvPr/>
          </p:nvGraphicFramePr>
          <p:xfrm>
            <a:off x="4186" y="1481"/>
            <a:ext cx="142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1" name="" r:id="rId40" imgW="154305" imgH="289560" progId="Equation.3">
                    <p:embed/>
                  </p:oleObj>
                </mc:Choice>
                <mc:Fallback>
                  <p:oleObj name="" r:id="rId40" imgW="154305" imgH="289560" progId="Equation.3">
                    <p:embed/>
                    <p:pic>
                      <p:nvPicPr>
                        <p:cNvPr id="0" name="图片 3130"/>
                        <p:cNvPicPr/>
                        <p:nvPr/>
                      </p:nvPicPr>
                      <p:blipFill>
                        <a:blip r:embed="rId41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86" y="1481"/>
                          <a:ext cx="142" cy="24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314" name="Group 51"/>
            <p:cNvGrpSpPr/>
            <p:nvPr/>
          </p:nvGrpSpPr>
          <p:grpSpPr>
            <a:xfrm>
              <a:off x="4520" y="1255"/>
              <a:ext cx="288" cy="203"/>
              <a:chOff x="4608" y="1237"/>
              <a:chExt cx="288" cy="203"/>
            </a:xfrm>
          </p:grpSpPr>
          <p:sp>
            <p:nvSpPr>
              <p:cNvPr id="12332" name="Line 52"/>
              <p:cNvSpPr/>
              <p:nvPr/>
            </p:nvSpPr>
            <p:spPr>
              <a:xfrm>
                <a:off x="4752" y="1248"/>
                <a:ext cx="0" cy="19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2333" name="Line 53"/>
              <p:cNvSpPr/>
              <p:nvPr/>
            </p:nvSpPr>
            <p:spPr>
              <a:xfrm>
                <a:off x="4608" y="1237"/>
                <a:ext cx="28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2315" name="Group 54"/>
            <p:cNvGrpSpPr/>
            <p:nvPr/>
          </p:nvGrpSpPr>
          <p:grpSpPr>
            <a:xfrm>
              <a:off x="4088" y="557"/>
              <a:ext cx="288" cy="910"/>
              <a:chOff x="4176" y="539"/>
              <a:chExt cx="288" cy="910"/>
            </a:xfrm>
          </p:grpSpPr>
          <p:sp>
            <p:nvSpPr>
              <p:cNvPr id="12330" name="Line 55"/>
              <p:cNvSpPr/>
              <p:nvPr/>
            </p:nvSpPr>
            <p:spPr>
              <a:xfrm>
                <a:off x="4329" y="576"/>
                <a:ext cx="0" cy="87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2331" name="Line 56"/>
              <p:cNvSpPr/>
              <p:nvPr/>
            </p:nvSpPr>
            <p:spPr>
              <a:xfrm>
                <a:off x="4176" y="539"/>
                <a:ext cx="28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2316" name="Group 57"/>
            <p:cNvGrpSpPr/>
            <p:nvPr/>
          </p:nvGrpSpPr>
          <p:grpSpPr>
            <a:xfrm>
              <a:off x="3648" y="450"/>
              <a:ext cx="1688" cy="1243"/>
              <a:chOff x="3736" y="306"/>
              <a:chExt cx="1688" cy="1243"/>
            </a:xfrm>
          </p:grpSpPr>
          <p:grpSp>
            <p:nvGrpSpPr>
              <p:cNvPr id="12317" name="Group 58"/>
              <p:cNvGrpSpPr/>
              <p:nvPr/>
            </p:nvGrpSpPr>
            <p:grpSpPr>
              <a:xfrm>
                <a:off x="3736" y="306"/>
                <a:ext cx="1688" cy="1243"/>
                <a:chOff x="3736" y="306"/>
                <a:chExt cx="1688" cy="1243"/>
              </a:xfrm>
            </p:grpSpPr>
            <p:sp>
              <p:nvSpPr>
                <p:cNvPr id="12319" name="Line 59"/>
                <p:cNvSpPr/>
                <p:nvPr/>
              </p:nvSpPr>
              <p:spPr>
                <a:xfrm>
                  <a:off x="4176" y="834"/>
                  <a:ext cx="912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sp>
              <p:nvSpPr>
                <p:cNvPr id="12320" name="Line 60"/>
                <p:cNvSpPr/>
                <p:nvPr/>
              </p:nvSpPr>
              <p:spPr>
                <a:xfrm>
                  <a:off x="4176" y="834"/>
                  <a:ext cx="0" cy="48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sp>
              <p:nvSpPr>
                <p:cNvPr id="12321" name="Line 61"/>
                <p:cNvSpPr/>
                <p:nvPr/>
              </p:nvSpPr>
              <p:spPr>
                <a:xfrm>
                  <a:off x="5088" y="834"/>
                  <a:ext cx="0" cy="48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sp>
              <p:nvSpPr>
                <p:cNvPr id="12322" name="Line 62"/>
                <p:cNvSpPr/>
                <p:nvPr/>
              </p:nvSpPr>
              <p:spPr>
                <a:xfrm>
                  <a:off x="3936" y="1314"/>
                  <a:ext cx="1488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sp>
              <p:nvSpPr>
                <p:cNvPr id="12323" name="Line 63"/>
                <p:cNvSpPr/>
                <p:nvPr/>
              </p:nvSpPr>
              <p:spPr>
                <a:xfrm flipV="1">
                  <a:off x="3936" y="306"/>
                  <a:ext cx="0" cy="1008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graphicFrame>
              <p:nvGraphicFramePr>
                <p:cNvPr id="12324" name="Object 64"/>
                <p:cNvGraphicFramePr>
                  <a:graphicFrameLocks noChangeAspect="1"/>
                </p:cNvGraphicFramePr>
                <p:nvPr/>
              </p:nvGraphicFramePr>
              <p:xfrm>
                <a:off x="5288" y="1405"/>
                <a:ext cx="136" cy="1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37" name="" r:id="rId42" imgW="147955" imgH="154305" progId="Equation.3">
                        <p:embed/>
                      </p:oleObj>
                    </mc:Choice>
                    <mc:Fallback>
                      <p:oleObj name="" r:id="rId42" imgW="147955" imgH="154305" progId="Equation.3">
                        <p:embed/>
                        <p:pic>
                          <p:nvPicPr>
                            <p:cNvPr id="0" name="图片 3136"/>
                            <p:cNvPicPr/>
                            <p:nvPr/>
                          </p:nvPicPr>
                          <p:blipFill>
                            <a:blip r:embed="rId43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288" y="1405"/>
                              <a:ext cx="136" cy="14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325" name="Object 65"/>
                <p:cNvGraphicFramePr>
                  <a:graphicFrameLocks noChangeAspect="1"/>
                </p:cNvGraphicFramePr>
                <p:nvPr/>
              </p:nvGraphicFramePr>
              <p:xfrm>
                <a:off x="3736" y="326"/>
                <a:ext cx="152" cy="1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33" name="" r:id="rId44" imgW="161290" imgH="219075" progId="Equation.3">
                        <p:embed/>
                      </p:oleObj>
                    </mc:Choice>
                    <mc:Fallback>
                      <p:oleObj name="" r:id="rId44" imgW="161290" imgH="219075" progId="Equation.3">
                        <p:embed/>
                        <p:pic>
                          <p:nvPicPr>
                            <p:cNvPr id="0" name="图片 3132"/>
                            <p:cNvPicPr/>
                            <p:nvPr/>
                          </p:nvPicPr>
                          <p:blipFill>
                            <a:blip r:embed="rId45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736" y="326"/>
                              <a:ext cx="152" cy="19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2326" name="Freeform 66"/>
                <p:cNvSpPr/>
                <p:nvPr/>
              </p:nvSpPr>
              <p:spPr>
                <a:xfrm>
                  <a:off x="4176" y="362"/>
                  <a:ext cx="912" cy="800"/>
                </a:xfrm>
                <a:custGeom>
                  <a:avLst/>
                  <a:gdLst/>
                  <a:ahLst/>
                  <a:cxnLst>
                    <a:cxn ang="0">
                      <a:pos x="0" y="472"/>
                    </a:cxn>
                    <a:cxn ang="0">
                      <a:pos x="96" y="184"/>
                    </a:cxn>
                    <a:cxn ang="0">
                      <a:pos x="192" y="88"/>
                    </a:cxn>
                    <a:cxn ang="0">
                      <a:pos x="528" y="712"/>
                    </a:cxn>
                    <a:cxn ang="0">
                      <a:pos x="720" y="616"/>
                    </a:cxn>
                    <a:cxn ang="0">
                      <a:pos x="912" y="472"/>
                    </a:cxn>
                  </a:cxnLst>
                  <a:pathLst>
                    <a:path w="912" h="800">
                      <a:moveTo>
                        <a:pt x="0" y="472"/>
                      </a:moveTo>
                      <a:cubicBezTo>
                        <a:pt x="32" y="360"/>
                        <a:pt x="64" y="248"/>
                        <a:pt x="96" y="184"/>
                      </a:cubicBezTo>
                      <a:cubicBezTo>
                        <a:pt x="128" y="120"/>
                        <a:pt x="120" y="0"/>
                        <a:pt x="192" y="88"/>
                      </a:cubicBezTo>
                      <a:cubicBezTo>
                        <a:pt x="264" y="176"/>
                        <a:pt x="440" y="624"/>
                        <a:pt x="528" y="712"/>
                      </a:cubicBezTo>
                      <a:cubicBezTo>
                        <a:pt x="616" y="800"/>
                        <a:pt x="656" y="656"/>
                        <a:pt x="720" y="616"/>
                      </a:cubicBezTo>
                      <a:cubicBezTo>
                        <a:pt x="784" y="576"/>
                        <a:pt x="880" y="496"/>
                        <a:pt x="912" y="472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aphicFrame>
              <p:nvGraphicFramePr>
                <p:cNvPr id="12327" name="Object 67"/>
                <p:cNvGraphicFramePr>
                  <a:graphicFrameLocks noChangeAspect="1"/>
                </p:cNvGraphicFramePr>
                <p:nvPr/>
              </p:nvGraphicFramePr>
              <p:xfrm>
                <a:off x="4128" y="1392"/>
                <a:ext cx="144" cy="1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29" name="" r:id="rId46" imgW="154305" imgH="154305" progId="Equation.3">
                        <p:embed/>
                      </p:oleObj>
                    </mc:Choice>
                    <mc:Fallback>
                      <p:oleObj name="" r:id="rId46" imgW="154305" imgH="154305" progId="Equation.3">
                        <p:embed/>
                        <p:pic>
                          <p:nvPicPr>
                            <p:cNvPr id="0" name="图片 3128"/>
                            <p:cNvPicPr/>
                            <p:nvPr/>
                          </p:nvPicPr>
                          <p:blipFill>
                            <a:blip r:embed="rId47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128" y="1392"/>
                              <a:ext cx="144" cy="14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328" name="Object 68"/>
                <p:cNvGraphicFramePr>
                  <a:graphicFrameLocks noChangeAspect="1"/>
                </p:cNvGraphicFramePr>
                <p:nvPr/>
              </p:nvGraphicFramePr>
              <p:xfrm>
                <a:off x="5040" y="1344"/>
                <a:ext cx="128" cy="2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38" name="" r:id="rId48" imgW="128905" imgH="225425" progId="Equation.3">
                        <p:embed/>
                      </p:oleObj>
                    </mc:Choice>
                    <mc:Fallback>
                      <p:oleObj name="" r:id="rId48" imgW="128905" imgH="225425" progId="Equation.3">
                        <p:embed/>
                        <p:pic>
                          <p:nvPicPr>
                            <p:cNvPr id="0" name="图片 3137"/>
                            <p:cNvPicPr/>
                            <p:nvPr/>
                          </p:nvPicPr>
                          <p:blipFill>
                            <a:blip r:embed="rId49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040" y="1344"/>
                              <a:ext cx="128" cy="200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329" name="Object 69"/>
                <p:cNvGraphicFramePr>
                  <a:graphicFrameLocks noChangeAspect="1"/>
                </p:cNvGraphicFramePr>
                <p:nvPr/>
              </p:nvGraphicFramePr>
              <p:xfrm>
                <a:off x="4556" y="422"/>
                <a:ext cx="820" cy="2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26" name="" r:id="rId50" imgW="1056005" imgH="289560" progId="Equation.3">
                        <p:embed/>
                      </p:oleObj>
                    </mc:Choice>
                    <mc:Fallback>
                      <p:oleObj name="" r:id="rId50" imgW="1056005" imgH="289560" progId="Equation.3">
                        <p:embed/>
                        <p:pic>
                          <p:nvPicPr>
                            <p:cNvPr id="0" name="图片 3125"/>
                            <p:cNvPicPr/>
                            <p:nvPr/>
                          </p:nvPicPr>
                          <p:blipFill>
                            <a:blip r:embed="rId51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556" y="422"/>
                              <a:ext cx="820" cy="250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12318" name="Object 70"/>
              <p:cNvGraphicFramePr>
                <a:graphicFrameLocks noChangeAspect="1"/>
              </p:cNvGraphicFramePr>
              <p:nvPr/>
            </p:nvGraphicFramePr>
            <p:xfrm>
              <a:off x="3767" y="1314"/>
              <a:ext cx="19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4" name="" r:id="rId52" imgW="219075" imgH="225425" progId="Equation.3">
                      <p:embed/>
                    </p:oleObj>
                  </mc:Choice>
                  <mc:Fallback>
                    <p:oleObj name="" r:id="rId52" imgW="219075" imgH="225425" progId="Equation.3">
                      <p:embed/>
                      <p:pic>
                        <p:nvPicPr>
                          <p:cNvPr id="0" name="图片 3133"/>
                          <p:cNvPicPr/>
                          <p:nvPr/>
                        </p:nvPicPr>
                        <p:blipFill>
                          <a:blip r:embed="rId53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767" y="1314"/>
                            <a:ext cx="19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09639" name="Object 71"/>
          <p:cNvGraphicFramePr>
            <a:graphicFrameLocks noChangeAspect="1"/>
          </p:cNvGraphicFramePr>
          <p:nvPr/>
        </p:nvGraphicFramePr>
        <p:xfrm>
          <a:off x="1371600" y="6054725"/>
          <a:ext cx="1587500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54" imgW="1635760" imgH="321945" progId="Equation.3">
                  <p:embed/>
                </p:oleObj>
              </mc:Choice>
              <mc:Fallback>
                <p:oleObj name="" r:id="rId54" imgW="1635760" imgH="321945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55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6054725"/>
                        <a:ext cx="1587500" cy="346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41" name="Object 73"/>
          <p:cNvGraphicFramePr>
            <a:graphicFrameLocks noChangeAspect="1"/>
          </p:cNvGraphicFramePr>
          <p:nvPr/>
        </p:nvGraphicFramePr>
        <p:xfrm>
          <a:off x="7391400" y="6008688"/>
          <a:ext cx="13430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56" imgW="1377950" imgH="289560" progId="Equation.3">
                  <p:embed/>
                </p:oleObj>
              </mc:Choice>
              <mc:Fallback>
                <p:oleObj name="" r:id="rId56" imgW="1377950" imgH="28956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5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91400" y="6008688"/>
                        <a:ext cx="1343025" cy="315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642" name="Text Box 74"/>
          <p:cNvSpPr txBox="1"/>
          <p:nvPr/>
        </p:nvSpPr>
        <p:spPr>
          <a:xfrm>
            <a:off x="1073150" y="3062288"/>
            <a:ext cx="9842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例如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12" name="文本框 1"/>
          <p:cNvSpPr txBox="1"/>
          <p:nvPr/>
        </p:nvSpPr>
        <p:spPr>
          <a:xfrm>
            <a:off x="4294188" y="6002338"/>
            <a:ext cx="23653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Times New Roman" panose="02020603050405020304" pitchFamily="18" charset="0"/>
              </a:rPr>
              <a:t>在（</a:t>
            </a:r>
            <a:r>
              <a:rPr lang="en-US" altLang="zh-CN" sz="2000" dirty="0">
                <a:latin typeface="Times New Roman" panose="02020603050405020304" pitchFamily="18" charset="0"/>
              </a:rPr>
              <a:t>-1,1</a:t>
            </a:r>
            <a:r>
              <a:rPr lang="zh-CN" altLang="en-US" sz="2000" dirty="0">
                <a:latin typeface="Times New Roman" panose="02020603050405020304" pitchFamily="18" charset="0"/>
              </a:rPr>
              <a:t>）不可导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958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9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957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9579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958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964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/>
      <p:bldP spid="109573" grpId="0"/>
      <p:bldP spid="109575" grpId="0"/>
      <p:bldP spid="109578" grpId="0" build="p"/>
      <p:bldP spid="109579" grpId="0" advAuto="1000" build="p"/>
      <p:bldP spid="109580" grpId="0" advAuto="1000" build="p"/>
      <p:bldP spid="109582" grpId="0" build="p"/>
      <p:bldP spid="109642" grpId="0" build="p"/>
      <p:bldP spid="123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3668" name="Text Box 116"/>
          <p:cNvSpPr txBox="1"/>
          <p:nvPr/>
        </p:nvSpPr>
        <p:spPr>
          <a:xfrm>
            <a:off x="6248400" y="2968625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3315" name="Rectangle 2"/>
          <p:cNvSpPr>
            <a:spLocks noGrp="1"/>
          </p:cNvSpPr>
          <p:nvPr>
            <p:ph type="title"/>
          </p:nvPr>
        </p:nvSpPr>
        <p:spPr>
          <a:xfrm>
            <a:off x="685800" y="533400"/>
            <a:ext cx="3962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2)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定理条件只是充分的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23659" name="Rectangle 107"/>
          <p:cNvSpPr/>
          <p:nvPr/>
        </p:nvSpPr>
        <p:spPr>
          <a:xfrm>
            <a:off x="685800" y="1255713"/>
            <a:ext cx="8229600" cy="240188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3661" name="Text Box 109"/>
          <p:cNvSpPr txBox="1"/>
          <p:nvPr/>
        </p:nvSpPr>
        <p:spPr>
          <a:xfrm>
            <a:off x="4495800" y="547688"/>
            <a:ext cx="3048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本定理可推广为</a:t>
            </a:r>
            <a:endParaRPr lang="zh-CN" altLang="en-US" sz="2800" i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3662" name="Object 110"/>
          <p:cNvGraphicFramePr>
            <a:graphicFrameLocks noChangeAspect="1"/>
          </p:cNvGraphicFramePr>
          <p:nvPr/>
        </p:nvGraphicFramePr>
        <p:xfrm>
          <a:off x="1041400" y="15748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" imgW="1082040" imgH="309245" progId="Equation.3">
                  <p:embed/>
                </p:oleObj>
              </mc:Choice>
              <mc:Fallback>
                <p:oleObj name="" r:id="rId1" imgW="1082040" imgH="30924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41400" y="157480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63" name="Text Box 111"/>
          <p:cNvSpPr txBox="1"/>
          <p:nvPr/>
        </p:nvSpPr>
        <p:spPr>
          <a:xfrm>
            <a:off x="2286000" y="1484313"/>
            <a:ext cx="3657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) </a:t>
            </a:r>
            <a:r>
              <a:rPr lang="zh-CN" altLang="en-US" sz="2800" dirty="0">
                <a:ea typeface="楷体_GB2312" pitchFamily="49" charset="-122"/>
              </a:rPr>
              <a:t>内可导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664" name="Object 112"/>
          <p:cNvGraphicFramePr>
            <a:graphicFrameLocks noChangeAspect="1"/>
          </p:cNvGraphicFramePr>
          <p:nvPr/>
        </p:nvGraphicFramePr>
        <p:xfrm>
          <a:off x="1960563" y="2159000"/>
          <a:ext cx="17653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3" imgW="1449070" imgH="514985" progId="Equation.3">
                  <p:embed/>
                </p:oleObj>
              </mc:Choice>
              <mc:Fallback>
                <p:oleObj name="" r:id="rId3" imgW="1449070" imgH="51498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60563" y="2159000"/>
                        <a:ext cx="17653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65" name="Object 113"/>
          <p:cNvGraphicFramePr>
            <a:graphicFrameLocks noChangeAspect="1"/>
          </p:cNvGraphicFramePr>
          <p:nvPr/>
        </p:nvGraphicFramePr>
        <p:xfrm>
          <a:off x="3810000" y="2159000"/>
          <a:ext cx="14605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5" imgW="1191260" imgH="514985" progId="Equation.3">
                  <p:embed/>
                </p:oleObj>
              </mc:Choice>
              <mc:Fallback>
                <p:oleObj name="" r:id="rId5" imgW="1191260" imgH="51498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2159000"/>
                        <a:ext cx="14605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66" name="Text Box 114"/>
          <p:cNvSpPr txBox="1"/>
          <p:nvPr/>
        </p:nvSpPr>
        <p:spPr>
          <a:xfrm>
            <a:off x="1812925" y="2982913"/>
            <a:ext cx="4267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) </a:t>
            </a:r>
            <a:r>
              <a:rPr lang="zh-CN" altLang="en-US" sz="2800" dirty="0">
                <a:ea typeface="楷体_GB2312" pitchFamily="49" charset="-122"/>
              </a:rPr>
              <a:t>内至少存在一点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667" name="Object 115"/>
          <p:cNvGraphicFramePr>
            <a:graphicFrameLocks noChangeAspect="1"/>
          </p:cNvGraphicFramePr>
          <p:nvPr/>
        </p:nvGraphicFramePr>
        <p:xfrm>
          <a:off x="5943600" y="3111500"/>
          <a:ext cx="317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7" imgW="225425" imgH="289560" progId="Equation.3">
                  <p:embed/>
                </p:oleObj>
              </mc:Choice>
              <mc:Fallback>
                <p:oleObj name="" r:id="rId7" imgW="225425" imgH="28956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3111500"/>
                        <a:ext cx="317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69" name="Object 117"/>
          <p:cNvGraphicFramePr>
            <a:graphicFrameLocks noChangeAspect="1"/>
          </p:cNvGraphicFramePr>
          <p:nvPr/>
        </p:nvGraphicFramePr>
        <p:xfrm>
          <a:off x="6781800" y="3081338"/>
          <a:ext cx="1447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9" imgW="1184910" imgH="315595" progId="Equation.3">
                  <p:embed/>
                </p:oleObj>
              </mc:Choice>
              <mc:Fallback>
                <p:oleObj name="" r:id="rId9" imgW="1184910" imgH="31559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81800" y="3081338"/>
                        <a:ext cx="1447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70" name="Text Box 118"/>
          <p:cNvSpPr txBox="1"/>
          <p:nvPr/>
        </p:nvSpPr>
        <p:spPr>
          <a:xfrm>
            <a:off x="838200" y="4459288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证明提示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b="1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3675" name="Text Box 123"/>
          <p:cNvSpPr txBox="1"/>
          <p:nvPr/>
        </p:nvSpPr>
        <p:spPr>
          <a:xfrm>
            <a:off x="1295400" y="5729288"/>
            <a:ext cx="533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i="1" dirty="0">
                <a:ea typeface="楷体_GB2312" pitchFamily="49" charset="-122"/>
              </a:rPr>
              <a:t>a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] </a:t>
            </a:r>
            <a:r>
              <a:rPr lang="zh-CN" altLang="en-US" sz="2800" dirty="0">
                <a:ea typeface="楷体_GB2312" pitchFamily="49" charset="-122"/>
              </a:rPr>
              <a:t>上满足罗尔定理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678" name="AutoShape 126"/>
          <p:cNvSpPr/>
          <p:nvPr/>
        </p:nvSpPr>
        <p:spPr>
          <a:xfrm>
            <a:off x="898525" y="3197225"/>
            <a:ext cx="914400" cy="152400"/>
          </a:xfrm>
          <a:prstGeom prst="rightArrow">
            <a:avLst>
              <a:gd name="adj1" fmla="val 50000"/>
              <a:gd name="adj2" fmla="val 150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671" name="Object 119"/>
          <p:cNvGraphicFramePr>
            <a:graphicFrameLocks noChangeAspect="1"/>
          </p:cNvGraphicFramePr>
          <p:nvPr/>
        </p:nvGraphicFramePr>
        <p:xfrm>
          <a:off x="2997200" y="4572000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1" imgW="836930" imgH="309245" progId="Equation.3">
                  <p:embed/>
                </p:oleObj>
              </mc:Choice>
              <mc:Fallback>
                <p:oleObj name="" r:id="rId11" imgW="836930" imgH="30924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97200" y="4572000"/>
                        <a:ext cx="104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72" name="Object 120"/>
          <p:cNvGraphicFramePr>
            <a:graphicFrameLocks noChangeAspect="1"/>
          </p:cNvGraphicFramePr>
          <p:nvPr/>
        </p:nvGraphicFramePr>
        <p:xfrm>
          <a:off x="4343400" y="3892550"/>
          <a:ext cx="2362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3" imgW="1957705" imgH="386080" progId="Equation.3">
                  <p:embed/>
                </p:oleObj>
              </mc:Choice>
              <mc:Fallback>
                <p:oleObj name="" r:id="rId13" imgW="1957705" imgH="38608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3892550"/>
                        <a:ext cx="23622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73" name="Object 121"/>
          <p:cNvGraphicFramePr>
            <a:graphicFrameLocks noChangeAspect="1"/>
          </p:cNvGraphicFramePr>
          <p:nvPr/>
        </p:nvGraphicFramePr>
        <p:xfrm>
          <a:off x="4381500" y="4570413"/>
          <a:ext cx="2857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5" imgW="2376170" imgH="309245" progId="Equation.3">
                  <p:embed/>
                </p:oleObj>
              </mc:Choice>
              <mc:Fallback>
                <p:oleObj name="" r:id="rId15" imgW="2376170" imgH="309245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81500" y="4570413"/>
                        <a:ext cx="2857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74" name="Object 122"/>
          <p:cNvGraphicFramePr>
            <a:graphicFrameLocks noChangeAspect="1"/>
          </p:cNvGraphicFramePr>
          <p:nvPr/>
        </p:nvGraphicFramePr>
        <p:xfrm>
          <a:off x="4419600" y="5035550"/>
          <a:ext cx="2324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7" imgW="1925320" imgH="386080" progId="Equation.3">
                  <p:embed/>
                </p:oleObj>
              </mc:Choice>
              <mc:Fallback>
                <p:oleObj name="" r:id="rId17" imgW="1925320" imgH="38608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5035550"/>
                        <a:ext cx="2324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79" name="AutoShape 127"/>
          <p:cNvSpPr/>
          <p:nvPr/>
        </p:nvSpPr>
        <p:spPr>
          <a:xfrm>
            <a:off x="4116388" y="4064000"/>
            <a:ext cx="179387" cy="1371600"/>
          </a:xfrm>
          <a:prstGeom prst="leftBrace">
            <a:avLst>
              <a:gd name="adj1" fmla="val 63716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68" grpId="0"/>
      <p:bldP spid="23659" grpId="0" animBg="1"/>
      <p:bldP spid="23661" grpId="0"/>
      <p:bldP spid="23663" grpId="0"/>
      <p:bldP spid="23666" grpId="0"/>
      <p:bldP spid="23670" grpId="0"/>
      <p:bldP spid="23675" grpId="0"/>
      <p:bldP spid="23678" grpId="0" animBg="1"/>
      <p:bldP spid="236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457200" y="350838"/>
            <a:ext cx="26670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证明方程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2860675" y="358775"/>
          <a:ext cx="22447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" imgW="1867535" imgH="386080" progId="Equation.3">
                  <p:embed/>
                </p:oleObj>
              </mc:Choice>
              <mc:Fallback>
                <p:oleObj name="" r:id="rId1" imgW="1867535" imgH="38608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60675" y="358775"/>
                        <a:ext cx="224472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181100" y="1846263"/>
          <a:ext cx="2705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3" imgW="2247265" imgH="386080" progId="Equation.3">
                  <p:embed/>
                </p:oleObj>
              </mc:Choice>
              <mc:Fallback>
                <p:oleObj name="" r:id="rId3" imgW="2247265" imgH="38608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81100" y="1846263"/>
                        <a:ext cx="2705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196850" y="2489200"/>
          <a:ext cx="2857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5" imgW="2376170" imgH="309245" progId="Equation.3">
                  <p:embed/>
                </p:oleObj>
              </mc:Choice>
              <mc:Fallback>
                <p:oleObj name="" r:id="rId5" imgW="2376170" imgH="30924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6850" y="2489200"/>
                        <a:ext cx="2857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228600" y="3014663"/>
          <a:ext cx="1524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7" imgW="1249045" imgH="340995" progId="Equation.3">
                  <p:embed/>
                </p:oleObj>
              </mc:Choice>
              <mc:Fallback>
                <p:oleObj name="" r:id="rId7" imgW="1249045" imgH="34099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" y="3014663"/>
                        <a:ext cx="1524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2209800" y="4148138"/>
          <a:ext cx="2743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9" imgW="2279650" imgH="340995" progId="Equation.3">
                  <p:embed/>
                </p:oleObj>
              </mc:Choice>
              <mc:Fallback>
                <p:oleObj name="" r:id="rId9" imgW="2279650" imgH="340995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4148138"/>
                        <a:ext cx="2743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1244600" y="5715000"/>
          <a:ext cx="2413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1" imgW="1996440" imgH="386080" progId="Equation.3">
                  <p:embed/>
                </p:oleObj>
              </mc:Choice>
              <mc:Fallback>
                <p:oleObj name="" r:id="rId11" imgW="1996440" imgH="38608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44600" y="5715000"/>
                        <a:ext cx="2413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6" name="Object 16"/>
          <p:cNvGraphicFramePr>
            <a:graphicFrameLocks noChangeAspect="1"/>
          </p:cNvGraphicFramePr>
          <p:nvPr/>
        </p:nvGraphicFramePr>
        <p:xfrm>
          <a:off x="3759200" y="5842000"/>
          <a:ext cx="2184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3" imgW="1802765" imgH="309245" progId="Equation.3">
                  <p:embed/>
                </p:oleObj>
              </mc:Choice>
              <mc:Fallback>
                <p:oleObj name="" r:id="rId13" imgW="1802765" imgH="30924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59200" y="5842000"/>
                        <a:ext cx="2184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Text Box 19"/>
          <p:cNvSpPr txBox="1"/>
          <p:nvPr/>
        </p:nvSpPr>
        <p:spPr>
          <a:xfrm>
            <a:off x="5029200" y="350838"/>
            <a:ext cx="3733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有且仅有一个小于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4347" name="Text Box 20"/>
          <p:cNvSpPr txBox="1"/>
          <p:nvPr/>
        </p:nvSpPr>
        <p:spPr>
          <a:xfrm>
            <a:off x="304800" y="8382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正实根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0741" name="Text Box 21"/>
          <p:cNvSpPr txBox="1"/>
          <p:nvPr/>
        </p:nvSpPr>
        <p:spPr>
          <a:xfrm>
            <a:off x="685800" y="1330325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1)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存在性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0742" name="Text Box 22"/>
          <p:cNvSpPr txBox="1"/>
          <p:nvPr/>
        </p:nvSpPr>
        <p:spPr>
          <a:xfrm>
            <a:off x="3927475" y="1828800"/>
            <a:ext cx="6445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43" name="Object 23"/>
          <p:cNvGraphicFramePr>
            <a:graphicFrameLocks noChangeAspect="1"/>
          </p:cNvGraphicFramePr>
          <p:nvPr/>
        </p:nvGraphicFramePr>
        <p:xfrm>
          <a:off x="4445000" y="1903413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5" imgW="579755" imgH="309245" progId="Equation.3">
                  <p:embed/>
                </p:oleObj>
              </mc:Choice>
              <mc:Fallback>
                <p:oleObj name="" r:id="rId15" imgW="579755" imgH="30924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45000" y="1903413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4" name="Text Box 24"/>
          <p:cNvSpPr txBox="1"/>
          <p:nvPr/>
        </p:nvSpPr>
        <p:spPr>
          <a:xfrm>
            <a:off x="5146675" y="1828800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dirty="0">
                <a:ea typeface="楷体_GB2312" pitchFamily="49" charset="-122"/>
              </a:rPr>
              <a:t>[0 , 1 ] </a:t>
            </a:r>
            <a:r>
              <a:rPr lang="zh-CN" altLang="en-US" sz="2800" dirty="0">
                <a:ea typeface="楷体_GB2312" pitchFamily="49" charset="-122"/>
              </a:rPr>
              <a:t>连续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0745" name="Text Box 25"/>
          <p:cNvSpPr txBox="1"/>
          <p:nvPr/>
        </p:nvSpPr>
        <p:spPr>
          <a:xfrm>
            <a:off x="7620000" y="183515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46" name="Text Box 26"/>
          <p:cNvSpPr txBox="1"/>
          <p:nvPr/>
        </p:nvSpPr>
        <p:spPr>
          <a:xfrm>
            <a:off x="3048000" y="2376488"/>
            <a:ext cx="3581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由零点定理知存在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47" name="Object 27"/>
          <p:cNvGraphicFramePr>
            <a:graphicFrameLocks noChangeAspect="1"/>
          </p:cNvGraphicFramePr>
          <p:nvPr/>
        </p:nvGraphicFramePr>
        <p:xfrm>
          <a:off x="6064250" y="2422525"/>
          <a:ext cx="15557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7" imgW="1275080" imgH="340995" progId="Equation.3">
                  <p:embed/>
                </p:oleObj>
              </mc:Choice>
              <mc:Fallback>
                <p:oleObj name="" r:id="rId17" imgW="1275080" imgH="34099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64250" y="2422525"/>
                        <a:ext cx="1555750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8" name="Text Box 28"/>
          <p:cNvSpPr txBox="1"/>
          <p:nvPr/>
        </p:nvSpPr>
        <p:spPr>
          <a:xfrm>
            <a:off x="7620000" y="23764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49" name="Text Box 29"/>
          <p:cNvSpPr txBox="1"/>
          <p:nvPr/>
        </p:nvSpPr>
        <p:spPr>
          <a:xfrm>
            <a:off x="1828800" y="297180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即方程有小于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的正根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50" name="Object 30"/>
          <p:cNvGraphicFramePr>
            <a:graphicFrameLocks noChangeAspect="1"/>
          </p:cNvGraphicFramePr>
          <p:nvPr/>
        </p:nvGraphicFramePr>
        <p:xfrm>
          <a:off x="5591175" y="3006090"/>
          <a:ext cx="47307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19" imgW="354330" imgH="340995" progId="Equation.3">
                  <p:embed/>
                </p:oleObj>
              </mc:Choice>
              <mc:Fallback>
                <p:oleObj name="" r:id="rId19" imgW="354330" imgH="340995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91175" y="3006090"/>
                        <a:ext cx="473075" cy="450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1" name="Text Box 31"/>
          <p:cNvSpPr txBox="1"/>
          <p:nvPr/>
        </p:nvSpPr>
        <p:spPr>
          <a:xfrm>
            <a:off x="762000" y="3519488"/>
            <a:ext cx="2057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2)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唯一性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0752" name="Text Box 32"/>
          <p:cNvSpPr txBox="1"/>
          <p:nvPr/>
        </p:nvSpPr>
        <p:spPr>
          <a:xfrm>
            <a:off x="685800" y="4067175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假设另有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5105400" y="4148456"/>
          <a:ext cx="1739873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21" imgW="800100" imgH="228600" progId="Equation.3">
                  <p:embed/>
                </p:oleObj>
              </mc:Choice>
              <mc:Fallback>
                <p:oleObj name="" r:id="rId21" imgW="800100" imgH="2286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05400" y="4148456"/>
                        <a:ext cx="1739873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6914833" y="4148138"/>
          <a:ext cx="166534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3" imgW="774065" imgH="215900" progId="Equation.3">
                  <p:embed/>
                </p:oleObj>
              </mc:Choice>
              <mc:Fallback>
                <p:oleObj name="" r:id="rId23" imgW="774065" imgH="2159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914833" y="4148138"/>
                        <a:ext cx="166534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5" name="Object 35"/>
          <p:cNvGraphicFramePr>
            <a:graphicFrameLocks noChangeAspect="1"/>
          </p:cNvGraphicFramePr>
          <p:nvPr/>
        </p:nvGraphicFramePr>
        <p:xfrm>
          <a:off x="228600" y="4660900"/>
          <a:ext cx="838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25" imgW="669925" imgH="340995" progId="Equation.3">
                  <p:embed/>
                </p:oleObj>
              </mc:Choice>
              <mc:Fallback>
                <p:oleObj name="" r:id="rId25" imgW="669925" imgH="340995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" y="4660900"/>
                        <a:ext cx="838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6" name="Text Box 36"/>
          <p:cNvSpPr txBox="1"/>
          <p:nvPr/>
        </p:nvSpPr>
        <p:spPr>
          <a:xfrm>
            <a:off x="1066800" y="4648200"/>
            <a:ext cx="59785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为端点的区间满足罗尔定理条件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0760" name="Object 40"/>
          <p:cNvGraphicFramePr>
            <a:graphicFrameLocks noChangeAspect="1"/>
          </p:cNvGraphicFramePr>
          <p:nvPr/>
        </p:nvGraphicFramePr>
        <p:xfrm>
          <a:off x="6460649" y="4712970"/>
          <a:ext cx="2052678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27" imgW="965200" imgH="228600" progId="Equation.3">
                  <p:embed/>
                </p:oleObj>
              </mc:Choice>
              <mc:Fallback>
                <p:oleObj name="" r:id="rId27" imgW="965200" imgH="2286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460649" y="4712970"/>
                        <a:ext cx="2052678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1" name="Text Box 41"/>
          <p:cNvSpPr txBox="1"/>
          <p:nvPr/>
        </p:nvSpPr>
        <p:spPr>
          <a:xfrm>
            <a:off x="101600" y="51816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至少存在一点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62" name="Object 42"/>
          <p:cNvGraphicFramePr>
            <a:graphicFrameLocks noChangeAspect="1"/>
          </p:cNvGraphicFramePr>
          <p:nvPr/>
        </p:nvGraphicFramePr>
        <p:xfrm>
          <a:off x="2355850" y="5280660"/>
          <a:ext cx="355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29" imgW="257810" imgH="289560" progId="Equation.3">
                  <p:embed/>
                </p:oleObj>
              </mc:Choice>
              <mc:Fallback>
                <p:oleObj name="" r:id="rId29" imgW="257810" imgH="28956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55850" y="5280660"/>
                        <a:ext cx="355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4" name="Object 44"/>
          <p:cNvGraphicFramePr>
            <a:graphicFrameLocks noChangeAspect="1"/>
          </p:cNvGraphicFramePr>
          <p:nvPr/>
        </p:nvGraphicFramePr>
        <p:xfrm>
          <a:off x="2860358" y="5225415"/>
          <a:ext cx="187734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31" imgW="812800" imgH="203200" progId="Equation.3">
                  <p:embed/>
                </p:oleObj>
              </mc:Choice>
              <mc:Fallback>
                <p:oleObj name="" r:id="rId31" imgW="812800" imgH="2032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3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60358" y="5225415"/>
                        <a:ext cx="187734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5" name="Text Box 45"/>
          <p:cNvSpPr txBox="1"/>
          <p:nvPr/>
        </p:nvSpPr>
        <p:spPr>
          <a:xfrm>
            <a:off x="685800" y="5715000"/>
            <a:ext cx="92551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66" name="Text Box 46"/>
          <p:cNvSpPr txBox="1"/>
          <p:nvPr/>
        </p:nvSpPr>
        <p:spPr>
          <a:xfrm>
            <a:off x="5937250" y="5729288"/>
            <a:ext cx="12604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矛盾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0767" name="Text Box 47"/>
          <p:cNvSpPr txBox="1"/>
          <p:nvPr/>
        </p:nvSpPr>
        <p:spPr>
          <a:xfrm>
            <a:off x="6858000" y="5729288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故假设不真</a:t>
            </a:r>
            <a:r>
              <a:rPr lang="en-US" altLang="zh-CN" sz="2800" dirty="0">
                <a:ea typeface="楷体_GB2312" pitchFamily="49" charset="-122"/>
              </a:rPr>
              <a:t>!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0768" name="Text Box 48"/>
          <p:cNvSpPr txBox="1"/>
          <p:nvPr/>
        </p:nvSpPr>
        <p:spPr>
          <a:xfrm>
            <a:off x="685800" y="18557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0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0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1" grpId="0"/>
      <p:bldP spid="30742" grpId="0"/>
      <p:bldP spid="30744" grpId="0"/>
      <p:bldP spid="30745" grpId="0"/>
      <p:bldP spid="30746" grpId="0"/>
      <p:bldP spid="30748" grpId="0"/>
      <p:bldP spid="30749" grpId="0"/>
      <p:bldP spid="30751" grpId="0"/>
      <p:bldP spid="30752" grpId="0"/>
      <p:bldP spid="30756" grpId="0"/>
      <p:bldP spid="30761" grpId="0"/>
      <p:bldP spid="30765" grpId="0"/>
      <p:bldP spid="30766" grpId="0"/>
      <p:bldP spid="30767" grpId="0"/>
      <p:bldP spid="307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82625" y="883285"/>
            <a:ext cx="1607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r>
              <a:rPr lang="zh-CN" altLang="en-US"/>
              <a:t>设</a:t>
            </a:r>
            <a:endParaRPr lang="zh-CN" altLang="en-US"/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32025" y="882968"/>
          <a:ext cx="78300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368300" imgH="254000" progId="Equation.KSEE3">
                  <p:embed/>
                </p:oleObj>
              </mc:Choice>
              <mc:Fallback>
                <p:oleObj name="" r:id="rId1" imgW="3683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32025" y="882968"/>
                        <a:ext cx="783000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938145" y="883285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在</a:t>
            </a:r>
            <a:endParaRPr lang="zh-CN" altLang="en-US"/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95685" y="685291"/>
          <a:ext cx="91821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431800" imgH="431800" progId="Equation.KSEE3">
                  <p:embed/>
                </p:oleObj>
              </mc:Choice>
              <mc:Fallback>
                <p:oleObj name="" r:id="rId3" imgW="4318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95685" y="685291"/>
                        <a:ext cx="918210" cy="91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314190" y="88265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上连续，在</a:t>
            </a:r>
            <a:endParaRPr lang="zh-CN" altLang="en-US"/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79207" y="694816"/>
          <a:ext cx="94551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444500" imgH="431800" progId="Equation.KSEE3">
                  <p:embed/>
                </p:oleObj>
              </mc:Choice>
              <mc:Fallback>
                <p:oleObj name="" r:id="rId5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79207" y="694816"/>
                        <a:ext cx="945515" cy="91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7038340" y="88265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内可导，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19430" y="1785620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且</a:t>
            </a:r>
            <a:endParaRPr lang="zh-CN" altLang="en-US"/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71255" y="1776539"/>
          <a:ext cx="305181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7" imgW="1435100" imgH="254000" progId="Equation.KSEE3">
                  <p:embed/>
                </p:oleObj>
              </mc:Choice>
              <mc:Fallback>
                <p:oleObj name="" r:id="rId7" imgW="14351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1255" y="1776539"/>
                        <a:ext cx="305181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4188460" y="177673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证明方程</a:t>
            </a:r>
            <a:endParaRPr lang="zh-CN" altLang="en-US"/>
          </a:p>
        </p:txBody>
      </p: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19785" y="1767649"/>
          <a:ext cx="172847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9" imgW="812800" imgH="254000" progId="Equation.KSEE3">
                  <p:embed/>
                </p:oleObj>
              </mc:Choice>
              <mc:Fallback>
                <p:oleObj name="" r:id="rId9" imgW="8128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19785" y="1767649"/>
                        <a:ext cx="172847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7390765" y="1767840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在</a:t>
            </a:r>
            <a:endParaRPr lang="zh-CN" altLang="en-US"/>
          </a:p>
        </p:txBody>
      </p:sp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2647" y="2493136"/>
          <a:ext cx="94551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11" imgW="444500" imgH="431800" progId="Equation.KSEE3">
                  <p:embed/>
                </p:oleObj>
              </mc:Choice>
              <mc:Fallback>
                <p:oleObj name="" r:id="rId11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2647" y="2493136"/>
                        <a:ext cx="945515" cy="91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598295" y="2691130"/>
            <a:ext cx="20497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内恰有一根</a:t>
            </a:r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682625" y="3743325"/>
            <a:ext cx="6230620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关键词：</a:t>
            </a:r>
            <a:r>
              <a:rPr lang="zh-CN" altLang="en-US"/>
              <a:t>方程的根、有且仅有（恰有）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381000" y="447675"/>
            <a:ext cx="14478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5363" name="Object 17"/>
          <p:cNvGraphicFramePr>
            <a:graphicFrameLocks noChangeAspect="1"/>
          </p:cNvGraphicFramePr>
          <p:nvPr/>
        </p:nvGraphicFramePr>
        <p:xfrm>
          <a:off x="1625600" y="511175"/>
          <a:ext cx="2336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" imgW="1931670" imgH="309245" progId="Equation.3">
                  <p:embed/>
                </p:oleObj>
              </mc:Choice>
              <mc:Fallback>
                <p:oleObj name="" r:id="rId1" imgW="1931670" imgH="309245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25600" y="511175"/>
                        <a:ext cx="2336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18"/>
          <p:cNvSpPr txBox="1"/>
          <p:nvPr/>
        </p:nvSpPr>
        <p:spPr>
          <a:xfrm>
            <a:off x="3962400" y="431800"/>
            <a:ext cx="13239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65" name="Object 19"/>
          <p:cNvGraphicFramePr>
            <a:graphicFrameLocks noChangeAspect="1"/>
          </p:cNvGraphicFramePr>
          <p:nvPr/>
        </p:nvGraphicFramePr>
        <p:xfrm>
          <a:off x="4800600" y="520700"/>
          <a:ext cx="952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3" imgW="766445" imgH="309245" progId="Equation.3">
                  <p:embed/>
                </p:oleObj>
              </mc:Choice>
              <mc:Fallback>
                <p:oleObj name="" r:id="rId3" imgW="766445" imgH="309245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520700"/>
                        <a:ext cx="952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20"/>
          <p:cNvSpPr txBox="1"/>
          <p:nvPr/>
        </p:nvSpPr>
        <p:spPr>
          <a:xfrm>
            <a:off x="5638800" y="446088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内可导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证明至少存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5367" name="Text Box 21"/>
          <p:cNvSpPr txBox="1"/>
          <p:nvPr/>
        </p:nvSpPr>
        <p:spPr>
          <a:xfrm>
            <a:off x="228600" y="10810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68" name="Object 22"/>
          <p:cNvGraphicFramePr>
            <a:graphicFrameLocks noChangeAspect="1"/>
          </p:cNvGraphicFramePr>
          <p:nvPr/>
        </p:nvGraphicFramePr>
        <p:xfrm>
          <a:off x="1447800" y="1201738"/>
          <a:ext cx="162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5" imgW="1339215" imgH="309245" progId="Equation.3">
                  <p:embed/>
                </p:oleObj>
              </mc:Choice>
              <mc:Fallback>
                <p:oleObj name="" r:id="rId5" imgW="1339215" imgH="309245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1201738"/>
                        <a:ext cx="1625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Text Box 23"/>
          <p:cNvSpPr txBox="1"/>
          <p:nvPr/>
        </p:nvSpPr>
        <p:spPr>
          <a:xfrm>
            <a:off x="3070225" y="1089025"/>
            <a:ext cx="882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4841" name="Text Box 25"/>
          <p:cNvSpPr txBox="1"/>
          <p:nvPr/>
        </p:nvSpPr>
        <p:spPr>
          <a:xfrm>
            <a:off x="620713" y="1905000"/>
            <a:ext cx="12080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4842" name="Text Box 26"/>
          <p:cNvSpPr txBox="1"/>
          <p:nvPr/>
        </p:nvSpPr>
        <p:spPr>
          <a:xfrm>
            <a:off x="1676400" y="1905000"/>
            <a:ext cx="43497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由结论可知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只需证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4843" name="Object 27"/>
          <p:cNvGraphicFramePr>
            <a:graphicFrameLocks noChangeAspect="1"/>
          </p:cNvGraphicFramePr>
          <p:nvPr/>
        </p:nvGraphicFramePr>
        <p:xfrm>
          <a:off x="1676400" y="2590800"/>
          <a:ext cx="3975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7" imgW="3316605" imgH="315595" progId="Equation.3">
                  <p:embed/>
                </p:oleObj>
              </mc:Choice>
              <mc:Fallback>
                <p:oleObj name="" r:id="rId7" imgW="3316605" imgH="31559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2590800"/>
                        <a:ext cx="3975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45" name="Text Box 29"/>
          <p:cNvSpPr txBox="1"/>
          <p:nvPr/>
        </p:nvSpPr>
        <p:spPr>
          <a:xfrm>
            <a:off x="914400" y="3314700"/>
            <a:ext cx="8509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4846" name="Object 30"/>
          <p:cNvGraphicFramePr>
            <a:graphicFrameLocks noChangeAspect="1"/>
          </p:cNvGraphicFramePr>
          <p:nvPr/>
        </p:nvGraphicFramePr>
        <p:xfrm>
          <a:off x="2286000" y="3238500"/>
          <a:ext cx="30099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9" imgW="2505075" imgH="508635" progId="Equation.3">
                  <p:embed/>
                </p:oleObj>
              </mc:Choice>
              <mc:Fallback>
                <p:oleObj name="" r:id="rId9" imgW="2505075" imgH="508635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3238500"/>
                        <a:ext cx="3009900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47" name="Text Box 31"/>
          <p:cNvSpPr txBox="1"/>
          <p:nvPr/>
        </p:nvSpPr>
        <p:spPr>
          <a:xfrm>
            <a:off x="844550" y="486219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验证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4848" name="Object 32"/>
          <p:cNvGraphicFramePr>
            <a:graphicFrameLocks noChangeAspect="1"/>
          </p:cNvGraphicFramePr>
          <p:nvPr/>
        </p:nvGraphicFramePr>
        <p:xfrm>
          <a:off x="1676400" y="4938713"/>
          <a:ext cx="78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1" imgW="631190" imgH="309245" progId="Equation.3">
                  <p:embed/>
                </p:oleObj>
              </mc:Choice>
              <mc:Fallback>
                <p:oleObj name="" r:id="rId11" imgW="631190" imgH="30924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4938713"/>
                        <a:ext cx="787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49" name="Text Box 33"/>
          <p:cNvSpPr txBox="1"/>
          <p:nvPr/>
        </p:nvSpPr>
        <p:spPr>
          <a:xfrm>
            <a:off x="2463800" y="4862830"/>
            <a:ext cx="8509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4850" name="Object 34"/>
          <p:cNvGraphicFramePr>
            <a:graphicFrameLocks noChangeAspect="1"/>
          </p:cNvGraphicFramePr>
          <p:nvPr/>
        </p:nvGraphicFramePr>
        <p:xfrm>
          <a:off x="2978150" y="4945063"/>
          <a:ext cx="901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3" imgW="727710" imgH="289560" progId="Equation.3">
                  <p:embed/>
                </p:oleObj>
              </mc:Choice>
              <mc:Fallback>
                <p:oleObj name="" r:id="rId13" imgW="727710" imgH="28956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78150" y="4945063"/>
                        <a:ext cx="901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51" name="Text Box 35"/>
          <p:cNvSpPr txBox="1"/>
          <p:nvPr/>
        </p:nvSpPr>
        <p:spPr>
          <a:xfrm>
            <a:off x="3886200" y="4862513"/>
            <a:ext cx="358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上满足罗尔定理条件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4862" name="Text Box 46"/>
          <p:cNvSpPr txBox="1"/>
          <p:nvPr/>
        </p:nvSpPr>
        <p:spPr>
          <a:xfrm>
            <a:off x="838200" y="4087813"/>
            <a:ext cx="8509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4863" name="Object 47"/>
          <p:cNvGraphicFramePr>
            <a:graphicFrameLocks noChangeAspect="1"/>
          </p:cNvGraphicFramePr>
          <p:nvPr/>
        </p:nvGraphicFramePr>
        <p:xfrm>
          <a:off x="2209800" y="4191000"/>
          <a:ext cx="2603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5" imgW="2157095" imgH="309245" progId="Equation.3">
                  <p:embed/>
                </p:oleObj>
              </mc:Choice>
              <mc:Fallback>
                <p:oleObj name="" r:id="rId15" imgW="2157095" imgH="309245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4191000"/>
                        <a:ext cx="2603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5116195" y="5635625"/>
            <a:ext cx="3742055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常用证法：</a:t>
            </a:r>
            <a:r>
              <a:rPr lang="zh-CN" altLang="en-US"/>
              <a:t>构造函数法</a:t>
            </a:r>
            <a:endParaRPr lang="zh-CN" altLang="en-US"/>
          </a:p>
        </p:txBody>
      </p:sp>
      <p:graphicFrame>
        <p:nvGraphicFramePr>
          <p:cNvPr id="4" name="Object 27"/>
          <p:cNvGraphicFramePr>
            <a:graphicFrameLocks noChangeAspect="1"/>
          </p:cNvGraphicFramePr>
          <p:nvPr/>
        </p:nvGraphicFramePr>
        <p:xfrm>
          <a:off x="3525768" y="1140145"/>
          <a:ext cx="361696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7" imgW="1739900" imgH="203200" progId="Equation.3">
                  <p:embed/>
                </p:oleObj>
              </mc:Choice>
              <mc:Fallback>
                <p:oleObj name="" r:id="rId17" imgW="1739900" imgH="2032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25768" y="1140145"/>
                        <a:ext cx="361696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24"/>
          <p:cNvGraphicFramePr>
            <a:graphicFrameLocks noChangeAspect="1"/>
          </p:cNvGraphicFramePr>
          <p:nvPr/>
        </p:nvGraphicFramePr>
        <p:xfrm>
          <a:off x="3525541" y="1121953"/>
          <a:ext cx="429704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9" imgW="2032000" imgH="215900" progId="Equation.3">
                  <p:embed/>
                </p:oleObj>
              </mc:Choice>
              <mc:Fallback>
                <p:oleObj name="" r:id="rId19" imgW="2032000" imgH="2159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25541" y="1121953"/>
                        <a:ext cx="4297045" cy="504190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4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41" grpId="0"/>
      <p:bldP spid="34842" grpId="0"/>
      <p:bldP spid="34845" grpId="0"/>
      <p:bldP spid="34847" grpId="0"/>
      <p:bldP spid="34849" grpId="0"/>
      <p:bldP spid="34851" grpId="0"/>
      <p:bldP spid="34862" grpId="0"/>
      <p:bldP spid="2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19430" y="604520"/>
            <a:ext cx="14287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</a:t>
            </a:r>
            <a:r>
              <a:rPr lang="en-US" altLang="zh-CN" b="1">
                <a:solidFill>
                  <a:schemeClr val="tx2"/>
                </a:solidFill>
              </a:rPr>
              <a:t>. </a:t>
            </a:r>
            <a:r>
              <a:rPr lang="zh-CN" altLang="en-US"/>
              <a:t>若</a:t>
            </a:r>
            <a:endParaRPr lang="zh-CN" altLang="en-US"/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62503" y="604328"/>
          <a:ext cx="159321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749300" imgH="254000" progId="Equation.KSEE3">
                  <p:embed/>
                </p:oleObj>
              </mc:Choice>
              <mc:Fallback>
                <p:oleObj name="" r:id="rId1" imgW="7493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62503" y="604328"/>
                        <a:ext cx="1593215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655695" y="604520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在</a:t>
            </a:r>
            <a:endParaRPr lang="zh-CN" altLang="en-US"/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94198" y="585914"/>
          <a:ext cx="75628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55600" imgH="254000" progId="Equation.KSEE3">
                  <p:embed/>
                </p:oleObj>
              </mc:Choice>
              <mc:Fallback>
                <p:oleObj name="" r:id="rId3" imgW="3556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4198" y="585914"/>
                        <a:ext cx="756285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950460" y="61341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上可微，且</a:t>
            </a:r>
            <a:endParaRPr lang="zh-CN" altLang="en-US"/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07540" y="585914"/>
          <a:ext cx="1377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647700" imgH="254000" progId="Equation.KSEE3">
                  <p:embed/>
                </p:oleObj>
              </mc:Choice>
              <mc:Fallback>
                <p:oleObj name="" r:id="rId5" imgW="6477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07540" y="585914"/>
                        <a:ext cx="137795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519430" y="150685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证明：至少</a:t>
            </a:r>
            <a:endParaRPr lang="zh-CN" altLang="en-US"/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83813" y="1268857"/>
          <a:ext cx="5104765" cy="998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7" imgW="2400300" imgH="469900" progId="Equation.KSEE3">
                  <p:embed/>
                </p:oleObj>
              </mc:Choice>
              <mc:Fallback>
                <p:oleObj name="" r:id="rId7" imgW="2400300" imgH="469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83813" y="1268857"/>
                        <a:ext cx="5104765" cy="998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19430" y="604520"/>
            <a:ext cx="12503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例</a:t>
            </a:r>
            <a:r>
              <a:rPr lang="en-US" altLang="zh-CN" b="1">
                <a:solidFill>
                  <a:schemeClr val="tx2"/>
                </a:solidFill>
              </a:rPr>
              <a:t>3. </a:t>
            </a:r>
            <a:r>
              <a:rPr lang="zh-CN" altLang="en-US"/>
              <a:t>设</a:t>
            </a:r>
            <a:endParaRPr lang="zh-CN" altLang="en-US"/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38640" y="595438"/>
          <a:ext cx="78359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368300" imgH="254000" progId="Equation.KSEE3">
                  <p:embed/>
                </p:oleObj>
              </mc:Choice>
              <mc:Fallback>
                <p:oleObj name="" r:id="rId1" imgW="3683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38640" y="595438"/>
                        <a:ext cx="78359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300605" y="594995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在</a:t>
            </a:r>
            <a:endParaRPr lang="zh-CN" altLang="en-US"/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03231" y="577024"/>
          <a:ext cx="67437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16865" imgH="254000" progId="Equation.KSEE3">
                  <p:embed/>
                </p:oleObj>
              </mc:Choice>
              <mc:Fallback>
                <p:oleObj name="" r:id="rId3" imgW="316865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03231" y="577024"/>
                        <a:ext cx="67437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384550" y="586105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上有二阶导数，且</a:t>
            </a:r>
            <a:endParaRPr lang="zh-CN" altLang="en-US"/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304937" y="568134"/>
          <a:ext cx="22701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1066800" imgH="254000" progId="Equation.KSEE3">
                  <p:embed/>
                </p:oleObj>
              </mc:Choice>
              <mc:Fallback>
                <p:oleObj name="" r:id="rId5" imgW="10668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04937" y="568134"/>
                        <a:ext cx="2270125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8345" y="1394270"/>
          <a:ext cx="3133090" cy="594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7" imgW="1473200" imgH="279400" progId="Equation.KSEE3">
                  <p:embed/>
                </p:oleObj>
              </mc:Choice>
              <mc:Fallback>
                <p:oleObj name="" r:id="rId7" imgW="14732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8345" y="1394270"/>
                        <a:ext cx="3133090" cy="594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24"/>
          <p:cNvGraphicFramePr>
            <a:graphicFrameLocks noChangeAspect="1"/>
          </p:cNvGraphicFramePr>
          <p:nvPr/>
        </p:nvGraphicFramePr>
        <p:xfrm>
          <a:off x="6952863" y="1445458"/>
          <a:ext cx="149531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9" imgW="673100" imgH="203200" progId="Equation.3">
                  <p:embed/>
                </p:oleObj>
              </mc:Choice>
              <mc:Fallback>
                <p:oleObj name="" r:id="rId9" imgW="673100" imgH="2032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52863" y="1445458"/>
                        <a:ext cx="1495317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Text Box 4"/>
          <p:cNvSpPr txBox="1"/>
          <p:nvPr/>
        </p:nvSpPr>
        <p:spPr>
          <a:xfrm>
            <a:off x="3681730" y="1431925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求证存在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5206614" y="1411290"/>
          <a:ext cx="128342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11" imgW="634365" imgH="203200" progId="Equation.3">
                  <p:embed/>
                </p:oleObj>
              </mc:Choice>
              <mc:Fallback>
                <p:oleObj name="" r:id="rId11" imgW="634365" imgH="203200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06614" y="1411290"/>
                        <a:ext cx="128342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Text Box 8"/>
          <p:cNvSpPr txBox="1"/>
          <p:nvPr/>
        </p:nvSpPr>
        <p:spPr>
          <a:xfrm>
            <a:off x="6489700" y="139414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35300" y="2273935"/>
            <a:ext cx="5541645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说明：</a:t>
            </a:r>
            <a:r>
              <a:rPr lang="zh-CN" altLang="en-US"/>
              <a:t>罗尔定理还可证明高阶导</a:t>
            </a:r>
            <a:r>
              <a:rPr lang="en-US" altLang="zh-CN"/>
              <a:t>=0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4495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二、拉格朗日中值定理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17411" name="AutoShape 74">
            <a:hlinkClick r:id="" action="ppaction://customshow?id=0&amp;return=true"/>
          </p:cNvPr>
          <p:cNvSpPr/>
          <p:nvPr/>
        </p:nvSpPr>
        <p:spPr>
          <a:xfrm>
            <a:off x="304800" y="457200"/>
            <a:ext cx="4267200" cy="304800"/>
          </a:xfrm>
          <a:prstGeom prst="actionButtonBlank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46" name="Text Box 6"/>
          <p:cNvSpPr txBox="1"/>
          <p:nvPr/>
        </p:nvSpPr>
        <p:spPr>
          <a:xfrm>
            <a:off x="762000" y="1295400"/>
            <a:ext cx="41941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在区间 </a:t>
            </a:r>
            <a:r>
              <a:rPr lang="en-US" altLang="zh-CN" sz="2800" dirty="0">
                <a:ea typeface="楷体_GB2312" pitchFamily="49" charset="-122"/>
              </a:rPr>
              <a:t>[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] </a:t>
            </a:r>
            <a:r>
              <a:rPr lang="zh-CN" altLang="en-US" sz="2800" dirty="0">
                <a:ea typeface="楷体_GB2312" pitchFamily="49" charset="-122"/>
              </a:rPr>
              <a:t>上连续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469900" y="8890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1" imgW="1082040" imgH="309245" progId="Equation.3">
                  <p:embed/>
                </p:oleObj>
              </mc:Choice>
              <mc:Fallback>
                <p:oleObj name="" r:id="rId1" imgW="1082040" imgH="309245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9900" y="88900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/>
          <p:nvPr/>
        </p:nvSpPr>
        <p:spPr>
          <a:xfrm>
            <a:off x="1828800" y="8270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满足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47" name="Text Box 7"/>
          <p:cNvSpPr txBox="1"/>
          <p:nvPr/>
        </p:nvSpPr>
        <p:spPr>
          <a:xfrm>
            <a:off x="762000" y="1828800"/>
            <a:ext cx="426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在区间 </a:t>
            </a: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) </a:t>
            </a:r>
            <a:r>
              <a:rPr lang="zh-CN" altLang="en-US" sz="2800" dirty="0">
                <a:ea typeface="楷体_GB2312" pitchFamily="49" charset="-122"/>
              </a:rPr>
              <a:t>内可导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48" name="Text Box 8"/>
          <p:cNvSpPr txBox="1"/>
          <p:nvPr/>
        </p:nvSpPr>
        <p:spPr>
          <a:xfrm>
            <a:off x="1295400" y="23622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至少存在一点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3619500" y="2438400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3" imgW="1217295" imgH="309245" progId="Equation.3">
                  <p:embed/>
                </p:oleObj>
              </mc:Choice>
              <mc:Fallback>
                <p:oleObj name="" r:id="rId3" imgW="1217295" imgH="309245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19500" y="2438400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Text Box 10"/>
          <p:cNvSpPr txBox="1"/>
          <p:nvPr/>
        </p:nvSpPr>
        <p:spPr>
          <a:xfrm>
            <a:off x="5105400" y="2362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5638800" y="2197100"/>
          <a:ext cx="304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5" imgW="2536825" imgH="676275" progId="Equation.3">
                  <p:embed/>
                </p:oleObj>
              </mc:Choice>
              <mc:Fallback>
                <p:oleObj name="" r:id="rId5" imgW="2536825" imgH="67627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38800" y="2197100"/>
                        <a:ext cx="304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5" name="Text Box 35"/>
          <p:cNvSpPr txBox="1"/>
          <p:nvPr/>
        </p:nvSpPr>
        <p:spPr>
          <a:xfrm>
            <a:off x="228600" y="5653088"/>
            <a:ext cx="876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思路</a:t>
            </a:r>
            <a:r>
              <a:rPr lang="en-US" altLang="zh-CN" sz="2800" dirty="0"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利用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逆向思维</a:t>
            </a:r>
            <a:r>
              <a:rPr lang="zh-CN" altLang="en-US" sz="2800" dirty="0">
                <a:ea typeface="楷体_GB2312" pitchFamily="49" charset="-122"/>
              </a:rPr>
              <a:t>找出一个满足罗尔定理条件的函数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79" name="Text Box 39"/>
          <p:cNvSpPr txBox="1"/>
          <p:nvPr/>
        </p:nvSpPr>
        <p:spPr>
          <a:xfrm>
            <a:off x="1066800" y="3824288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作辅助函数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81" name="Text Box 41"/>
          <p:cNvSpPr txBox="1"/>
          <p:nvPr/>
        </p:nvSpPr>
        <p:spPr>
          <a:xfrm>
            <a:off x="152400" y="44958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显然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82" name="Object 42"/>
          <p:cNvGraphicFramePr>
            <a:graphicFrameLocks noChangeAspect="1"/>
          </p:cNvGraphicFramePr>
          <p:nvPr/>
        </p:nvGraphicFramePr>
        <p:xfrm>
          <a:off x="1219200" y="4572000"/>
          <a:ext cx="711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7" imgW="566420" imgH="309245" progId="Equation.3">
                  <p:embed/>
                </p:oleObj>
              </mc:Choice>
              <mc:Fallback>
                <p:oleObj name="" r:id="rId7" imgW="566420" imgH="309245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19200" y="4572000"/>
                        <a:ext cx="711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3" name="Text Box 43"/>
          <p:cNvSpPr txBox="1"/>
          <p:nvPr/>
        </p:nvSpPr>
        <p:spPr>
          <a:xfrm>
            <a:off x="1905000" y="4495800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] </a:t>
            </a:r>
            <a:r>
              <a:rPr lang="zh-CN" altLang="en-US" sz="2800" dirty="0">
                <a:ea typeface="楷体_GB2312" pitchFamily="49" charset="-122"/>
              </a:rPr>
              <a:t>上连续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84" name="Text Box 44"/>
          <p:cNvSpPr txBox="1"/>
          <p:nvPr/>
        </p:nvSpPr>
        <p:spPr>
          <a:xfrm>
            <a:off x="4419600" y="44958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r>
              <a:rPr lang="zh-CN" altLang="en-US" sz="2800" dirty="0">
                <a:ea typeface="楷体_GB2312" pitchFamily="49" charset="-122"/>
              </a:rPr>
              <a:t>内可导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85" name="Text Box 45"/>
          <p:cNvSpPr txBox="1"/>
          <p:nvPr/>
        </p:nvSpPr>
        <p:spPr>
          <a:xfrm>
            <a:off x="6858000" y="44958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312" name="AutoShape 72"/>
          <p:cNvSpPr/>
          <p:nvPr/>
        </p:nvSpPr>
        <p:spPr>
          <a:xfrm>
            <a:off x="457200" y="2576513"/>
            <a:ext cx="914400" cy="152400"/>
          </a:xfrm>
          <a:prstGeom prst="rightArrow">
            <a:avLst>
              <a:gd name="adj1" fmla="val 50000"/>
              <a:gd name="adj2" fmla="val 150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74" name="Text Box 34"/>
          <p:cNvSpPr txBox="1"/>
          <p:nvPr/>
        </p:nvSpPr>
        <p:spPr>
          <a:xfrm>
            <a:off x="457200" y="304323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0276" name="Text Box 36"/>
          <p:cNvSpPr txBox="1"/>
          <p:nvPr/>
        </p:nvSpPr>
        <p:spPr>
          <a:xfrm>
            <a:off x="1066800" y="3033713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问题转化为证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97" name="Rectangle 57"/>
          <p:cNvSpPr/>
          <p:nvPr/>
        </p:nvSpPr>
        <p:spPr>
          <a:xfrm>
            <a:off x="3124200" y="3644900"/>
            <a:ext cx="3352800" cy="7620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80" name="Object 40"/>
          <p:cNvGraphicFramePr>
            <a:graphicFrameLocks noChangeAspect="1"/>
          </p:cNvGraphicFramePr>
          <p:nvPr/>
        </p:nvGraphicFramePr>
        <p:xfrm>
          <a:off x="3505200" y="3910013"/>
          <a:ext cx="1003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9" imgW="805180" imgH="309245" progId="Equation.3">
                  <p:embed/>
                </p:oleObj>
              </mc:Choice>
              <mc:Fallback>
                <p:oleObj name="" r:id="rId9" imgW="805180" imgH="309245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3910013"/>
                        <a:ext cx="1003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4" name="Object 54"/>
          <p:cNvGraphicFramePr>
            <a:graphicFrameLocks noChangeAspect="1"/>
          </p:cNvGraphicFramePr>
          <p:nvPr/>
        </p:nvGraphicFramePr>
        <p:xfrm>
          <a:off x="4535488" y="3910013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11" imgW="579755" imgH="309245" progId="Equation.3">
                  <p:embed/>
                </p:oleObj>
              </mc:Choice>
              <mc:Fallback>
                <p:oleObj name="" r:id="rId11" imgW="579755" imgH="30924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35488" y="3910013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7" name="Object 77"/>
          <p:cNvGraphicFramePr>
            <a:graphicFrameLocks noChangeAspect="1"/>
          </p:cNvGraphicFramePr>
          <p:nvPr/>
        </p:nvGraphicFramePr>
        <p:xfrm>
          <a:off x="5354638" y="3708400"/>
          <a:ext cx="212566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13" imgW="1892935" imgH="676275" progId="Equation.3">
                  <p:embed/>
                </p:oleObj>
              </mc:Choice>
              <mc:Fallback>
                <p:oleObj name="" r:id="rId13" imgW="1892935" imgH="676275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54638" y="3708400"/>
                        <a:ext cx="2125662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6" name="Rectangle 46"/>
          <p:cNvSpPr/>
          <p:nvPr/>
        </p:nvSpPr>
        <p:spPr>
          <a:xfrm>
            <a:off x="0" y="5485765"/>
            <a:ext cx="8991600" cy="838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87" name="Object 47"/>
          <p:cNvGraphicFramePr>
            <a:graphicFrameLocks noChangeAspect="1"/>
          </p:cNvGraphicFramePr>
          <p:nvPr/>
        </p:nvGraphicFramePr>
        <p:xfrm>
          <a:off x="228600" y="5232400"/>
          <a:ext cx="723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5" imgW="573405" imgH="309245" progId="Equation.3">
                  <p:embed/>
                </p:oleObj>
              </mc:Choice>
              <mc:Fallback>
                <p:oleObj name="" r:id="rId15" imgW="573405" imgH="309245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" y="5232400"/>
                        <a:ext cx="723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8" name="Text Box 48"/>
          <p:cNvSpPr txBox="1"/>
          <p:nvPr/>
        </p:nvSpPr>
        <p:spPr>
          <a:xfrm>
            <a:off x="4419600" y="5167313"/>
            <a:ext cx="457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由罗尔定理知至少存在一点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89" name="Object 49"/>
          <p:cNvGraphicFramePr>
            <a:graphicFrameLocks noChangeAspect="1"/>
          </p:cNvGraphicFramePr>
          <p:nvPr/>
        </p:nvGraphicFramePr>
        <p:xfrm>
          <a:off x="190500" y="5994400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17" imgW="1217295" imgH="309245" progId="Equation.3">
                  <p:embed/>
                </p:oleObj>
              </mc:Choice>
              <mc:Fallback>
                <p:oleObj name="" r:id="rId17" imgW="1217295" imgH="309245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" y="5994400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1" name="Object 51"/>
          <p:cNvGraphicFramePr>
            <a:graphicFrameLocks noChangeAspect="1"/>
          </p:cNvGraphicFramePr>
          <p:nvPr/>
        </p:nvGraphicFramePr>
        <p:xfrm>
          <a:off x="1828483" y="5975985"/>
          <a:ext cx="1602105" cy="443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19" imgW="787400" imgH="203200" progId="Equation.3">
                  <p:embed/>
                </p:oleObj>
              </mc:Choice>
              <mc:Fallback>
                <p:oleObj name="" r:id="rId19" imgW="787400" imgH="20320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28483" y="5975985"/>
                        <a:ext cx="1602105" cy="4438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2" name="Text Box 52"/>
          <p:cNvSpPr txBox="1"/>
          <p:nvPr/>
        </p:nvSpPr>
        <p:spPr>
          <a:xfrm>
            <a:off x="3603625" y="590042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即定理结论成立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96" name="Object 56"/>
          <p:cNvGraphicFramePr>
            <a:graphicFrameLocks noChangeAspect="1"/>
          </p:cNvGraphicFramePr>
          <p:nvPr/>
        </p:nvGraphicFramePr>
        <p:xfrm>
          <a:off x="3352800" y="5257800"/>
          <a:ext cx="1104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21" imgW="895350" imgH="309245" progId="Equation.3">
                  <p:embed/>
                </p:oleObj>
              </mc:Choice>
              <mc:Fallback>
                <p:oleObj name="" r:id="rId21" imgW="895350" imgH="30924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5257800"/>
                        <a:ext cx="1104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8" name="Object 78"/>
          <p:cNvGraphicFramePr>
            <a:graphicFrameLocks noChangeAspect="1"/>
          </p:cNvGraphicFramePr>
          <p:nvPr/>
        </p:nvGraphicFramePr>
        <p:xfrm>
          <a:off x="1012825" y="5073650"/>
          <a:ext cx="226377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23" imgW="2021840" imgH="676275" progId="Equation.3">
                  <p:embed/>
                </p:oleObj>
              </mc:Choice>
              <mc:Fallback>
                <p:oleObj name="" r:id="rId23" imgW="2021840" imgH="67627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12825" y="5073650"/>
                        <a:ext cx="2263775" cy="790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42" name="Picture 79" descr="机动">
            <a:hlinkClick r:id="" action="ppaction://customshow?id=0&amp;return=true"/>
          </p:cNvPr>
          <p:cNvPicPr>
            <a:picLocks noChangeAspect="1"/>
          </p:cNvPicPr>
          <p:nvPr/>
        </p:nvPicPr>
        <p:blipFill>
          <a:blip r:embed="rId25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1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43" name="Text Box 80"/>
          <p:cNvSpPr txBox="1"/>
          <p:nvPr/>
        </p:nvSpPr>
        <p:spPr>
          <a:xfrm>
            <a:off x="6096000" y="6600825"/>
            <a:ext cx="565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拉氏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0277" name="Object 37"/>
          <p:cNvGraphicFramePr>
            <a:graphicFrameLocks noChangeAspect="1"/>
          </p:cNvGraphicFramePr>
          <p:nvPr/>
        </p:nvGraphicFramePr>
        <p:xfrm>
          <a:off x="3549650" y="2882900"/>
          <a:ext cx="32115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26" imgW="2884805" imgH="676275" progId="Equation.3">
                  <p:embed/>
                </p:oleObj>
              </mc:Choice>
              <mc:Fallback>
                <p:oleObj name="" r:id="rId26" imgW="2884805" imgH="676275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27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49650" y="2882900"/>
                        <a:ext cx="3211513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45" name="Picture 89" descr="LAGRANGE">
            <a:hlinkClick r:id="" action="ppaction://customshow?id=0&amp;return=true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934325" y="3403600"/>
            <a:ext cx="890588" cy="13192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46" name="Group 90"/>
          <p:cNvGrpSpPr/>
          <p:nvPr/>
        </p:nvGrpSpPr>
        <p:grpSpPr>
          <a:xfrm>
            <a:off x="7848600" y="3328988"/>
            <a:ext cx="1036638" cy="1471612"/>
            <a:chOff x="4316" y="576"/>
            <a:chExt cx="1152" cy="1632"/>
          </a:xfrm>
        </p:grpSpPr>
        <p:sp>
          <p:nvSpPr>
            <p:cNvPr id="17471" name="Freeform 91"/>
            <p:cNvSpPr/>
            <p:nvPr/>
          </p:nvSpPr>
          <p:spPr>
            <a:xfrm>
              <a:off x="4316" y="576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33" y="3"/>
                </a:cxn>
                <a:cxn ang="0">
                  <a:pos x="36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72" name="Freeform 92"/>
            <p:cNvSpPr/>
            <p:nvPr/>
          </p:nvSpPr>
          <p:spPr>
            <a:xfrm>
              <a:off x="4316" y="576"/>
              <a:ext cx="96" cy="16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3" y="32"/>
                </a:cxn>
                <a:cxn ang="0">
                  <a:pos x="0" y="34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73" name="Freeform 93"/>
            <p:cNvSpPr/>
            <p:nvPr/>
          </p:nvSpPr>
          <p:spPr>
            <a:xfrm flipH="1" flipV="1">
              <a:off x="5372" y="576"/>
              <a:ext cx="96" cy="16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3" y="32"/>
                </a:cxn>
                <a:cxn ang="0">
                  <a:pos x="0" y="34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74" name="Freeform 94"/>
            <p:cNvSpPr/>
            <p:nvPr/>
          </p:nvSpPr>
          <p:spPr>
            <a:xfrm flipV="1">
              <a:off x="4316" y="2112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33" y="3"/>
                </a:cxn>
                <a:cxn ang="0">
                  <a:pos x="36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336" name="Text Box 96"/>
          <p:cNvSpPr txBox="1"/>
          <p:nvPr/>
        </p:nvSpPr>
        <p:spPr>
          <a:xfrm>
            <a:off x="6400800" y="586740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证毕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10337" name="Group 97"/>
          <p:cNvGrpSpPr/>
          <p:nvPr/>
        </p:nvGrpSpPr>
        <p:grpSpPr>
          <a:xfrm>
            <a:off x="5105400" y="311150"/>
            <a:ext cx="2841625" cy="1690688"/>
            <a:chOff x="3442" y="196"/>
            <a:chExt cx="1790" cy="1065"/>
          </a:xfrm>
        </p:grpSpPr>
        <p:graphicFrame>
          <p:nvGraphicFramePr>
            <p:cNvPr id="17459" name="Object 98"/>
            <p:cNvGraphicFramePr>
              <a:graphicFrameLocks noChangeAspect="1"/>
            </p:cNvGraphicFramePr>
            <p:nvPr/>
          </p:nvGraphicFramePr>
          <p:xfrm>
            <a:off x="5028" y="1117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8" name="" r:id="rId29" imgW="147955" imgH="154305" progId="Equation.3">
                    <p:embed/>
                  </p:oleObj>
                </mc:Choice>
                <mc:Fallback>
                  <p:oleObj name="" r:id="rId29" imgW="147955" imgH="154305" progId="Equation.3">
                    <p:embed/>
                    <p:pic>
                      <p:nvPicPr>
                        <p:cNvPr id="0" name="图片 3197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28" y="1117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60" name="Object 99"/>
            <p:cNvGraphicFramePr>
              <a:graphicFrameLocks noChangeAspect="1"/>
            </p:cNvGraphicFramePr>
            <p:nvPr/>
          </p:nvGraphicFramePr>
          <p:xfrm>
            <a:off x="3442" y="292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9" name="" r:id="rId31" imgW="161290" imgH="219075" progId="Equation.3">
                    <p:embed/>
                  </p:oleObj>
                </mc:Choice>
                <mc:Fallback>
                  <p:oleObj name="" r:id="rId31" imgW="161290" imgH="219075" progId="Equation.3">
                    <p:embed/>
                    <p:pic>
                      <p:nvPicPr>
                        <p:cNvPr id="0" name="图片 3198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42" y="292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461" name="Group 100"/>
            <p:cNvGrpSpPr/>
            <p:nvPr/>
          </p:nvGrpSpPr>
          <p:grpSpPr>
            <a:xfrm>
              <a:off x="3648" y="196"/>
              <a:ext cx="1584" cy="1060"/>
              <a:chOff x="3648" y="196"/>
              <a:chExt cx="1584" cy="1060"/>
            </a:xfrm>
          </p:grpSpPr>
          <p:sp>
            <p:nvSpPr>
              <p:cNvPr id="17463" name="Line 101"/>
              <p:cNvSpPr/>
              <p:nvPr/>
            </p:nvSpPr>
            <p:spPr>
              <a:xfrm>
                <a:off x="3648" y="1026"/>
                <a:ext cx="148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17464" name="Line 102"/>
              <p:cNvSpPr/>
              <p:nvPr/>
            </p:nvSpPr>
            <p:spPr>
              <a:xfrm flipV="1">
                <a:off x="3648" y="288"/>
                <a:ext cx="0" cy="73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17465" name="Line 103"/>
              <p:cNvSpPr/>
              <p:nvPr/>
            </p:nvSpPr>
            <p:spPr>
              <a:xfrm>
                <a:off x="3888" y="81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7466" name="Line 104"/>
              <p:cNvSpPr/>
              <p:nvPr/>
            </p:nvSpPr>
            <p:spPr>
              <a:xfrm>
                <a:off x="4800" y="480"/>
                <a:ext cx="0" cy="54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17467" name="Object 105"/>
              <p:cNvGraphicFramePr>
                <a:graphicFrameLocks noChangeAspect="1"/>
              </p:cNvGraphicFramePr>
              <p:nvPr/>
            </p:nvGraphicFramePr>
            <p:xfrm>
              <a:off x="3826" y="1104"/>
              <a:ext cx="144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4" name="" r:id="rId33" imgW="154305" imgH="154305" progId="Equation.3">
                      <p:embed/>
                    </p:oleObj>
                  </mc:Choice>
                  <mc:Fallback>
                    <p:oleObj name="" r:id="rId33" imgW="154305" imgH="154305" progId="Equation.3">
                      <p:embed/>
                      <p:pic>
                        <p:nvPicPr>
                          <p:cNvPr id="0" name="图片 3203"/>
                          <p:cNvPicPr/>
                          <p:nvPr/>
                        </p:nvPicPr>
                        <p:blipFill>
                          <a:blip r:embed="rId3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826" y="1104"/>
                            <a:ext cx="144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68" name="Object 106"/>
              <p:cNvGraphicFramePr>
                <a:graphicFrameLocks noChangeAspect="1"/>
              </p:cNvGraphicFramePr>
              <p:nvPr/>
            </p:nvGraphicFramePr>
            <p:xfrm>
              <a:off x="4746" y="1056"/>
              <a:ext cx="128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0" name="" r:id="rId35" imgW="128905" imgH="225425" progId="Equation.3">
                      <p:embed/>
                    </p:oleObj>
                  </mc:Choice>
                  <mc:Fallback>
                    <p:oleObj name="" r:id="rId35" imgW="128905" imgH="225425" progId="Equation.3">
                      <p:embed/>
                      <p:pic>
                        <p:nvPicPr>
                          <p:cNvPr id="0" name="图片 3199"/>
                          <p:cNvPicPr/>
                          <p:nvPr/>
                        </p:nvPicPr>
                        <p:blipFill>
                          <a:blip r:embed="rId3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746" y="1056"/>
                            <a:ext cx="128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69" name="Object 107"/>
              <p:cNvGraphicFramePr>
                <a:graphicFrameLocks noChangeAspect="1"/>
              </p:cNvGraphicFramePr>
              <p:nvPr/>
            </p:nvGraphicFramePr>
            <p:xfrm>
              <a:off x="4454" y="196"/>
              <a:ext cx="778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2" name="" r:id="rId37" imgW="1056005" imgH="289560" progId="Equation.3">
                      <p:embed/>
                    </p:oleObj>
                  </mc:Choice>
                  <mc:Fallback>
                    <p:oleObj name="" r:id="rId37" imgW="1056005" imgH="289560" progId="Equation.3">
                      <p:embed/>
                      <p:pic>
                        <p:nvPicPr>
                          <p:cNvPr id="0" name="图片 3201"/>
                          <p:cNvPicPr/>
                          <p:nvPr/>
                        </p:nvPicPr>
                        <p:blipFill>
                          <a:blip r:embed="rId3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54" y="196"/>
                            <a:ext cx="778" cy="23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0" name="Freeform 108"/>
              <p:cNvSpPr/>
              <p:nvPr/>
            </p:nvSpPr>
            <p:spPr>
              <a:xfrm>
                <a:off x="3888" y="480"/>
                <a:ext cx="912" cy="344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144" y="96"/>
                  </a:cxn>
                  <a:cxn ang="0">
                    <a:pos x="336" y="48"/>
                  </a:cxn>
                  <a:cxn ang="0">
                    <a:pos x="672" y="336"/>
                  </a:cxn>
                  <a:cxn ang="0">
                    <a:pos x="912" y="0"/>
                  </a:cxn>
                </a:cxnLst>
                <a:pathLst>
                  <a:path w="912" h="344">
                    <a:moveTo>
                      <a:pt x="0" y="336"/>
                    </a:moveTo>
                    <a:cubicBezTo>
                      <a:pt x="44" y="240"/>
                      <a:pt x="88" y="144"/>
                      <a:pt x="144" y="96"/>
                    </a:cubicBezTo>
                    <a:cubicBezTo>
                      <a:pt x="200" y="48"/>
                      <a:pt x="248" y="8"/>
                      <a:pt x="336" y="48"/>
                    </a:cubicBezTo>
                    <a:cubicBezTo>
                      <a:pt x="424" y="88"/>
                      <a:pt x="576" y="344"/>
                      <a:pt x="672" y="336"/>
                    </a:cubicBezTo>
                    <a:cubicBezTo>
                      <a:pt x="768" y="328"/>
                      <a:pt x="872" y="56"/>
                      <a:pt x="912" y="0"/>
                    </a:cubicBez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aphicFrame>
          <p:nvGraphicFramePr>
            <p:cNvPr id="17462" name="Object 109"/>
            <p:cNvGraphicFramePr>
              <a:graphicFrameLocks noChangeAspect="1"/>
            </p:cNvGraphicFramePr>
            <p:nvPr/>
          </p:nvGraphicFramePr>
          <p:xfrm>
            <a:off x="3504" y="1048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3" name="" r:id="rId39" imgW="219075" imgH="225425" progId="Equation.3">
                    <p:embed/>
                  </p:oleObj>
                </mc:Choice>
                <mc:Fallback>
                  <p:oleObj name="" r:id="rId39" imgW="219075" imgH="225425" progId="Equation.3">
                    <p:embed/>
                    <p:pic>
                      <p:nvPicPr>
                        <p:cNvPr id="0" name="图片 3202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04" y="1048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50" name="Group 110"/>
          <p:cNvGrpSpPr/>
          <p:nvPr/>
        </p:nvGrpSpPr>
        <p:grpSpPr>
          <a:xfrm>
            <a:off x="6038850" y="838200"/>
            <a:ext cx="307975" cy="1295400"/>
            <a:chOff x="4030" y="528"/>
            <a:chExt cx="194" cy="816"/>
          </a:xfrm>
        </p:grpSpPr>
        <p:graphicFrame>
          <p:nvGraphicFramePr>
            <p:cNvPr id="17457" name="Object 111"/>
            <p:cNvGraphicFramePr>
              <a:graphicFrameLocks noChangeAspect="1"/>
            </p:cNvGraphicFramePr>
            <p:nvPr/>
          </p:nvGraphicFramePr>
          <p:xfrm>
            <a:off x="4030" y="1031"/>
            <a:ext cx="194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5" name="" r:id="rId41" imgW="64135" imgH="128905" progId="Equation.3">
                    <p:embed/>
                  </p:oleObj>
                </mc:Choice>
                <mc:Fallback>
                  <p:oleObj name="" r:id="rId41" imgW="64135" imgH="128905" progId="Equation.3">
                    <p:embed/>
                    <p:pic>
                      <p:nvPicPr>
                        <p:cNvPr id="0" name="图片 3204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30" y="1031"/>
                          <a:ext cx="194" cy="3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58" name="Line 112"/>
            <p:cNvSpPr/>
            <p:nvPr/>
          </p:nvSpPr>
          <p:spPr>
            <a:xfrm>
              <a:off x="4119" y="528"/>
              <a:ext cx="9" cy="48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10353" name="Line 113"/>
          <p:cNvSpPr/>
          <p:nvPr/>
        </p:nvSpPr>
        <p:spPr>
          <a:xfrm flipV="1">
            <a:off x="5813425" y="762000"/>
            <a:ext cx="1447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354" name="Line 114"/>
          <p:cNvSpPr/>
          <p:nvPr/>
        </p:nvSpPr>
        <p:spPr>
          <a:xfrm flipV="1">
            <a:off x="5919788" y="685800"/>
            <a:ext cx="579437" cy="2127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55" name="Line 115"/>
          <p:cNvSpPr/>
          <p:nvPr/>
        </p:nvSpPr>
        <p:spPr>
          <a:xfrm flipV="1">
            <a:off x="6651625" y="1196975"/>
            <a:ext cx="533400" cy="195263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56" name="Line 116"/>
          <p:cNvSpPr/>
          <p:nvPr/>
        </p:nvSpPr>
        <p:spPr>
          <a:xfrm flipV="1">
            <a:off x="5432425" y="647700"/>
            <a:ext cx="2663825" cy="979488"/>
          </a:xfrm>
          <a:prstGeom prst="line">
            <a:avLst/>
          </a:prstGeom>
          <a:ln w="190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57" name="Line 117"/>
          <p:cNvSpPr/>
          <p:nvPr/>
        </p:nvSpPr>
        <p:spPr>
          <a:xfrm>
            <a:off x="5813425" y="1295400"/>
            <a:ext cx="0" cy="187325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58" name="Line 118"/>
          <p:cNvSpPr/>
          <p:nvPr/>
        </p:nvSpPr>
        <p:spPr>
          <a:xfrm>
            <a:off x="7261225" y="762000"/>
            <a:ext cx="0" cy="228600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0359" name="Object 119"/>
          <p:cNvGraphicFramePr>
            <a:graphicFrameLocks noChangeAspect="1"/>
          </p:cNvGraphicFramePr>
          <p:nvPr/>
        </p:nvGraphicFramePr>
        <p:xfrm>
          <a:off x="7326313" y="762000"/>
          <a:ext cx="1741487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43" imgW="1796415" imgH="483235" progId="Equation.3">
                  <p:embed/>
                </p:oleObj>
              </mc:Choice>
              <mc:Fallback>
                <p:oleObj name="" r:id="rId43" imgW="1796415" imgH="483235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26313" y="762000"/>
                        <a:ext cx="1741487" cy="496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0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0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0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1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1033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5" grpId="0"/>
      <p:bldP spid="10247" grpId="0"/>
      <p:bldP spid="10248" grpId="0"/>
      <p:bldP spid="10250" grpId="0"/>
      <p:bldP spid="10275" grpId="0"/>
      <p:bldP spid="10279" grpId="0"/>
      <p:bldP spid="10281" grpId="0"/>
      <p:bldP spid="10283" grpId="0"/>
      <p:bldP spid="10284" grpId="0"/>
      <p:bldP spid="10285" grpId="0"/>
      <p:bldP spid="10312" grpId="0" animBg="1"/>
      <p:bldP spid="10274" grpId="0"/>
      <p:bldP spid="10276" grpId="0"/>
      <p:bldP spid="10297" grpId="0" animBg="1"/>
      <p:bldP spid="10286" grpId="0" bldLvl="0" animBg="1"/>
      <p:bldP spid="10288" grpId="0"/>
      <p:bldP spid="10292" grpId="0"/>
      <p:bldP spid="10336" grpId="0" advAuto="100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19430" y="604520"/>
            <a:ext cx="12503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例</a:t>
            </a:r>
            <a:r>
              <a:rPr lang="en-US" altLang="zh-CN" b="1">
                <a:solidFill>
                  <a:schemeClr val="tx2"/>
                </a:solidFill>
              </a:rPr>
              <a:t>4. </a:t>
            </a:r>
            <a:r>
              <a:rPr lang="zh-CN" altLang="en-US"/>
              <a:t>设</a:t>
            </a:r>
            <a:endParaRPr lang="zh-CN" altLang="en-US"/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38640" y="595438"/>
          <a:ext cx="78359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368300" imgH="254000" progId="Equation.KSEE3">
                  <p:embed/>
                </p:oleObj>
              </mc:Choice>
              <mc:Fallback>
                <p:oleObj name="" r:id="rId1" imgW="3683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38640" y="595438"/>
                        <a:ext cx="78359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300605" y="594995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在</a:t>
            </a:r>
            <a:endParaRPr lang="zh-CN" altLang="en-US"/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61956" y="577024"/>
          <a:ext cx="75692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55600" imgH="254000" progId="Equation.KSEE3">
                  <p:embed/>
                </p:oleObj>
              </mc:Choice>
              <mc:Fallback>
                <p:oleObj name="" r:id="rId3" imgW="3556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61956" y="577024"/>
                        <a:ext cx="75692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384550" y="58610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上可导，且</a:t>
            </a:r>
            <a:endParaRPr lang="zh-CN" altLang="en-US"/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64172" y="568134"/>
          <a:ext cx="186499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876300" imgH="254000" progId="Equation.KSEE3">
                  <p:embed/>
                </p:oleObj>
              </mc:Choice>
              <mc:Fallback>
                <p:oleObj name="" r:id="rId5" imgW="8763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64172" y="568134"/>
                        <a:ext cx="1864995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24"/>
          <p:cNvGraphicFramePr>
            <a:graphicFrameLocks noChangeAspect="1"/>
          </p:cNvGraphicFramePr>
          <p:nvPr/>
        </p:nvGraphicFramePr>
        <p:xfrm>
          <a:off x="2839279" y="1353703"/>
          <a:ext cx="3273425" cy="585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7" imgW="1473200" imgH="254000" progId="Equation.3">
                  <p:embed/>
                </p:oleObj>
              </mc:Choice>
              <mc:Fallback>
                <p:oleObj name="" r:id="rId7" imgW="1473200" imgH="2540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39279" y="1353703"/>
                        <a:ext cx="3273425" cy="5854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527343" y="1394367"/>
          <a:ext cx="1517015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9" imgW="749300" imgH="203200" progId="Equation.3">
                  <p:embed/>
                </p:oleObj>
              </mc:Choice>
              <mc:Fallback>
                <p:oleObj name="" r:id="rId9" imgW="749300" imgH="203200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7343" y="1394367"/>
                        <a:ext cx="1517015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Text Box 8"/>
          <p:cNvSpPr txBox="1"/>
          <p:nvPr/>
        </p:nvSpPr>
        <p:spPr>
          <a:xfrm>
            <a:off x="2018665" y="1379220"/>
            <a:ext cx="11544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使得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10630" y="1394460"/>
            <a:ext cx="2508250" cy="1383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2"/>
                </a:solidFill>
              </a:rPr>
              <a:t>构造函数法：</a:t>
            </a:r>
            <a:endParaRPr lang="zh-CN" altLang="en-US">
              <a:solidFill>
                <a:schemeClr val="tx2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注意与罗尔的区别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52970" y="59499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ym typeface="+mn-ea"/>
              </a:rPr>
              <a:t>证明：</a:t>
            </a:r>
            <a:endParaRPr lang="zh-CN" altLang="en-US" dirty="0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47090" y="316801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提示：构造函数</a:t>
            </a:r>
            <a:endParaRPr lang="zh-CN" altLang="en-US"/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453788" y="3158933"/>
          <a:ext cx="189166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1" imgW="889000" imgH="254000" progId="Equation.KSEE3">
                  <p:embed/>
                </p:oleObj>
              </mc:Choice>
              <mc:Fallback>
                <p:oleObj name="" r:id="rId11" imgW="8890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53788" y="3158933"/>
                        <a:ext cx="1891665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9458" name="Object 95"/>
          <p:cNvGraphicFramePr>
            <a:graphicFrameLocks noChangeAspect="1"/>
          </p:cNvGraphicFramePr>
          <p:nvPr/>
        </p:nvGraphicFramePr>
        <p:xfrm>
          <a:off x="1731963" y="5334000"/>
          <a:ext cx="4854575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" imgW="4050665" imgH="708025" progId="Equation.3">
                  <p:embed/>
                </p:oleObj>
              </mc:Choice>
              <mc:Fallback>
                <p:oleObj name="" r:id="rId1" imgW="4050665" imgH="70802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31963" y="5334000"/>
                        <a:ext cx="4854575" cy="890588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88" name="Rectangle 96"/>
          <p:cNvSpPr/>
          <p:nvPr/>
        </p:nvSpPr>
        <p:spPr>
          <a:xfrm>
            <a:off x="1600200" y="5257800"/>
            <a:ext cx="5105400" cy="10668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9460" name="Rectangle 3"/>
          <p:cNvSpPr>
            <a:spLocks noGrp="1"/>
          </p:cNvSpPr>
          <p:nvPr>
            <p:ph type="title"/>
          </p:nvPr>
        </p:nvSpPr>
        <p:spPr>
          <a:xfrm>
            <a:off x="533400" y="228600"/>
            <a:ext cx="6019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拉格朗日中值定理的</a:t>
            </a:r>
            <a:r>
              <a:rPr lang="zh-CN" altLang="en-US" sz="2800" dirty="0">
                <a:ea typeface="楷体_GB2312" pitchFamily="49" charset="-122"/>
              </a:rPr>
              <a:t>有限增量形式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3823" name="Text Box 31"/>
          <p:cNvSpPr txBox="1"/>
          <p:nvPr/>
        </p:nvSpPr>
        <p:spPr>
          <a:xfrm>
            <a:off x="609600" y="243840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若函数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3825" name="Text Box 33"/>
          <p:cNvSpPr txBox="1"/>
          <p:nvPr/>
        </p:nvSpPr>
        <p:spPr>
          <a:xfrm>
            <a:off x="3505200" y="2438400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在区间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上满足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26" name="Object 34"/>
          <p:cNvGraphicFramePr>
            <a:graphicFrameLocks noChangeAspect="1"/>
          </p:cNvGraphicFramePr>
          <p:nvPr/>
        </p:nvGraphicFramePr>
        <p:xfrm>
          <a:off x="6096000" y="2492375"/>
          <a:ext cx="1485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3" imgW="1217295" imgH="315595" progId="Equation.3">
                  <p:embed/>
                </p:oleObj>
              </mc:Choice>
              <mc:Fallback>
                <p:oleObj name="" r:id="rId3" imgW="1217295" imgH="31559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96000" y="2492375"/>
                        <a:ext cx="1485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8" name="Text Box 36"/>
          <p:cNvSpPr txBox="1"/>
          <p:nvPr/>
        </p:nvSpPr>
        <p:spPr>
          <a:xfrm>
            <a:off x="7543800" y="23764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29" name="Object 37"/>
          <p:cNvGraphicFramePr>
            <a:graphicFrameLocks noChangeAspect="1"/>
          </p:cNvGraphicFramePr>
          <p:nvPr/>
        </p:nvGraphicFramePr>
        <p:xfrm>
          <a:off x="8001000" y="24892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5" imgW="579755" imgH="309245" progId="Equation.3">
                  <p:embed/>
                </p:oleObj>
              </mc:Choice>
              <mc:Fallback>
                <p:oleObj name="" r:id="rId5" imgW="579755" imgH="30924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001000" y="24892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31" name="Text Box 39"/>
          <p:cNvSpPr txBox="1"/>
          <p:nvPr/>
        </p:nvSpPr>
        <p:spPr>
          <a:xfrm>
            <a:off x="228600" y="2971800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 </a:t>
            </a:r>
            <a:r>
              <a:rPr lang="zh-CN" altLang="en-US" sz="2800" dirty="0">
                <a:ea typeface="楷体_GB2312" pitchFamily="49" charset="-122"/>
              </a:rPr>
              <a:t>上必为常数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3832" name="Object 40"/>
          <p:cNvGraphicFramePr>
            <a:graphicFrameLocks noChangeAspect="1"/>
          </p:cNvGraphicFramePr>
          <p:nvPr/>
        </p:nvGraphicFramePr>
        <p:xfrm>
          <a:off x="2819400" y="249872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7" imgW="579755" imgH="309245" progId="Equation.3">
                  <p:embed/>
                </p:oleObj>
              </mc:Choice>
              <mc:Fallback>
                <p:oleObj name="" r:id="rId7" imgW="579755" imgH="30924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249872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33" name="Text Box 41"/>
          <p:cNvSpPr txBox="1"/>
          <p:nvPr/>
        </p:nvSpPr>
        <p:spPr>
          <a:xfrm>
            <a:off x="609600" y="35052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上任取两点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34" name="Object 42"/>
          <p:cNvGraphicFramePr>
            <a:graphicFrameLocks noChangeAspect="1"/>
          </p:cNvGraphicFramePr>
          <p:nvPr/>
        </p:nvGraphicFramePr>
        <p:xfrm>
          <a:off x="3733800" y="3552825"/>
          <a:ext cx="2349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9" imgW="1951355" imgH="340995" progId="Equation.3">
                  <p:embed/>
                </p:oleObj>
              </mc:Choice>
              <mc:Fallback>
                <p:oleObj name="" r:id="rId9" imgW="1951355" imgH="34099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3552825"/>
                        <a:ext cx="2349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7" name="Object 45"/>
          <p:cNvGraphicFramePr>
            <a:graphicFrameLocks noChangeAspect="1"/>
          </p:cNvGraphicFramePr>
          <p:nvPr/>
        </p:nvGraphicFramePr>
        <p:xfrm>
          <a:off x="6197918" y="3552508"/>
          <a:ext cx="2339623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1" imgW="1091565" imgH="228600" progId="Equation.3">
                  <p:embed/>
                </p:oleObj>
              </mc:Choice>
              <mc:Fallback>
                <p:oleObj name="" r:id="rId11" imgW="1091565" imgH="2286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197918" y="3552508"/>
                        <a:ext cx="2339623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38" name="Text Box 46"/>
          <p:cNvSpPr txBox="1"/>
          <p:nvPr/>
        </p:nvSpPr>
        <p:spPr>
          <a:xfrm>
            <a:off x="228600" y="4038600"/>
            <a:ext cx="54229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格朗日中值公式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42" name="Object 50"/>
          <p:cNvGraphicFramePr>
            <a:graphicFrameLocks noChangeAspect="1"/>
          </p:cNvGraphicFramePr>
          <p:nvPr/>
        </p:nvGraphicFramePr>
        <p:xfrm>
          <a:off x="5073650" y="4741863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3" imgW="379730" imgH="225425" progId="Equation.3">
                  <p:embed/>
                </p:oleObj>
              </mc:Choice>
              <mc:Fallback>
                <p:oleObj name="" r:id="rId13" imgW="379730" imgH="22542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73650" y="4741863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9" name="Object 47"/>
          <p:cNvGraphicFramePr>
            <a:graphicFrameLocks noChangeAspect="1"/>
          </p:cNvGraphicFramePr>
          <p:nvPr/>
        </p:nvGraphicFramePr>
        <p:xfrm>
          <a:off x="692150" y="4668838"/>
          <a:ext cx="2044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5" imgW="1693545" imgH="340995" progId="Equation.3">
                  <p:embed/>
                </p:oleObj>
              </mc:Choice>
              <mc:Fallback>
                <p:oleObj name="" r:id="rId15" imgW="1693545" imgH="340995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92150" y="4668838"/>
                        <a:ext cx="2044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40" name="Object 48"/>
          <p:cNvGraphicFramePr>
            <a:graphicFrameLocks noChangeAspect="1"/>
          </p:cNvGraphicFramePr>
          <p:nvPr/>
        </p:nvGraphicFramePr>
        <p:xfrm>
          <a:off x="2736850" y="4668838"/>
          <a:ext cx="2336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7" imgW="1931670" imgH="340995" progId="Equation.3">
                  <p:embed/>
                </p:oleObj>
              </mc:Choice>
              <mc:Fallback>
                <p:oleObj name="" r:id="rId17" imgW="1931670" imgH="34099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36850" y="4668838"/>
                        <a:ext cx="2336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41" name="Object 49"/>
          <p:cNvGraphicFramePr>
            <a:graphicFrameLocks noChangeAspect="1"/>
          </p:cNvGraphicFramePr>
          <p:nvPr/>
        </p:nvGraphicFramePr>
        <p:xfrm>
          <a:off x="4038600" y="5059363"/>
          <a:ext cx="1841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9" imgW="1513205" imgH="340995" progId="Equation.3">
                  <p:embed/>
                </p:oleObj>
              </mc:Choice>
              <mc:Fallback>
                <p:oleObj name="" r:id="rId19" imgW="1513205" imgH="34099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5059363"/>
                        <a:ext cx="1841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43" name="Object 51"/>
          <p:cNvGraphicFramePr>
            <a:graphicFrameLocks noChangeAspect="1"/>
          </p:cNvGraphicFramePr>
          <p:nvPr/>
        </p:nvGraphicFramePr>
        <p:xfrm>
          <a:off x="802005" y="5361305"/>
          <a:ext cx="2743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21" imgW="2279650" imgH="340995" progId="Equation.3">
                  <p:embed/>
                </p:oleObj>
              </mc:Choice>
              <mc:Fallback>
                <p:oleObj name="" r:id="rId21" imgW="2279650" imgH="34099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02005" y="5361305"/>
                        <a:ext cx="2743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85" name="Group 93"/>
          <p:cNvGrpSpPr/>
          <p:nvPr/>
        </p:nvGrpSpPr>
        <p:grpSpPr>
          <a:xfrm>
            <a:off x="230188" y="5805488"/>
            <a:ext cx="3886200" cy="519112"/>
            <a:chOff x="145" y="3705"/>
            <a:chExt cx="2448" cy="327"/>
          </a:xfrm>
        </p:grpSpPr>
        <p:sp>
          <p:nvSpPr>
            <p:cNvPr id="19486" name="Text Box 53"/>
            <p:cNvSpPr txBox="1"/>
            <p:nvPr/>
          </p:nvSpPr>
          <p:spPr>
            <a:xfrm>
              <a:off x="145" y="3705"/>
              <a:ext cx="244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由          的任意性知</a:t>
              </a:r>
              <a:r>
                <a:rPr lang="en-US" altLang="zh-CN" sz="2800" dirty="0">
                  <a:ea typeface="楷体_GB2312" pitchFamily="49" charset="-122"/>
                </a:rPr>
                <a:t>, 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19487" name="Object 54"/>
            <p:cNvGraphicFramePr>
              <a:graphicFrameLocks noChangeAspect="1"/>
            </p:cNvGraphicFramePr>
            <p:nvPr/>
          </p:nvGraphicFramePr>
          <p:xfrm>
            <a:off x="456" y="3732"/>
            <a:ext cx="504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23" imgW="637540" imgH="340995" progId="Equation.3">
                    <p:embed/>
                  </p:oleObj>
                </mc:Choice>
                <mc:Fallback>
                  <p:oleObj name="" r:id="rId23" imgW="637540" imgH="340995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6" y="3732"/>
                          <a:ext cx="504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3847" name="Object 55"/>
          <p:cNvGraphicFramePr>
            <a:graphicFrameLocks noChangeAspect="1"/>
          </p:cNvGraphicFramePr>
          <p:nvPr/>
        </p:nvGraphicFramePr>
        <p:xfrm>
          <a:off x="3505200" y="5897563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25" imgW="579755" imgH="309245" progId="Equation.3">
                  <p:embed/>
                </p:oleObj>
              </mc:Choice>
              <mc:Fallback>
                <p:oleObj name="" r:id="rId25" imgW="579755" imgH="30924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5897563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48" name="Text Box 56"/>
          <p:cNvSpPr txBox="1"/>
          <p:nvPr/>
        </p:nvSpPr>
        <p:spPr>
          <a:xfrm>
            <a:off x="4191000" y="5805488"/>
            <a:ext cx="2514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上为常数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3870" name="Object 78"/>
          <p:cNvGraphicFramePr>
            <a:graphicFrameLocks noChangeAspect="1"/>
          </p:cNvGraphicFramePr>
          <p:nvPr/>
        </p:nvGraphicFramePr>
        <p:xfrm>
          <a:off x="533400" y="1476375"/>
          <a:ext cx="49879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27" imgW="4178935" imgH="340995" progId="Equation.3">
                  <p:embed/>
                </p:oleObj>
              </mc:Choice>
              <mc:Fallback>
                <p:oleObj name="" r:id="rId27" imgW="4178935" imgH="340995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" y="1476375"/>
                        <a:ext cx="49879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71" name="Object 79"/>
          <p:cNvGraphicFramePr>
            <a:graphicFrameLocks noChangeAspect="1"/>
          </p:cNvGraphicFramePr>
          <p:nvPr/>
        </p:nvGraphicFramePr>
        <p:xfrm>
          <a:off x="1054100" y="815975"/>
          <a:ext cx="2908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29" imgW="2414905" imgH="340995" progId="Equation.3">
                  <p:embed/>
                </p:oleObj>
              </mc:Choice>
              <mc:Fallback>
                <p:oleObj name="" r:id="rId29" imgW="2414905" imgH="34099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54100" y="815975"/>
                        <a:ext cx="2908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72" name="Text Box 80"/>
          <p:cNvSpPr txBox="1"/>
          <p:nvPr/>
        </p:nvSpPr>
        <p:spPr>
          <a:xfrm>
            <a:off x="533400" y="7620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3873" name="Text Box 81"/>
          <p:cNvSpPr txBox="1"/>
          <p:nvPr/>
        </p:nvSpPr>
        <p:spPr>
          <a:xfrm>
            <a:off x="3962400" y="7620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3874" name="AutoShape 82"/>
          <p:cNvSpPr/>
          <p:nvPr/>
        </p:nvSpPr>
        <p:spPr>
          <a:xfrm rot="-5400000">
            <a:off x="2417763" y="1281113"/>
            <a:ext cx="144462" cy="1331912"/>
          </a:xfrm>
          <a:prstGeom prst="leftBrace">
            <a:avLst>
              <a:gd name="adj1" fmla="val 76831"/>
              <a:gd name="adj2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75" name="Object 83"/>
          <p:cNvGraphicFramePr>
            <a:graphicFrameLocks noChangeAspect="1"/>
          </p:cNvGraphicFramePr>
          <p:nvPr/>
        </p:nvGraphicFramePr>
        <p:xfrm>
          <a:off x="2369820" y="2019300"/>
          <a:ext cx="241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31" imgW="161290" imgH="289560" progId="Equation.3">
                  <p:embed/>
                </p:oleObj>
              </mc:Choice>
              <mc:Fallback>
                <p:oleObj name="" r:id="rId31" imgW="161290" imgH="28956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9820" y="2019300"/>
                        <a:ext cx="241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134100" y="307340"/>
            <a:ext cx="2825115" cy="953135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说明：</a:t>
            </a:r>
            <a:r>
              <a:rPr lang="zh-CN" altLang="en-US"/>
              <a:t>与增量有关的题考虑拉氏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134100" y="4669155"/>
            <a:ext cx="2825115" cy="953135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说明：</a:t>
            </a:r>
            <a:r>
              <a:rPr lang="zh-CN" altLang="en-US"/>
              <a:t>恒等式证明请用拉氏推论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87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3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3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88" grpId="0" bldLvl="0" animBg="1"/>
      <p:bldP spid="33823" grpId="0"/>
      <p:bldP spid="33825" grpId="0"/>
      <p:bldP spid="33828" grpId="0"/>
      <p:bldP spid="33831" grpId="0"/>
      <p:bldP spid="33833" grpId="0"/>
      <p:bldP spid="33838" grpId="0"/>
      <p:bldP spid="33848" grpId="0"/>
      <p:bldP spid="33872" grpId="0" build="p"/>
      <p:bldP spid="33873" grpId="0"/>
      <p:bldP spid="33874" grpId="0" bldLvl="0" animBg="1"/>
      <p:bldP spid="2" grpId="0" bldLvl="0" animBg="1"/>
      <p:bldP spid="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539750" y="381000"/>
            <a:ext cx="2743200" cy="457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证明等式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871788" y="152400"/>
          <a:ext cx="5129212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" imgW="4301490" imgH="676275" progId="Equation.3">
                  <p:embed/>
                </p:oleObj>
              </mc:Choice>
              <mc:Fallback>
                <p:oleObj name="" r:id="rId1" imgW="4301490" imgH="67627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71788" y="152400"/>
                        <a:ext cx="5129212" cy="849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2" name="Text Box 4"/>
          <p:cNvSpPr txBox="1"/>
          <p:nvPr/>
        </p:nvSpPr>
        <p:spPr>
          <a:xfrm>
            <a:off x="533400" y="100488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9333" name="Object 5"/>
          <p:cNvGraphicFramePr>
            <a:graphicFrameLocks noChangeAspect="1"/>
          </p:cNvGraphicFramePr>
          <p:nvPr/>
        </p:nvGraphicFramePr>
        <p:xfrm>
          <a:off x="1600200" y="1066800"/>
          <a:ext cx="38576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3" imgW="3219450" imgH="309245" progId="Equation.3">
                  <p:embed/>
                </p:oleObj>
              </mc:Choice>
              <mc:Fallback>
                <p:oleObj name="" r:id="rId3" imgW="3219450" imgH="309245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1066800"/>
                        <a:ext cx="385762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4" name="Object 6"/>
          <p:cNvGraphicFramePr>
            <a:graphicFrameLocks noChangeAspect="1"/>
          </p:cNvGraphicFramePr>
          <p:nvPr/>
        </p:nvGraphicFramePr>
        <p:xfrm>
          <a:off x="426720" y="1752283"/>
          <a:ext cx="179716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5" imgW="901700" imgH="215900" progId="Equation.3">
                  <p:embed/>
                </p:oleObj>
              </mc:Choice>
              <mc:Fallback>
                <p:oleObj name="" r:id="rId5" imgW="901700" imgH="2159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6720" y="1752283"/>
                        <a:ext cx="179716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5" name="Object 7"/>
          <p:cNvGraphicFramePr>
            <a:graphicFrameLocks noChangeAspect="1"/>
          </p:cNvGraphicFramePr>
          <p:nvPr/>
        </p:nvGraphicFramePr>
        <p:xfrm>
          <a:off x="2514283" y="1777365"/>
          <a:ext cx="1104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7" imgW="895350" imgH="315595" progId="Equation.3">
                  <p:embed/>
                </p:oleObj>
              </mc:Choice>
              <mc:Fallback>
                <p:oleObj name="" r:id="rId7" imgW="895350" imgH="315595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14283" y="1777365"/>
                        <a:ext cx="1104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6" name="Text Box 8"/>
          <p:cNvSpPr txBox="1"/>
          <p:nvPr/>
        </p:nvSpPr>
        <p:spPr>
          <a:xfrm>
            <a:off x="287338" y="2422525"/>
            <a:ext cx="20748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由推论可知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9337" name="Object 9"/>
          <p:cNvGraphicFramePr>
            <a:graphicFrameLocks noChangeAspect="1"/>
          </p:cNvGraphicFramePr>
          <p:nvPr/>
        </p:nvGraphicFramePr>
        <p:xfrm>
          <a:off x="2451100" y="2565400"/>
          <a:ext cx="4330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9" imgW="3625215" imgH="309245" progId="Equation.3">
                  <p:embed/>
                </p:oleObj>
              </mc:Choice>
              <mc:Fallback>
                <p:oleObj name="" r:id="rId9" imgW="3625215" imgH="30924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51100" y="2565400"/>
                        <a:ext cx="4330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8" name="Text Box 10"/>
          <p:cNvSpPr txBox="1"/>
          <p:nvPr/>
        </p:nvSpPr>
        <p:spPr>
          <a:xfrm>
            <a:off x="6705600" y="24526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 (</a:t>
            </a:r>
            <a:r>
              <a:rPr lang="zh-CN" altLang="en-US" sz="2800" dirty="0">
                <a:ea typeface="楷体_GB2312" pitchFamily="49" charset="-122"/>
              </a:rPr>
              <a:t>常数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9339" name="Text Box 11"/>
          <p:cNvSpPr txBox="1"/>
          <p:nvPr/>
        </p:nvSpPr>
        <p:spPr>
          <a:xfrm>
            <a:off x="609600" y="3060700"/>
            <a:ext cx="2227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0 , </a:t>
            </a: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9340" name="Object 12"/>
          <p:cNvGraphicFramePr>
            <a:graphicFrameLocks noChangeAspect="1"/>
          </p:cNvGraphicFramePr>
          <p:nvPr/>
        </p:nvGraphicFramePr>
        <p:xfrm>
          <a:off x="2614613" y="2895600"/>
          <a:ext cx="1028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1" imgW="830580" imgH="676275" progId="Equation.3">
                  <p:embed/>
                </p:oleObj>
              </mc:Choice>
              <mc:Fallback>
                <p:oleObj name="" r:id="rId11" imgW="830580" imgH="676275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14613" y="2895600"/>
                        <a:ext cx="1028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41" name="Text Box 13"/>
          <p:cNvSpPr txBox="1"/>
          <p:nvPr/>
        </p:nvSpPr>
        <p:spPr>
          <a:xfrm>
            <a:off x="609600" y="37480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又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9342" name="Object 14"/>
          <p:cNvGraphicFramePr>
            <a:graphicFrameLocks noChangeAspect="1"/>
          </p:cNvGraphicFramePr>
          <p:nvPr/>
        </p:nvGraphicFramePr>
        <p:xfrm>
          <a:off x="1104900" y="3632200"/>
          <a:ext cx="1625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3" imgW="1339215" imgH="676275" progId="Equation.3">
                  <p:embed/>
                </p:oleObj>
              </mc:Choice>
              <mc:Fallback>
                <p:oleObj name="" r:id="rId13" imgW="1339215" imgH="676275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04900" y="3632200"/>
                        <a:ext cx="1625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9343" name="Group 15"/>
          <p:cNvGrpSpPr/>
          <p:nvPr/>
        </p:nvGrpSpPr>
        <p:grpSpPr>
          <a:xfrm>
            <a:off x="2819400" y="3810000"/>
            <a:ext cx="5791200" cy="533400"/>
            <a:chOff x="1824" y="2544"/>
            <a:chExt cx="3648" cy="336"/>
          </a:xfrm>
        </p:grpSpPr>
        <p:sp>
          <p:nvSpPr>
            <p:cNvPr id="20511" name="Text Box 16"/>
            <p:cNvSpPr txBox="1"/>
            <p:nvPr/>
          </p:nvSpPr>
          <p:spPr>
            <a:xfrm>
              <a:off x="1824" y="2544"/>
              <a:ext cx="364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故所证等式在定义域            上成立</a:t>
              </a:r>
              <a:r>
                <a:rPr lang="en-US" altLang="zh-CN" sz="2800" dirty="0">
                  <a:ea typeface="楷体_GB2312" pitchFamily="49" charset="-122"/>
                </a:rPr>
                <a:t>.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20512" name="Object 17"/>
            <p:cNvGraphicFramePr>
              <a:graphicFrameLocks noChangeAspect="1"/>
            </p:cNvGraphicFramePr>
            <p:nvPr/>
          </p:nvGraphicFramePr>
          <p:xfrm>
            <a:off x="3936" y="2570"/>
            <a:ext cx="646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9" name="" r:id="rId15" imgW="315595" imgH="128905" progId="Equation.3">
                    <p:embed/>
                  </p:oleObj>
                </mc:Choice>
                <mc:Fallback>
                  <p:oleObj name="" r:id="rId15" imgW="315595" imgH="128905" progId="Equation.3">
                    <p:embed/>
                    <p:pic>
                      <p:nvPicPr>
                        <p:cNvPr id="0" name="图片 3128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36" y="2570"/>
                          <a:ext cx="646" cy="3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9346" name="Text Box 18"/>
          <p:cNvSpPr txBox="1"/>
          <p:nvPr/>
        </p:nvSpPr>
        <p:spPr>
          <a:xfrm>
            <a:off x="539750" y="55499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自证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99347" name="Object 19"/>
          <p:cNvGraphicFramePr>
            <a:graphicFrameLocks noChangeAspect="1"/>
          </p:cNvGraphicFramePr>
          <p:nvPr/>
        </p:nvGraphicFramePr>
        <p:xfrm>
          <a:off x="5105400" y="5626100"/>
          <a:ext cx="2019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7" imgW="1667510" imgH="309245" progId="Equation.3">
                  <p:embed/>
                </p:oleObj>
              </mc:Choice>
              <mc:Fallback>
                <p:oleObj name="" r:id="rId17" imgW="1667510" imgH="309245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05400" y="5626100"/>
                        <a:ext cx="2019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8" name="Object 20"/>
          <p:cNvGraphicFramePr>
            <a:graphicFrameLocks noChangeAspect="1"/>
          </p:cNvGraphicFramePr>
          <p:nvPr/>
        </p:nvGraphicFramePr>
        <p:xfrm>
          <a:off x="1581150" y="5397500"/>
          <a:ext cx="3454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9" imgW="2884805" imgH="676275" progId="Equation.3">
                  <p:embed/>
                </p:oleObj>
              </mc:Choice>
              <mc:Fallback>
                <p:oleObj name="" r:id="rId19" imgW="2884805" imgH="676275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1150" y="5397500"/>
                        <a:ext cx="3454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9" name="Object 21"/>
          <p:cNvGraphicFramePr>
            <a:graphicFrameLocks noChangeAspect="1"/>
          </p:cNvGraphicFramePr>
          <p:nvPr/>
        </p:nvGraphicFramePr>
        <p:xfrm>
          <a:off x="3696970" y="1515428"/>
          <a:ext cx="11303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21" imgW="920750" imgH="734060" progId="Equation.3">
                  <p:embed/>
                </p:oleObj>
              </mc:Choice>
              <mc:Fallback>
                <p:oleObj name="" r:id="rId21" imgW="920750" imgH="73406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96970" y="1515428"/>
                        <a:ext cx="11303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0" name="Object 22"/>
          <p:cNvGraphicFramePr>
            <a:graphicFrameLocks noChangeAspect="1"/>
          </p:cNvGraphicFramePr>
          <p:nvPr/>
        </p:nvGraphicFramePr>
        <p:xfrm>
          <a:off x="4916170" y="1523365"/>
          <a:ext cx="1397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23" imgW="1146175" imgH="734060" progId="Equation.3">
                  <p:embed/>
                </p:oleObj>
              </mc:Choice>
              <mc:Fallback>
                <p:oleObj name="" r:id="rId23" imgW="1146175" imgH="73406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16170" y="1523365"/>
                        <a:ext cx="13970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1" name="Object 23"/>
          <p:cNvGraphicFramePr>
            <a:graphicFrameLocks noChangeAspect="1"/>
          </p:cNvGraphicFramePr>
          <p:nvPr/>
        </p:nvGraphicFramePr>
        <p:xfrm>
          <a:off x="6440170" y="1751965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25" imgW="379730" imgH="225425" progId="Equation.3">
                  <p:embed/>
                </p:oleObj>
              </mc:Choice>
              <mc:Fallback>
                <p:oleObj name="" r:id="rId25" imgW="379730" imgH="22542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40170" y="1751965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52" name="Text Box 24"/>
          <p:cNvSpPr txBox="1"/>
          <p:nvPr/>
        </p:nvSpPr>
        <p:spPr>
          <a:xfrm>
            <a:off x="539750" y="44338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经验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99353" name="Text Box 25"/>
          <p:cNvSpPr txBox="1"/>
          <p:nvPr/>
        </p:nvSpPr>
        <p:spPr>
          <a:xfrm>
            <a:off x="1460500" y="4433888"/>
            <a:ext cx="10541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欲证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9354" name="Object 26"/>
          <p:cNvGraphicFramePr>
            <a:graphicFrameLocks noChangeAspect="1"/>
          </p:cNvGraphicFramePr>
          <p:nvPr/>
        </p:nvGraphicFramePr>
        <p:xfrm>
          <a:off x="2286000" y="4495800"/>
          <a:ext cx="857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27" imgW="250825" imgH="116205" progId="Equation.3">
                  <p:embed/>
                </p:oleObj>
              </mc:Choice>
              <mc:Fallback>
                <p:oleObj name="" r:id="rId27" imgW="250825" imgH="11620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4495800"/>
                        <a:ext cx="85725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55" name="Text Box 27"/>
          <p:cNvSpPr txBox="1"/>
          <p:nvPr/>
        </p:nvSpPr>
        <p:spPr>
          <a:xfrm>
            <a:off x="3046730" y="443547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9356" name="Object 28"/>
          <p:cNvGraphicFramePr>
            <a:graphicFrameLocks noChangeAspect="1"/>
          </p:cNvGraphicFramePr>
          <p:nvPr/>
        </p:nvGraphicFramePr>
        <p:xfrm>
          <a:off x="3517583" y="4495483"/>
          <a:ext cx="1587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29" imgW="1307465" imgH="340995" progId="Equation.3">
                  <p:embed/>
                </p:oleObj>
              </mc:Choice>
              <mc:Fallback>
                <p:oleObj name="" r:id="rId29" imgW="1307465" imgH="34099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17583" y="4495483"/>
                        <a:ext cx="1587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57" name="Text Box 29"/>
          <p:cNvSpPr txBox="1"/>
          <p:nvPr/>
        </p:nvSpPr>
        <p:spPr>
          <a:xfrm>
            <a:off x="5119688" y="4448175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只需证在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9358" name="Object 30"/>
          <p:cNvGraphicFramePr>
            <a:graphicFrameLocks noChangeAspect="1"/>
          </p:cNvGraphicFramePr>
          <p:nvPr/>
        </p:nvGraphicFramePr>
        <p:xfrm>
          <a:off x="7340600" y="4510088"/>
          <a:ext cx="1447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31" imgW="1184910" imgH="315595" progId="Equation.3">
                  <p:embed/>
                </p:oleObj>
              </mc:Choice>
              <mc:Fallback>
                <p:oleObj name="" r:id="rId31" imgW="1184910" imgH="31559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40600" y="4510088"/>
                        <a:ext cx="1447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9" name="Object 31"/>
          <p:cNvGraphicFramePr>
            <a:graphicFrameLocks noChangeAspect="1"/>
          </p:cNvGraphicFramePr>
          <p:nvPr/>
        </p:nvGraphicFramePr>
        <p:xfrm>
          <a:off x="1371600" y="5002213"/>
          <a:ext cx="1599319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33" imgW="723900" imgH="228600" progId="Equation.3">
                  <p:embed/>
                </p:oleObj>
              </mc:Choice>
              <mc:Fallback>
                <p:oleObj name="" r:id="rId33" imgW="723900" imgH="2286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371600" y="5002213"/>
                        <a:ext cx="1599319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60" name="Object 32"/>
          <p:cNvGraphicFramePr>
            <a:graphicFrameLocks noChangeAspect="1"/>
          </p:cNvGraphicFramePr>
          <p:nvPr/>
        </p:nvGraphicFramePr>
        <p:xfrm>
          <a:off x="3046730" y="5010150"/>
          <a:ext cx="207391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35" imgW="850900" imgH="228600" progId="Equation.3">
                  <p:embed/>
                </p:oleObj>
              </mc:Choice>
              <mc:Fallback>
                <p:oleObj name="" r:id="rId35" imgW="850900" imgH="2286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3046730" y="5010150"/>
                        <a:ext cx="207391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9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9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9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9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9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9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9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9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99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/>
      <p:bldP spid="99336" grpId="0"/>
      <p:bldP spid="99338" grpId="0"/>
      <p:bldP spid="99339" grpId="0"/>
      <p:bldP spid="99341" grpId="0"/>
      <p:bldP spid="99346" grpId="0"/>
      <p:bldP spid="99352" grpId="0"/>
      <p:bldP spid="99353" grpId="0"/>
      <p:bldP spid="99355" grpId="0"/>
      <p:bldP spid="993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661988" y="533400"/>
            <a:ext cx="32004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证明不等式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292" name="Text Box 4"/>
          <p:cNvSpPr txBox="1"/>
          <p:nvPr/>
        </p:nvSpPr>
        <p:spPr>
          <a:xfrm>
            <a:off x="661988" y="1317625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1752600" y="1371600"/>
          <a:ext cx="228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" imgW="1892935" imgH="309245" progId="Equation.3">
                  <p:embed/>
                </p:oleObj>
              </mc:Choice>
              <mc:Fallback>
                <p:oleObj name="" r:id="rId1" imgW="1892935" imgH="30924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1371600"/>
                        <a:ext cx="2286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165600" y="1371600"/>
          <a:ext cx="438975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3" imgW="1993900" imgH="215900" progId="Equation.3">
                  <p:embed/>
                </p:oleObj>
              </mc:Choice>
              <mc:Fallback>
                <p:oleObj name="" r:id="rId3" imgW="1993900" imgH="2159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65600" y="1371600"/>
                        <a:ext cx="438975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Text Box 10"/>
          <p:cNvSpPr txBox="1"/>
          <p:nvPr/>
        </p:nvSpPr>
        <p:spPr>
          <a:xfrm>
            <a:off x="287338" y="1927225"/>
            <a:ext cx="25320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中值定理条件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00" name="Text Box 12"/>
          <p:cNvSpPr txBox="1"/>
          <p:nvPr/>
        </p:nvSpPr>
        <p:spPr>
          <a:xfrm>
            <a:off x="287338" y="338296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04" name="Text Box 16"/>
          <p:cNvSpPr txBox="1"/>
          <p:nvPr/>
        </p:nvSpPr>
        <p:spPr>
          <a:xfrm>
            <a:off x="287338" y="43434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07" name="Text Box 19"/>
          <p:cNvSpPr txBox="1"/>
          <p:nvPr/>
        </p:nvSpPr>
        <p:spPr>
          <a:xfrm>
            <a:off x="287338" y="5410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14" name="Object 3"/>
          <p:cNvGraphicFramePr>
            <a:graphicFrameLocks noChangeAspect="1"/>
          </p:cNvGraphicFramePr>
          <p:nvPr/>
        </p:nvGraphicFramePr>
        <p:xfrm>
          <a:off x="3314700" y="368300"/>
          <a:ext cx="4076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5" imgW="3406775" imgH="676275" progId="Equation.3">
                  <p:embed/>
                </p:oleObj>
              </mc:Choice>
              <mc:Fallback>
                <p:oleObj name="" r:id="rId5" imgW="3406775" imgH="676275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14700" y="368300"/>
                        <a:ext cx="4076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1498600" y="2641600"/>
          <a:ext cx="2044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7" imgW="1693545" imgH="309245" progId="Equation.3">
                  <p:embed/>
                </p:oleObj>
              </mc:Choice>
              <mc:Fallback>
                <p:oleObj name="" r:id="rId7" imgW="1693545" imgH="30924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98600" y="2641600"/>
                        <a:ext cx="2044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Object 13"/>
          <p:cNvGraphicFramePr>
            <a:graphicFrameLocks noChangeAspect="1"/>
          </p:cNvGraphicFramePr>
          <p:nvPr/>
        </p:nvGraphicFramePr>
        <p:xfrm>
          <a:off x="1822450" y="3468688"/>
          <a:ext cx="1206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9" imgW="985520" imgH="309245" progId="Equation.3">
                  <p:embed/>
                </p:oleObj>
              </mc:Choice>
              <mc:Fallback>
                <p:oleObj name="" r:id="rId9" imgW="985520" imgH="30924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22450" y="3468688"/>
                        <a:ext cx="1206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4"/>
          <p:cNvGraphicFramePr>
            <a:graphicFrameLocks noChangeAspect="1"/>
          </p:cNvGraphicFramePr>
          <p:nvPr/>
        </p:nvGraphicFramePr>
        <p:xfrm>
          <a:off x="3098800" y="3200400"/>
          <a:ext cx="3073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1" imgW="2562860" imgH="740410" progId="Equation.3">
                  <p:embed/>
                </p:oleObj>
              </mc:Choice>
              <mc:Fallback>
                <p:oleObj name="" r:id="rId11" imgW="2562860" imgH="74041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98800" y="3200400"/>
                        <a:ext cx="3073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3" name="Object 15"/>
          <p:cNvGraphicFramePr>
            <a:graphicFrameLocks noChangeAspect="1"/>
          </p:cNvGraphicFramePr>
          <p:nvPr/>
        </p:nvGraphicFramePr>
        <p:xfrm>
          <a:off x="3403600" y="4178300"/>
          <a:ext cx="6985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3" imgW="547370" imgH="740410" progId="Equation.3">
                  <p:embed/>
                </p:oleObj>
              </mc:Choice>
              <mc:Fallback>
                <p:oleObj name="" r:id="rId13" imgW="547370" imgH="74041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03600" y="4178300"/>
                        <a:ext cx="6985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5" name="Object 17"/>
          <p:cNvGraphicFramePr>
            <a:graphicFrameLocks noChangeAspect="1"/>
          </p:cNvGraphicFramePr>
          <p:nvPr/>
        </p:nvGraphicFramePr>
        <p:xfrm>
          <a:off x="2362200" y="4203700"/>
          <a:ext cx="965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5" imgW="772795" imgH="676275" progId="Equation.3">
                  <p:embed/>
                </p:oleObj>
              </mc:Choice>
              <mc:Fallback>
                <p:oleObj name="" r:id="rId15" imgW="772795" imgH="67627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203700"/>
                        <a:ext cx="965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6" name="Object 18"/>
          <p:cNvGraphicFramePr>
            <a:graphicFrameLocks noChangeAspect="1"/>
          </p:cNvGraphicFramePr>
          <p:nvPr/>
        </p:nvGraphicFramePr>
        <p:xfrm>
          <a:off x="4165600" y="4508500"/>
          <a:ext cx="5080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7" imgW="386080" imgH="180340" progId="Equation.3">
                  <p:embed/>
                </p:oleObj>
              </mc:Choice>
              <mc:Fallback>
                <p:oleObj name="" r:id="rId17" imgW="386080" imgH="18034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65600" y="4508500"/>
                        <a:ext cx="508000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8" name="Object 20"/>
          <p:cNvGraphicFramePr>
            <a:graphicFrameLocks noChangeAspect="1"/>
          </p:cNvGraphicFramePr>
          <p:nvPr/>
        </p:nvGraphicFramePr>
        <p:xfrm>
          <a:off x="1778000" y="5257800"/>
          <a:ext cx="4394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9" imgW="3670300" imgH="676275" progId="Equation.3">
                  <p:embed/>
                </p:oleObj>
              </mc:Choice>
              <mc:Fallback>
                <p:oleObj name="" r:id="rId19" imgW="3670300" imgH="67627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78000" y="5257800"/>
                        <a:ext cx="4394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9" name="Object 21"/>
          <p:cNvGraphicFramePr>
            <a:graphicFrameLocks noChangeAspect="1"/>
          </p:cNvGraphicFramePr>
          <p:nvPr/>
        </p:nvGraphicFramePr>
        <p:xfrm>
          <a:off x="3581400" y="2635250"/>
          <a:ext cx="3530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21" imgW="2949575" imgH="315595" progId="Equation.3">
                  <p:embed/>
                </p:oleObj>
              </mc:Choice>
              <mc:Fallback>
                <p:oleObj name="" r:id="rId21" imgW="2949575" imgH="315595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2635250"/>
                        <a:ext cx="3530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3" name="Text Box 25"/>
          <p:cNvSpPr txBox="1"/>
          <p:nvPr/>
        </p:nvSpPr>
        <p:spPr>
          <a:xfrm>
            <a:off x="2667000" y="19050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因此应有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83885" y="4343400"/>
            <a:ext cx="3121660" cy="953135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说明：</a:t>
            </a:r>
            <a:r>
              <a:rPr lang="zh-CN" altLang="en-US"/>
              <a:t>拉氏还能证明这样的不等式</a:t>
            </a: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928360" y="6377305"/>
            <a:ext cx="627380" cy="468630"/>
            <a:chOff x="9336" y="10043"/>
            <a:chExt cx="988" cy="738"/>
          </a:xfrm>
        </p:grpSpPr>
        <p:pic>
          <p:nvPicPr>
            <p:cNvPr id="22559" name="Picture 71" descr="机动">
              <a:hlinkClick r:id="rId23" action="ppaction://hlinkfile"/>
            </p:cNvPr>
            <p:cNvPicPr>
              <a:picLocks noChangeAspect="1"/>
            </p:cNvPicPr>
            <p:nvPr/>
          </p:nvPicPr>
          <p:blipFill>
            <a:blip r:embed="rId24">
              <a:clrChange>
                <a:clrFrom>
                  <a:srgbClr val="231A93"/>
                </a:clrFrom>
                <a:clrTo>
                  <a:srgbClr val="231A9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50" y="10043"/>
              <a:ext cx="560" cy="4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58" name="Text Box 70"/>
            <p:cNvSpPr txBox="1"/>
            <p:nvPr/>
          </p:nvSpPr>
          <p:spPr>
            <a:xfrm>
              <a:off x="9336" y="10395"/>
              <a:ext cx="988" cy="3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r>
                <a:rPr lang="zh-CN" altLang="en-US" sz="1000" dirty="0">
                  <a:latin typeface="楷体_GB2312" pitchFamily="49" charset="-122"/>
                  <a:ea typeface="楷体_GB2312" pitchFamily="49" charset="-122"/>
                </a:rPr>
                <a:t>第三节  </a:t>
              </a:r>
              <a:endParaRPr lang="zh-CN" altLang="en-US" sz="1000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8" grpId="0"/>
      <p:bldP spid="12300" grpId="0"/>
      <p:bldP spid="12304" grpId="0"/>
      <p:bldP spid="12307" grpId="0"/>
      <p:bldP spid="12313" grpId="0"/>
      <p:bldP spid="2" grpId="0" bldLvl="0" animBg="1"/>
      <p:bldP spid="2150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8"/>
          <p:cNvSpPr>
            <a:spLocks noGrp="1"/>
          </p:cNvSpPr>
          <p:nvPr>
            <p:ph type="title"/>
          </p:nvPr>
        </p:nvSpPr>
        <p:spPr>
          <a:xfrm>
            <a:off x="304800" y="228600"/>
            <a:ext cx="54102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三、柯西</a:t>
            </a:r>
            <a:r>
              <a:rPr lang="en-US" altLang="zh-CN" sz="3200" b="1" dirty="0">
                <a:ea typeface="楷体_GB2312" pitchFamily="49" charset="-122"/>
              </a:rPr>
              <a:t>(Cauchy)</a:t>
            </a:r>
            <a:r>
              <a:rPr lang="zh-CN" altLang="en-US" sz="3200" b="1" dirty="0">
                <a:ea typeface="楷体_GB2312" pitchFamily="49" charset="-122"/>
              </a:rPr>
              <a:t>中值定理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2531" name="AutoShape 46">
            <a:hlinkClick r:id="" action="ppaction://customshow?id=2&amp;return=true"/>
          </p:cNvPr>
          <p:cNvSpPr/>
          <p:nvPr/>
        </p:nvSpPr>
        <p:spPr>
          <a:xfrm>
            <a:off x="304800" y="304800"/>
            <a:ext cx="5181600" cy="685800"/>
          </a:xfrm>
          <a:prstGeom prst="actionButtonBlank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2743200" y="4419600"/>
          <a:ext cx="4343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" imgW="3631565" imgH="740410" progId="Equation.3">
                  <p:embed/>
                </p:oleObj>
              </mc:Choice>
              <mc:Fallback>
                <p:oleObj name="" r:id="rId1" imgW="3631565" imgH="74041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4419600"/>
                        <a:ext cx="4343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7962900" y="4746625"/>
          <a:ext cx="800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3" imgW="637540" imgH="315595" progId="Equation.3">
                  <p:embed/>
                </p:oleObj>
              </mc:Choice>
              <mc:Fallback>
                <p:oleObj name="" r:id="rId3" imgW="637540" imgH="31559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62900" y="4746625"/>
                        <a:ext cx="800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6020" name="Group 4"/>
          <p:cNvGrpSpPr/>
          <p:nvPr/>
        </p:nvGrpSpPr>
        <p:grpSpPr>
          <a:xfrm>
            <a:off x="2667000" y="4359275"/>
            <a:ext cx="5181600" cy="1127125"/>
            <a:chOff x="1056" y="3552"/>
            <a:chExt cx="3312" cy="710"/>
          </a:xfrm>
        </p:grpSpPr>
        <p:sp>
          <p:nvSpPr>
            <p:cNvPr id="22565" name="Rectangle 5"/>
            <p:cNvSpPr/>
            <p:nvPr/>
          </p:nvSpPr>
          <p:spPr>
            <a:xfrm>
              <a:off x="1056" y="3552"/>
              <a:ext cx="2496" cy="624"/>
            </a:xfrm>
            <a:prstGeom prst="rect">
              <a:avLst/>
            </a:prstGeom>
            <a:noFill/>
            <a:ln w="9525" cap="flat" cmpd="sng">
              <a:solidFill>
                <a:srgbClr val="00F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2566" name="Freeform 6"/>
            <p:cNvSpPr/>
            <p:nvPr/>
          </p:nvSpPr>
          <p:spPr>
            <a:xfrm>
              <a:off x="3552" y="4080"/>
              <a:ext cx="816" cy="182"/>
            </a:xfrm>
            <a:custGeom>
              <a:avLst/>
              <a:gdLst/>
              <a:ahLst/>
              <a:cxnLst>
                <a:cxn ang="0">
                  <a:pos x="0" y="78"/>
                </a:cxn>
                <a:cxn ang="0">
                  <a:pos x="192" y="232"/>
                </a:cxn>
                <a:cxn ang="0">
                  <a:pos x="528" y="232"/>
                </a:cxn>
                <a:cxn ang="0">
                  <a:pos x="816" y="0"/>
                </a:cxn>
              </a:cxnLst>
              <a:pathLst>
                <a:path w="816" h="168">
                  <a:moveTo>
                    <a:pt x="0" y="48"/>
                  </a:moveTo>
                  <a:cubicBezTo>
                    <a:pt x="52" y="88"/>
                    <a:pt x="104" y="128"/>
                    <a:pt x="192" y="144"/>
                  </a:cubicBezTo>
                  <a:cubicBezTo>
                    <a:pt x="280" y="160"/>
                    <a:pt x="424" y="168"/>
                    <a:pt x="528" y="144"/>
                  </a:cubicBezTo>
                  <a:cubicBezTo>
                    <a:pt x="632" y="120"/>
                    <a:pt x="768" y="24"/>
                    <a:pt x="816" y="0"/>
                  </a:cubicBezTo>
                </a:path>
              </a:pathLst>
            </a:custGeom>
            <a:noFill/>
            <a:ln w="9525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86023" name="Text Box 7"/>
          <p:cNvSpPr txBox="1"/>
          <p:nvPr/>
        </p:nvSpPr>
        <p:spPr>
          <a:xfrm>
            <a:off x="766763" y="38100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分析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86025" name="Object 9"/>
          <p:cNvGraphicFramePr>
            <a:graphicFrameLocks noChangeAspect="1"/>
          </p:cNvGraphicFramePr>
          <p:nvPr/>
        </p:nvGraphicFramePr>
        <p:xfrm>
          <a:off x="381000" y="874713"/>
          <a:ext cx="841375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5" imgW="250825" imgH="128905" progId="Equation.3">
                  <p:embed/>
                </p:oleObj>
              </mc:Choice>
              <mc:Fallback>
                <p:oleObj name="" r:id="rId5" imgW="250825" imgH="128905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000" y="874713"/>
                        <a:ext cx="841375" cy="496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6" name="Text Box 10"/>
          <p:cNvSpPr txBox="1"/>
          <p:nvPr/>
        </p:nvSpPr>
        <p:spPr>
          <a:xfrm>
            <a:off x="1143000" y="8382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6027" name="Text Box 11"/>
          <p:cNvSpPr txBox="1"/>
          <p:nvPr/>
        </p:nvSpPr>
        <p:spPr>
          <a:xfrm>
            <a:off x="762000" y="1371600"/>
            <a:ext cx="457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在闭区间 </a:t>
            </a:r>
            <a:r>
              <a:rPr lang="en-US" altLang="zh-CN" sz="2800" dirty="0">
                <a:ea typeface="楷体_GB2312" pitchFamily="49" charset="-122"/>
              </a:rPr>
              <a:t>[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] </a:t>
            </a:r>
            <a:r>
              <a:rPr lang="zh-CN" altLang="en-US" sz="2800" dirty="0">
                <a:ea typeface="楷体_GB2312" pitchFamily="49" charset="-122"/>
              </a:rPr>
              <a:t>上连续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6028" name="Text Box 12"/>
          <p:cNvSpPr txBox="1"/>
          <p:nvPr/>
        </p:nvSpPr>
        <p:spPr>
          <a:xfrm>
            <a:off x="762000" y="1905000"/>
            <a:ext cx="457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在开区间 </a:t>
            </a: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) </a:t>
            </a:r>
            <a:r>
              <a:rPr lang="zh-CN" altLang="en-US" sz="2800" dirty="0">
                <a:ea typeface="楷体_GB2312" pitchFamily="49" charset="-122"/>
              </a:rPr>
              <a:t>内可导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6029" name="Text Box 13"/>
          <p:cNvSpPr txBox="1"/>
          <p:nvPr/>
        </p:nvSpPr>
        <p:spPr>
          <a:xfrm>
            <a:off x="762000" y="2438400"/>
            <a:ext cx="388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</a:t>
            </a:r>
            <a:r>
              <a:rPr lang="zh-CN" altLang="en-US" sz="2800" dirty="0">
                <a:ea typeface="楷体_GB2312" pitchFamily="49" charset="-122"/>
              </a:rPr>
              <a:t>在开区间 </a:t>
            </a: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) </a:t>
            </a:r>
            <a:r>
              <a:rPr lang="zh-CN" altLang="en-US" sz="2800" dirty="0">
                <a:ea typeface="楷体_GB2312" pitchFamily="49" charset="-122"/>
              </a:rPr>
              <a:t>内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6030" name="Text Box 14"/>
          <p:cNvSpPr txBox="1"/>
          <p:nvPr/>
        </p:nvSpPr>
        <p:spPr>
          <a:xfrm>
            <a:off x="1295400" y="304800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至少存在一点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6031" name="Object 15"/>
          <p:cNvGraphicFramePr>
            <a:graphicFrameLocks noChangeAspect="1"/>
          </p:cNvGraphicFramePr>
          <p:nvPr/>
        </p:nvGraphicFramePr>
        <p:xfrm>
          <a:off x="3581400" y="3124200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7" imgW="1217295" imgH="309245" progId="Equation.3">
                  <p:embed/>
                </p:oleObj>
              </mc:Choice>
              <mc:Fallback>
                <p:oleObj name="" r:id="rId7" imgW="1217295" imgH="30924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3124200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32" name="Text Box 16"/>
          <p:cNvSpPr txBox="1"/>
          <p:nvPr/>
        </p:nvSpPr>
        <p:spPr>
          <a:xfrm>
            <a:off x="5029200" y="30622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6033" name="Object 17"/>
          <p:cNvGraphicFramePr>
            <a:graphicFrameLocks noChangeAspect="1"/>
          </p:cNvGraphicFramePr>
          <p:nvPr/>
        </p:nvGraphicFramePr>
        <p:xfrm>
          <a:off x="5600700" y="2882900"/>
          <a:ext cx="3162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9" imgW="2633980" imgH="740410" progId="Equation.3">
                  <p:embed/>
                </p:oleObj>
              </mc:Choice>
              <mc:Fallback>
                <p:oleObj name="" r:id="rId9" imgW="2633980" imgH="74041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00700" y="2882900"/>
                        <a:ext cx="3162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34" name="Text Box 18"/>
          <p:cNvSpPr txBox="1"/>
          <p:nvPr/>
        </p:nvSpPr>
        <p:spPr>
          <a:xfrm>
            <a:off x="2362200" y="8382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满足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6035" name="Object 19"/>
          <p:cNvGraphicFramePr>
            <a:graphicFrameLocks noChangeAspect="1"/>
          </p:cNvGraphicFramePr>
          <p:nvPr/>
        </p:nvGraphicFramePr>
        <p:xfrm>
          <a:off x="1606550" y="874395"/>
          <a:ext cx="84137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1" imgW="250825" imgH="128905" progId="Equation.3">
                  <p:embed/>
                </p:oleObj>
              </mc:Choice>
              <mc:Fallback>
                <p:oleObj name="" r:id="rId11" imgW="250825" imgH="12890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06550" y="874395"/>
                        <a:ext cx="841375" cy="496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36" name="Object 20"/>
          <p:cNvGraphicFramePr>
            <a:graphicFrameLocks noChangeAspect="1"/>
          </p:cNvGraphicFramePr>
          <p:nvPr/>
        </p:nvGraphicFramePr>
        <p:xfrm>
          <a:off x="4267200" y="2552700"/>
          <a:ext cx="1384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3" imgW="1127125" imgH="315595" progId="Equation.3">
                  <p:embed/>
                </p:oleObj>
              </mc:Choice>
              <mc:Fallback>
                <p:oleObj name="" r:id="rId13" imgW="1127125" imgH="31559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2552700"/>
                        <a:ext cx="1384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38" name="Object 22"/>
          <p:cNvGraphicFramePr>
            <a:graphicFrameLocks noChangeAspect="1"/>
          </p:cNvGraphicFramePr>
          <p:nvPr/>
        </p:nvGraphicFramePr>
        <p:xfrm>
          <a:off x="1854200" y="3890963"/>
          <a:ext cx="1803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5" imgW="1480820" imgH="309245" progId="Equation.3">
                  <p:embed/>
                </p:oleObj>
              </mc:Choice>
              <mc:Fallback>
                <p:oleObj name="" r:id="rId15" imgW="1480820" imgH="30924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54200" y="3890963"/>
                        <a:ext cx="1803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39" name="Object 23"/>
          <p:cNvGraphicFramePr>
            <a:graphicFrameLocks noChangeAspect="1"/>
          </p:cNvGraphicFramePr>
          <p:nvPr/>
        </p:nvGraphicFramePr>
        <p:xfrm>
          <a:off x="3708400" y="3878263"/>
          <a:ext cx="2082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7" imgW="1725930" imgH="315595" progId="Equation.3">
                  <p:embed/>
                </p:oleObj>
              </mc:Choice>
              <mc:Fallback>
                <p:oleObj name="" r:id="rId17" imgW="1725930" imgH="315595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08400" y="3878263"/>
                        <a:ext cx="2082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0" name="Object 24"/>
          <p:cNvGraphicFramePr>
            <a:graphicFrameLocks noChangeAspect="1"/>
          </p:cNvGraphicFramePr>
          <p:nvPr/>
        </p:nvGraphicFramePr>
        <p:xfrm>
          <a:off x="7100888" y="3889375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9" imgW="1082040" imgH="309245" progId="Equation.3">
                  <p:embed/>
                </p:oleObj>
              </mc:Choice>
              <mc:Fallback>
                <p:oleObj name="" r:id="rId19" imgW="1082040" imgH="30924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00888" y="3889375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1" name="Object 25"/>
          <p:cNvGraphicFramePr>
            <a:graphicFrameLocks noChangeAspect="1"/>
          </p:cNvGraphicFramePr>
          <p:nvPr/>
        </p:nvGraphicFramePr>
        <p:xfrm>
          <a:off x="5867400" y="3916363"/>
          <a:ext cx="508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1" imgW="386080" imgH="225425" progId="Equation.3">
                  <p:embed/>
                </p:oleObj>
              </mc:Choice>
              <mc:Fallback>
                <p:oleObj name="" r:id="rId21" imgW="386080" imgH="225425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3916363"/>
                        <a:ext cx="508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42" name="Text Box 26"/>
          <p:cNvSpPr txBox="1"/>
          <p:nvPr/>
        </p:nvSpPr>
        <p:spPr>
          <a:xfrm>
            <a:off x="228600" y="458628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问题转化为证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6056" name="AutoShape 40"/>
          <p:cNvSpPr/>
          <p:nvPr/>
        </p:nvSpPr>
        <p:spPr>
          <a:xfrm>
            <a:off x="395288" y="3276600"/>
            <a:ext cx="900112" cy="152400"/>
          </a:xfrm>
          <a:prstGeom prst="rightArrow">
            <a:avLst>
              <a:gd name="adj1" fmla="val 50000"/>
              <a:gd name="adj2" fmla="val 147656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6060" name="Object 44"/>
          <p:cNvGraphicFramePr>
            <a:graphicFrameLocks noChangeAspect="1"/>
          </p:cNvGraphicFramePr>
          <p:nvPr/>
        </p:nvGraphicFramePr>
        <p:xfrm>
          <a:off x="3111500" y="5486400"/>
          <a:ext cx="4660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23" imgW="3895725" imgH="740410" progId="Equation.3">
                  <p:embed/>
                </p:oleObj>
              </mc:Choice>
              <mc:Fallback>
                <p:oleObj name="" r:id="rId23" imgW="3895725" imgH="74041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11500" y="5486400"/>
                        <a:ext cx="4660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61" name="AutoShape 45"/>
          <p:cNvSpPr/>
          <p:nvPr/>
        </p:nvSpPr>
        <p:spPr>
          <a:xfrm>
            <a:off x="381000" y="5867400"/>
            <a:ext cx="2590800" cy="152400"/>
          </a:xfrm>
          <a:prstGeom prst="rightArrow">
            <a:avLst>
              <a:gd name="adj1" fmla="val 50000"/>
              <a:gd name="adj2" fmla="val 425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pic>
        <p:nvPicPr>
          <p:cNvPr id="22556" name="Object 64">
            <a:hlinkClick r:id="" action="ppaction://customshow?id=2&amp;return=true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800850" y="596900"/>
            <a:ext cx="974725" cy="14398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2557" name="Group 65"/>
          <p:cNvGrpSpPr/>
          <p:nvPr/>
        </p:nvGrpSpPr>
        <p:grpSpPr>
          <a:xfrm>
            <a:off x="6697663" y="500063"/>
            <a:ext cx="1150937" cy="1633537"/>
            <a:chOff x="4316" y="576"/>
            <a:chExt cx="1152" cy="1632"/>
          </a:xfrm>
        </p:grpSpPr>
        <p:sp>
          <p:nvSpPr>
            <p:cNvPr id="22561" name="Freeform 66"/>
            <p:cNvSpPr/>
            <p:nvPr/>
          </p:nvSpPr>
          <p:spPr>
            <a:xfrm>
              <a:off x="4316" y="576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33" y="3"/>
                </a:cxn>
                <a:cxn ang="0">
                  <a:pos x="36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562" name="Freeform 67"/>
            <p:cNvSpPr/>
            <p:nvPr/>
          </p:nvSpPr>
          <p:spPr>
            <a:xfrm>
              <a:off x="4316" y="576"/>
              <a:ext cx="96" cy="16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3" y="32"/>
                </a:cxn>
                <a:cxn ang="0">
                  <a:pos x="0" y="34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563" name="Freeform 68"/>
            <p:cNvSpPr/>
            <p:nvPr/>
          </p:nvSpPr>
          <p:spPr>
            <a:xfrm flipH="1" flipV="1">
              <a:off x="5372" y="576"/>
              <a:ext cx="96" cy="16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3" y="32"/>
                </a:cxn>
                <a:cxn ang="0">
                  <a:pos x="0" y="34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564" name="Freeform 69"/>
            <p:cNvSpPr/>
            <p:nvPr/>
          </p:nvSpPr>
          <p:spPr>
            <a:xfrm flipV="1">
              <a:off x="4316" y="2112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33" y="3"/>
                </a:cxn>
                <a:cxn ang="0">
                  <a:pos x="36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2558" name="Text Box 70"/>
          <p:cNvSpPr txBox="1"/>
          <p:nvPr/>
        </p:nvSpPr>
        <p:spPr>
          <a:xfrm>
            <a:off x="5943600" y="6600825"/>
            <a:ext cx="70358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第二节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2559" name="Picture 71" descr="机动">
            <a:hlinkClick r:id="rId26" action="ppaction://hlinkfile"/>
          </p:cNvPr>
          <p:cNvPicPr>
            <a:picLocks noChangeAspect="1"/>
          </p:cNvPicPr>
          <p:nvPr/>
        </p:nvPicPr>
        <p:blipFill>
          <a:blip r:embed="rId27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25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6088" name="Text Box 72"/>
          <p:cNvSpPr txBox="1"/>
          <p:nvPr/>
        </p:nvSpPr>
        <p:spPr>
          <a:xfrm>
            <a:off x="339725" y="54864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构造辅助函数</a:t>
            </a:r>
            <a:endParaRPr lang="zh-CN" altLang="en-US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6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8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8608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6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86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  <p:bldP spid="86026" grpId="0"/>
      <p:bldP spid="86027" grpId="0"/>
      <p:bldP spid="86028" grpId="0"/>
      <p:bldP spid="86029" grpId="0"/>
      <p:bldP spid="86030" grpId="0"/>
      <p:bldP spid="86032" grpId="0"/>
      <p:bldP spid="86034" grpId="0"/>
      <p:bldP spid="86042" grpId="0"/>
      <p:bldP spid="86056" grpId="0" animBg="1"/>
      <p:bldP spid="86061" grpId="0" animBg="1"/>
      <p:bldP spid="8608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3581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柯西定理的几何意义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981200" y="1154113"/>
          <a:ext cx="3035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1" imgW="2530475" imgH="740410" progId="Equation.3">
                  <p:embed/>
                </p:oleObj>
              </mc:Choice>
              <mc:Fallback>
                <p:oleObj name="" r:id="rId1" imgW="2530475" imgH="74041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1154113"/>
                        <a:ext cx="3035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6" name="Object 4"/>
          <p:cNvGraphicFramePr>
            <a:graphicFrameLocks noChangeAspect="1"/>
          </p:cNvGraphicFramePr>
          <p:nvPr/>
        </p:nvGraphicFramePr>
        <p:xfrm>
          <a:off x="5586413" y="5414963"/>
          <a:ext cx="7493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3" imgW="598805" imgH="289560" progId="Equation.3">
                  <p:embed/>
                </p:oleObj>
              </mc:Choice>
              <mc:Fallback>
                <p:oleObj name="" r:id="rId3" imgW="598805" imgH="28956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86413" y="5414963"/>
                        <a:ext cx="74930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7" name="Object 5"/>
          <p:cNvGraphicFramePr>
            <a:graphicFrameLocks noChangeAspect="1"/>
          </p:cNvGraphicFramePr>
          <p:nvPr/>
        </p:nvGraphicFramePr>
        <p:xfrm>
          <a:off x="4906963" y="5414963"/>
          <a:ext cx="736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5" imgW="579755" imgH="289560" progId="Equation.3">
                  <p:embed/>
                </p:oleObj>
              </mc:Choice>
              <mc:Fallback>
                <p:oleObj name="" r:id="rId5" imgW="579755" imgH="28956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06963" y="5414963"/>
                        <a:ext cx="73660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8" name="Object 6"/>
          <p:cNvGraphicFramePr>
            <a:graphicFrameLocks noChangeAspect="1"/>
          </p:cNvGraphicFramePr>
          <p:nvPr/>
        </p:nvGraphicFramePr>
        <p:xfrm>
          <a:off x="1828800" y="3352800"/>
          <a:ext cx="1219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7" imgW="991870" imgH="734060" progId="Equation.3">
                  <p:embed/>
                </p:oleObj>
              </mc:Choice>
              <mc:Fallback>
                <p:oleObj name="" r:id="rId7" imgW="991870" imgH="73406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3352800"/>
                        <a:ext cx="12192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9" name="Object 7"/>
          <p:cNvGraphicFramePr>
            <a:graphicFrameLocks noChangeAspect="1"/>
          </p:cNvGraphicFramePr>
          <p:nvPr/>
        </p:nvGraphicFramePr>
        <p:xfrm>
          <a:off x="3962400" y="4784725"/>
          <a:ext cx="7239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9" imgW="573405" imgH="289560" progId="Equation.3">
                  <p:embed/>
                </p:oleObj>
              </mc:Choice>
              <mc:Fallback>
                <p:oleObj name="" r:id="rId9" imgW="573405" imgH="28956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4784725"/>
                        <a:ext cx="72390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0" name="Object 8"/>
          <p:cNvGraphicFramePr>
            <a:graphicFrameLocks noChangeAspect="1"/>
          </p:cNvGraphicFramePr>
          <p:nvPr/>
        </p:nvGraphicFramePr>
        <p:xfrm>
          <a:off x="7315200" y="5414963"/>
          <a:ext cx="7239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11" imgW="573405" imgH="289560" progId="Equation.3">
                  <p:embed/>
                </p:oleObj>
              </mc:Choice>
              <mc:Fallback>
                <p:oleObj name="" r:id="rId11" imgW="573405" imgH="28956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15200" y="5414963"/>
                        <a:ext cx="72390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1" name="Object 9"/>
          <p:cNvGraphicFramePr>
            <a:graphicFrameLocks noChangeAspect="1"/>
          </p:cNvGraphicFramePr>
          <p:nvPr/>
        </p:nvGraphicFramePr>
        <p:xfrm>
          <a:off x="3962400" y="3717925"/>
          <a:ext cx="7112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3" imgW="566420" imgH="289560" progId="Equation.3">
                  <p:embed/>
                </p:oleObj>
              </mc:Choice>
              <mc:Fallback>
                <p:oleObj name="" r:id="rId13" imgW="566420" imgH="28956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3717925"/>
                        <a:ext cx="71120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2" name="Object 10"/>
          <p:cNvGraphicFramePr>
            <a:graphicFrameLocks noChangeAspect="1"/>
          </p:cNvGraphicFramePr>
          <p:nvPr/>
        </p:nvGraphicFramePr>
        <p:xfrm>
          <a:off x="1866900" y="4711700"/>
          <a:ext cx="1612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5" imgW="1320165" imgH="740410" progId="Equation.3">
                  <p:embed/>
                </p:oleObj>
              </mc:Choice>
              <mc:Fallback>
                <p:oleObj name="" r:id="rId15" imgW="1320165" imgH="74041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66900" y="4711700"/>
                        <a:ext cx="1612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63" name="Text Box 11"/>
          <p:cNvSpPr txBox="1"/>
          <p:nvPr/>
        </p:nvSpPr>
        <p:spPr>
          <a:xfrm>
            <a:off x="457200" y="491013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注意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0364" name="Line 12"/>
          <p:cNvSpPr/>
          <p:nvPr/>
        </p:nvSpPr>
        <p:spPr>
          <a:xfrm>
            <a:off x="5330825" y="4979988"/>
            <a:ext cx="1588" cy="34925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0365" name="Line 13"/>
          <p:cNvSpPr/>
          <p:nvPr/>
        </p:nvSpPr>
        <p:spPr>
          <a:xfrm>
            <a:off x="7648575" y="3881438"/>
            <a:ext cx="1588" cy="144780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0366" name="Line 14"/>
          <p:cNvSpPr/>
          <p:nvPr/>
        </p:nvSpPr>
        <p:spPr>
          <a:xfrm flipV="1">
            <a:off x="5330825" y="3881438"/>
            <a:ext cx="2317750" cy="109855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0367" name="Line 15"/>
          <p:cNvSpPr/>
          <p:nvPr/>
        </p:nvSpPr>
        <p:spPr>
          <a:xfrm flipH="1">
            <a:off x="4721225" y="3871913"/>
            <a:ext cx="292735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0368" name="Line 16"/>
          <p:cNvSpPr/>
          <p:nvPr/>
        </p:nvSpPr>
        <p:spPr>
          <a:xfrm flipH="1">
            <a:off x="4721225" y="4979988"/>
            <a:ext cx="6096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0369" name="Line 17"/>
          <p:cNvSpPr/>
          <p:nvPr/>
        </p:nvSpPr>
        <p:spPr>
          <a:xfrm flipV="1">
            <a:off x="5453063" y="4111625"/>
            <a:ext cx="696912" cy="328613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0370" name="Line 18"/>
          <p:cNvSpPr/>
          <p:nvPr/>
        </p:nvSpPr>
        <p:spPr>
          <a:xfrm flipV="1">
            <a:off x="6586538" y="4786313"/>
            <a:ext cx="698500" cy="3270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0371" name="Line 19"/>
          <p:cNvSpPr/>
          <p:nvPr/>
        </p:nvSpPr>
        <p:spPr>
          <a:xfrm>
            <a:off x="5761038" y="4295775"/>
            <a:ext cx="0" cy="1031875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0372" name="Rectangle 20"/>
          <p:cNvSpPr/>
          <p:nvPr/>
        </p:nvSpPr>
        <p:spPr>
          <a:xfrm>
            <a:off x="1828800" y="1066800"/>
            <a:ext cx="1981200" cy="1144588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0373" name="Text Box 21"/>
          <p:cNvSpPr txBox="1"/>
          <p:nvPr/>
        </p:nvSpPr>
        <p:spPr>
          <a:xfrm>
            <a:off x="2057400" y="2259013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弦的斜率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00374" name="Rectangle 22"/>
          <p:cNvSpPr/>
          <p:nvPr/>
        </p:nvSpPr>
        <p:spPr>
          <a:xfrm>
            <a:off x="4038600" y="1066800"/>
            <a:ext cx="1066800" cy="1143000"/>
          </a:xfrm>
          <a:prstGeom prst="rect">
            <a:avLst/>
          </a:prstGeom>
          <a:noFill/>
          <a:ln w="19050" cap="flat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0375" name="Text Box 23"/>
          <p:cNvSpPr txBox="1"/>
          <p:nvPr/>
        </p:nvSpPr>
        <p:spPr>
          <a:xfrm>
            <a:off x="3886200" y="2254250"/>
            <a:ext cx="1606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切线斜率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00376" name="Freeform 24"/>
          <p:cNvSpPr/>
          <p:nvPr/>
        </p:nvSpPr>
        <p:spPr>
          <a:xfrm>
            <a:off x="3505200" y="2743200"/>
            <a:ext cx="3276600" cy="144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2304" h="816">
                <a:moveTo>
                  <a:pt x="0" y="0"/>
                </a:moveTo>
                <a:cubicBezTo>
                  <a:pt x="624" y="76"/>
                  <a:pt x="1248" y="152"/>
                  <a:pt x="1632" y="288"/>
                </a:cubicBezTo>
                <a:cubicBezTo>
                  <a:pt x="2016" y="424"/>
                  <a:pt x="2160" y="620"/>
                  <a:pt x="2304" y="816"/>
                </a:cubicBezTo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0377" name="AutoShape 25"/>
          <p:cNvSpPr/>
          <p:nvPr/>
        </p:nvSpPr>
        <p:spPr>
          <a:xfrm>
            <a:off x="1600200" y="3352800"/>
            <a:ext cx="179388" cy="914400"/>
          </a:xfrm>
          <a:prstGeom prst="leftBrace">
            <a:avLst>
              <a:gd name="adj1" fmla="val 4247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00378" name="Group 26"/>
          <p:cNvGrpSpPr/>
          <p:nvPr/>
        </p:nvGrpSpPr>
        <p:grpSpPr>
          <a:xfrm>
            <a:off x="4406900" y="3238500"/>
            <a:ext cx="3913188" cy="2444750"/>
            <a:chOff x="2776" y="2040"/>
            <a:chExt cx="2465" cy="1540"/>
          </a:xfrm>
        </p:grpSpPr>
        <p:graphicFrame>
          <p:nvGraphicFramePr>
            <p:cNvPr id="25627" name="Object 27"/>
            <p:cNvGraphicFramePr>
              <a:graphicFrameLocks noChangeAspect="1"/>
            </p:cNvGraphicFramePr>
            <p:nvPr/>
          </p:nvGraphicFramePr>
          <p:xfrm>
            <a:off x="5096" y="3436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" name="" r:id="rId17" imgW="147955" imgH="154305" progId="Equation.3">
                    <p:embed/>
                  </p:oleObj>
                </mc:Choice>
                <mc:Fallback>
                  <p:oleObj name="" r:id="rId17" imgW="147955" imgH="154305" progId="Equation.3">
                    <p:embed/>
                    <p:pic>
                      <p:nvPicPr>
                        <p:cNvPr id="0" name="图片 3174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96" y="3436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2776" y="2064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2" name="" r:id="rId19" imgW="161290" imgH="219075" progId="Equation.3">
                    <p:embed/>
                  </p:oleObj>
                </mc:Choice>
                <mc:Fallback>
                  <p:oleObj name="" r:id="rId19" imgW="161290" imgH="219075" progId="Equation.3">
                    <p:embed/>
                    <p:pic>
                      <p:nvPicPr>
                        <p:cNvPr id="0" name="图片 3171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76" y="2064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29" name="Line 29"/>
            <p:cNvSpPr/>
            <p:nvPr/>
          </p:nvSpPr>
          <p:spPr>
            <a:xfrm>
              <a:off x="2974" y="3357"/>
              <a:ext cx="226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5630" name="Line 30"/>
            <p:cNvSpPr/>
            <p:nvPr/>
          </p:nvSpPr>
          <p:spPr>
            <a:xfrm flipV="1">
              <a:off x="2974" y="2040"/>
              <a:ext cx="0" cy="131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5631" name="Freeform 31"/>
            <p:cNvSpPr/>
            <p:nvPr/>
          </p:nvSpPr>
          <p:spPr>
            <a:xfrm>
              <a:off x="3358" y="2439"/>
              <a:ext cx="1460" cy="698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62" y="114"/>
                </a:cxn>
                <a:cxn ang="0">
                  <a:pos x="126" y="88"/>
                </a:cxn>
                <a:cxn ang="0">
                  <a:pos x="227" y="177"/>
                </a:cxn>
                <a:cxn ang="0">
                  <a:pos x="303" y="227"/>
                </a:cxn>
                <a:cxn ang="0">
                  <a:pos x="379" y="189"/>
                </a:cxn>
                <a:cxn ang="0">
                  <a:pos x="416" y="139"/>
                </a:cxn>
                <a:cxn ang="0">
                  <a:pos x="480" y="0"/>
                </a:cxn>
              </a:cxnLst>
              <a:pathLst>
                <a:path w="1824" h="872">
                  <a:moveTo>
                    <a:pt x="0" y="864"/>
                  </a:moveTo>
                  <a:cubicBezTo>
                    <a:pt x="80" y="692"/>
                    <a:pt x="160" y="520"/>
                    <a:pt x="240" y="432"/>
                  </a:cubicBezTo>
                  <a:cubicBezTo>
                    <a:pt x="320" y="344"/>
                    <a:pt x="376" y="296"/>
                    <a:pt x="480" y="336"/>
                  </a:cubicBezTo>
                  <a:cubicBezTo>
                    <a:pt x="584" y="376"/>
                    <a:pt x="752" y="584"/>
                    <a:pt x="864" y="672"/>
                  </a:cubicBezTo>
                  <a:cubicBezTo>
                    <a:pt x="976" y="760"/>
                    <a:pt x="1056" y="856"/>
                    <a:pt x="1152" y="864"/>
                  </a:cubicBezTo>
                  <a:cubicBezTo>
                    <a:pt x="1248" y="872"/>
                    <a:pt x="1368" y="776"/>
                    <a:pt x="1440" y="720"/>
                  </a:cubicBezTo>
                  <a:cubicBezTo>
                    <a:pt x="1512" y="664"/>
                    <a:pt x="1520" y="648"/>
                    <a:pt x="1584" y="528"/>
                  </a:cubicBezTo>
                  <a:cubicBezTo>
                    <a:pt x="1648" y="408"/>
                    <a:pt x="1784" y="88"/>
                    <a:pt x="1824" y="0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2784" y="3352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" r:id="rId21" imgW="219075" imgH="225425" progId="Equation.3">
                    <p:embed/>
                  </p:oleObj>
                </mc:Choice>
                <mc:Fallback>
                  <p:oleObj name="" r:id="rId21" imgW="219075" imgH="225425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84" y="3352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0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0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037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0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00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0037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0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3" grpId="0"/>
      <p:bldP spid="100372" grpId="0" animBg="1"/>
      <p:bldP spid="100373" grpId="0" advAuto="1000" build="p"/>
      <p:bldP spid="100374" grpId="0" animBg="1"/>
      <p:bldP spid="100375" grpId="0" advAuto="1000" build="p"/>
      <p:bldP spid="10037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2209800" cy="609600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7108" name="Text Box 4"/>
          <p:cNvSpPr txBox="1"/>
          <p:nvPr/>
        </p:nvSpPr>
        <p:spPr>
          <a:xfrm>
            <a:off x="457200" y="990600"/>
            <a:ext cx="601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微分中值定理的条件、结论及关系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09" name="Text Box 5"/>
          <p:cNvSpPr txBox="1"/>
          <p:nvPr/>
        </p:nvSpPr>
        <p:spPr>
          <a:xfrm>
            <a:off x="762000" y="3124200"/>
            <a:ext cx="21653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罗尔定理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10" name="Text Box 6"/>
          <p:cNvSpPr txBox="1"/>
          <p:nvPr/>
        </p:nvSpPr>
        <p:spPr>
          <a:xfrm>
            <a:off x="5545138" y="1617663"/>
            <a:ext cx="3217862" cy="5286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拉格朗日中值定理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11" name="Text Box 7"/>
          <p:cNvSpPr txBox="1"/>
          <p:nvPr/>
        </p:nvSpPr>
        <p:spPr>
          <a:xfrm>
            <a:off x="5676900" y="3124200"/>
            <a:ext cx="285750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柯西中值定理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12" name="Line 8"/>
          <p:cNvSpPr/>
          <p:nvPr/>
        </p:nvSpPr>
        <p:spPr>
          <a:xfrm flipV="1">
            <a:off x="2971800" y="2133600"/>
            <a:ext cx="2514600" cy="114300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2921000" y="1981200"/>
          <a:ext cx="18034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1480820" imgH="309245" progId="Equation.3">
                  <p:embed/>
                </p:oleObj>
              </mc:Choice>
              <mc:Fallback>
                <p:oleObj name="" r:id="rId1" imgW="1480820" imgH="30924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21000" y="1981200"/>
                        <a:ext cx="18034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5" name="Line 11"/>
          <p:cNvSpPr/>
          <p:nvPr/>
        </p:nvSpPr>
        <p:spPr>
          <a:xfrm>
            <a:off x="1752600" y="2286000"/>
            <a:ext cx="0" cy="77470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47117" name="Object 13"/>
          <p:cNvGraphicFramePr>
            <a:graphicFrameLocks noChangeAspect="1"/>
          </p:cNvGraphicFramePr>
          <p:nvPr/>
        </p:nvGraphicFramePr>
        <p:xfrm>
          <a:off x="3416300" y="3863975"/>
          <a:ext cx="13081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3" imgW="1062355" imgH="309245" progId="Equation.3">
                  <p:embed/>
                </p:oleObj>
              </mc:Choice>
              <mc:Fallback>
                <p:oleObj name="" r:id="rId3" imgW="1062355" imgH="309245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16300" y="3863975"/>
                        <a:ext cx="13081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8" name="Object 14"/>
          <p:cNvGraphicFramePr>
            <a:graphicFrameLocks noChangeAspect="1"/>
          </p:cNvGraphicFramePr>
          <p:nvPr/>
        </p:nvGraphicFramePr>
        <p:xfrm>
          <a:off x="3403600" y="3482975"/>
          <a:ext cx="18034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5" imgW="1480820" imgH="309245" progId="Equation.3">
                  <p:embed/>
                </p:oleObj>
              </mc:Choice>
              <mc:Fallback>
                <p:oleObj name="" r:id="rId5" imgW="1480820" imgH="30924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03600" y="3482975"/>
                        <a:ext cx="18034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9" name="Line 15"/>
          <p:cNvSpPr/>
          <p:nvPr/>
        </p:nvSpPr>
        <p:spPr>
          <a:xfrm flipV="1">
            <a:off x="2971800" y="1981200"/>
            <a:ext cx="2514600" cy="1143000"/>
          </a:xfrm>
          <a:prstGeom prst="line">
            <a:avLst/>
          </a:prstGeom>
          <a:ln w="19050" cap="flat" cmpd="sng">
            <a:solidFill>
              <a:schemeClr val="tx2"/>
            </a:solidFill>
            <a:prstDash val="dash"/>
            <a:headEnd type="triangle" w="med" len="med"/>
            <a:tailEnd type="none" w="med" len="med"/>
          </a:ln>
        </p:spPr>
      </p:sp>
      <p:graphicFrame>
        <p:nvGraphicFramePr>
          <p:cNvPr id="47120" name="Object 16"/>
          <p:cNvGraphicFramePr>
            <a:graphicFrameLocks noChangeAspect="1"/>
          </p:cNvGraphicFramePr>
          <p:nvPr/>
        </p:nvGraphicFramePr>
        <p:xfrm>
          <a:off x="6921500" y="2492375"/>
          <a:ext cx="13081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7" imgW="1062355" imgH="309245" progId="Equation.3">
                  <p:embed/>
                </p:oleObj>
              </mc:Choice>
              <mc:Fallback>
                <p:oleObj name="" r:id="rId7" imgW="1062355" imgH="30924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21500" y="2492375"/>
                        <a:ext cx="13081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21" name="Text Box 17"/>
          <p:cNvSpPr txBox="1"/>
          <p:nvPr/>
        </p:nvSpPr>
        <p:spPr>
          <a:xfrm>
            <a:off x="609600" y="4205288"/>
            <a:ext cx="458946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微分中值定理的应用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22" name="Text Box 18"/>
          <p:cNvSpPr txBox="1"/>
          <p:nvPr/>
        </p:nvSpPr>
        <p:spPr>
          <a:xfrm>
            <a:off x="990600" y="4738688"/>
            <a:ext cx="31178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证明恒等式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23" name="Text Box 19"/>
          <p:cNvSpPr txBox="1"/>
          <p:nvPr/>
        </p:nvSpPr>
        <p:spPr>
          <a:xfrm>
            <a:off x="990600" y="5272088"/>
            <a:ext cx="31178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证明不等式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24" name="Text Box 20"/>
          <p:cNvSpPr txBox="1"/>
          <p:nvPr/>
        </p:nvSpPr>
        <p:spPr>
          <a:xfrm>
            <a:off x="990600" y="5821363"/>
            <a:ext cx="56276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 </a:t>
            </a:r>
            <a:r>
              <a:rPr lang="zh-CN" altLang="en-US" sz="2800" dirty="0">
                <a:ea typeface="楷体_GB2312" pitchFamily="49" charset="-122"/>
              </a:rPr>
              <a:t>证明有关中值问题的结论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25" name="Rectangle 21"/>
          <p:cNvSpPr/>
          <p:nvPr/>
        </p:nvSpPr>
        <p:spPr>
          <a:xfrm>
            <a:off x="6172200" y="4495800"/>
            <a:ext cx="2667000" cy="15240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关键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利用逆向思维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构造辅助函数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7126" name="Rectangle 22"/>
          <p:cNvSpPr/>
          <p:nvPr/>
        </p:nvSpPr>
        <p:spPr>
          <a:xfrm>
            <a:off x="685800" y="1600200"/>
            <a:ext cx="2209800" cy="609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dirty="0">
                <a:latin typeface="Arial" panose="020B0604020202020204" pitchFamily="34" charset="0"/>
                <a:ea typeface="楷体_GB2312" pitchFamily="49" charset="-122"/>
              </a:rPr>
              <a:t>费马引理</a:t>
            </a:r>
            <a:endParaRPr lang="zh-CN" altLang="en-US" sz="2800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7127" name="Line 23"/>
          <p:cNvSpPr/>
          <p:nvPr/>
        </p:nvSpPr>
        <p:spPr>
          <a:xfrm flipV="1">
            <a:off x="3200400" y="3314700"/>
            <a:ext cx="23622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7128" name="Line 24"/>
          <p:cNvSpPr/>
          <p:nvPr/>
        </p:nvSpPr>
        <p:spPr>
          <a:xfrm flipH="1">
            <a:off x="3200400" y="3429000"/>
            <a:ext cx="2362200" cy="0"/>
          </a:xfrm>
          <a:prstGeom prst="line">
            <a:avLst/>
          </a:prstGeom>
          <a:ln w="19050" cap="flat" cmpd="sng"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</p:sp>
      <p:sp>
        <p:nvSpPr>
          <p:cNvPr id="47129" name="Line 25"/>
          <p:cNvSpPr/>
          <p:nvPr/>
        </p:nvSpPr>
        <p:spPr>
          <a:xfrm flipV="1">
            <a:off x="6858000" y="2209800"/>
            <a:ext cx="0" cy="914400"/>
          </a:xfrm>
          <a:prstGeom prst="line">
            <a:avLst/>
          </a:prstGeom>
          <a:ln w="19050" cap="flat" cmpd="sng"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7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09" grpId="0" animBg="1"/>
      <p:bldP spid="47110" grpId="0" animBg="1"/>
      <p:bldP spid="47111" grpId="0" animBg="1"/>
      <p:bldP spid="47121" grpId="0"/>
      <p:bldP spid="47122" grpId="0"/>
      <p:bldP spid="47123" grpId="0"/>
      <p:bldP spid="47124" grpId="0"/>
      <p:bldP spid="47125" grpId="0" animBg="1"/>
      <p:bldP spid="471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685800" y="533400"/>
            <a:ext cx="3733800" cy="6858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费马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(1601 – 1665)</a:t>
            </a:r>
            <a:endParaRPr lang="en-US" altLang="zh-CN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04451" name="Text Box 3"/>
          <p:cNvSpPr txBox="1"/>
          <p:nvPr/>
        </p:nvSpPr>
        <p:spPr>
          <a:xfrm>
            <a:off x="8159750" y="5119688"/>
            <a:ext cx="9842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费马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3796" name="Text Box 4"/>
          <p:cNvSpPr txBox="1"/>
          <p:nvPr/>
        </p:nvSpPr>
        <p:spPr>
          <a:xfrm>
            <a:off x="1035050" y="1300163"/>
            <a:ext cx="20510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法国数学家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4453" name="Text Box 5"/>
          <p:cNvSpPr txBox="1"/>
          <p:nvPr/>
        </p:nvSpPr>
        <p:spPr>
          <a:xfrm>
            <a:off x="3032125" y="1300163"/>
            <a:ext cx="2406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他是一位律师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4454" name="Text Box 6"/>
          <p:cNvSpPr txBox="1"/>
          <p:nvPr/>
        </p:nvSpPr>
        <p:spPr>
          <a:xfrm>
            <a:off x="5454650" y="1300163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数学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4455" name="Text Box 7"/>
          <p:cNvSpPr txBox="1"/>
          <p:nvPr/>
        </p:nvSpPr>
        <p:spPr>
          <a:xfrm>
            <a:off x="704850" y="1857375"/>
            <a:ext cx="3206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只是他的业余爱好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4456" name="Text Box 8"/>
          <p:cNvSpPr txBox="1"/>
          <p:nvPr/>
        </p:nvSpPr>
        <p:spPr>
          <a:xfrm>
            <a:off x="3778250" y="1857375"/>
            <a:ext cx="2051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他兴趣广泛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4457" name="Text Box 9"/>
          <p:cNvSpPr txBox="1"/>
          <p:nvPr/>
        </p:nvSpPr>
        <p:spPr>
          <a:xfrm>
            <a:off x="5759450" y="1857375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博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4458" name="Text Box 10"/>
          <p:cNvSpPr txBox="1"/>
          <p:nvPr/>
        </p:nvSpPr>
        <p:spPr>
          <a:xfrm>
            <a:off x="704850" y="2397125"/>
            <a:ext cx="31178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览群书并善于思考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4459" name="Text Box 11"/>
          <p:cNvSpPr txBox="1"/>
          <p:nvPr/>
        </p:nvSpPr>
        <p:spPr>
          <a:xfrm>
            <a:off x="3746500" y="2397125"/>
            <a:ext cx="2673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在数学上有许多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4460" name="Text Box 12"/>
          <p:cNvSpPr txBox="1"/>
          <p:nvPr/>
        </p:nvSpPr>
        <p:spPr>
          <a:xfrm>
            <a:off x="704850" y="2936875"/>
            <a:ext cx="1784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重大贡献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4461" name="Text Box 13"/>
          <p:cNvSpPr txBox="1"/>
          <p:nvPr/>
        </p:nvSpPr>
        <p:spPr>
          <a:xfrm>
            <a:off x="2451100" y="2936875"/>
            <a:ext cx="2851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他特别爱好数论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4462" name="Text Box 14"/>
          <p:cNvSpPr txBox="1"/>
          <p:nvPr/>
        </p:nvSpPr>
        <p:spPr>
          <a:xfrm>
            <a:off x="5149850" y="2936875"/>
            <a:ext cx="1250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他提出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4463" name="Text Box 15"/>
          <p:cNvSpPr txBox="1"/>
          <p:nvPr/>
        </p:nvSpPr>
        <p:spPr>
          <a:xfrm>
            <a:off x="704850" y="3476625"/>
            <a:ext cx="24161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的费马大定理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4464" name="Object 16"/>
          <p:cNvGraphicFramePr>
            <a:graphicFrameLocks noChangeAspect="1"/>
          </p:cNvGraphicFramePr>
          <p:nvPr/>
        </p:nvGraphicFramePr>
        <p:xfrm>
          <a:off x="1339850" y="4002088"/>
          <a:ext cx="602773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2" imgW="5074285" imgH="386080" progId="Equation.3">
                  <p:embed/>
                </p:oleObj>
              </mc:Choice>
              <mc:Fallback>
                <p:oleObj name="" r:id="rId2" imgW="5074285" imgH="386080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3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39850" y="4002088"/>
                        <a:ext cx="6027738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5" name="Text Box 17"/>
          <p:cNvSpPr txBox="1"/>
          <p:nvPr/>
        </p:nvSpPr>
        <p:spPr>
          <a:xfrm>
            <a:off x="704850" y="4592638"/>
            <a:ext cx="8362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历经</a:t>
            </a:r>
            <a:r>
              <a:rPr lang="en-US" altLang="zh-CN" sz="2800" dirty="0">
                <a:ea typeface="楷体_GB2312" pitchFamily="49" charset="-122"/>
              </a:rPr>
              <a:t>358</a:t>
            </a:r>
            <a:r>
              <a:rPr lang="zh-CN" altLang="en-US" sz="2800" dirty="0">
                <a:ea typeface="楷体_GB2312" pitchFamily="49" charset="-122"/>
              </a:rPr>
              <a:t>年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直到</a:t>
            </a:r>
            <a:r>
              <a:rPr lang="en-US" altLang="zh-CN" sz="2800" dirty="0">
                <a:ea typeface="楷体_GB2312" pitchFamily="49" charset="-122"/>
              </a:rPr>
              <a:t>1993</a:t>
            </a:r>
            <a:r>
              <a:rPr lang="zh-CN" altLang="en-US" sz="2800" dirty="0">
                <a:ea typeface="楷体_GB2312" pitchFamily="49" charset="-122"/>
              </a:rPr>
              <a:t>年才由美国普林斯顿大学的安德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4466" name="Text Box 18"/>
          <p:cNvSpPr txBox="1"/>
          <p:nvPr/>
        </p:nvSpPr>
        <p:spPr>
          <a:xfrm>
            <a:off x="685800" y="5105400"/>
            <a:ext cx="75628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鲁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r>
              <a:rPr lang="zh-CN" altLang="en-US" sz="2800" dirty="0">
                <a:ea typeface="楷体_GB2312" pitchFamily="49" charset="-122"/>
              </a:rPr>
              <a:t>怀尔斯教授经过十年的潜心研究才得到解决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4467" name="Text Box 19"/>
          <p:cNvSpPr txBox="1"/>
          <p:nvPr/>
        </p:nvSpPr>
        <p:spPr>
          <a:xfrm>
            <a:off x="704850" y="5653088"/>
            <a:ext cx="80962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引理是后人从他研究解决最值的方法中提炼出来的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3812" name="Line 20"/>
          <p:cNvSpPr/>
          <p:nvPr/>
        </p:nvSpPr>
        <p:spPr>
          <a:xfrm flipV="1">
            <a:off x="1143000" y="1143000"/>
            <a:ext cx="2901950" cy="0"/>
          </a:xfrm>
          <a:prstGeom prst="line">
            <a:avLst/>
          </a:prstGeom>
          <a:ln w="76200" cap="flat" cmpd="tri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3813" name="Group 21"/>
          <p:cNvGrpSpPr/>
          <p:nvPr/>
        </p:nvGrpSpPr>
        <p:grpSpPr>
          <a:xfrm>
            <a:off x="6737350" y="1143000"/>
            <a:ext cx="1644650" cy="2332038"/>
            <a:chOff x="4436" y="528"/>
            <a:chExt cx="1036" cy="1469"/>
          </a:xfrm>
        </p:grpSpPr>
        <p:pic>
          <p:nvPicPr>
            <p:cNvPr id="33814" name="Object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6" y="589"/>
              <a:ext cx="938" cy="1344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3815" name="Group 23"/>
            <p:cNvGrpSpPr/>
            <p:nvPr/>
          </p:nvGrpSpPr>
          <p:grpSpPr>
            <a:xfrm>
              <a:off x="4436" y="528"/>
              <a:ext cx="1036" cy="1469"/>
              <a:chOff x="4316" y="576"/>
              <a:chExt cx="1152" cy="1632"/>
            </a:xfrm>
          </p:grpSpPr>
          <p:sp>
            <p:nvSpPr>
              <p:cNvPr id="33816" name="Freeform 24"/>
              <p:cNvSpPr/>
              <p:nvPr/>
            </p:nvSpPr>
            <p:spPr>
              <a:xfrm>
                <a:off x="4316" y="576"/>
                <a:ext cx="1152" cy="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33" y="3"/>
                  </a:cxn>
                  <a:cxn ang="0">
                    <a:pos x="36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817" name="Freeform 25"/>
              <p:cNvSpPr/>
              <p:nvPr/>
            </p:nvSpPr>
            <p:spPr>
              <a:xfrm>
                <a:off x="4316" y="576"/>
                <a:ext cx="96" cy="16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3" y="32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pathLst>
                  <a:path w="192" h="3552">
                    <a:moveTo>
                      <a:pt x="0" y="0"/>
                    </a:moveTo>
                    <a:lnTo>
                      <a:pt x="192" y="192"/>
                    </a:lnTo>
                    <a:lnTo>
                      <a:pt x="192" y="3360"/>
                    </a:lnTo>
                    <a:lnTo>
                      <a:pt x="0" y="3552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818" name="Freeform 26"/>
              <p:cNvSpPr/>
              <p:nvPr/>
            </p:nvSpPr>
            <p:spPr>
              <a:xfrm flipH="1" flipV="1">
                <a:off x="5372" y="576"/>
                <a:ext cx="96" cy="16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3" y="32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pathLst>
                  <a:path w="192" h="3552">
                    <a:moveTo>
                      <a:pt x="0" y="0"/>
                    </a:moveTo>
                    <a:lnTo>
                      <a:pt x="192" y="192"/>
                    </a:lnTo>
                    <a:lnTo>
                      <a:pt x="192" y="3360"/>
                    </a:lnTo>
                    <a:lnTo>
                      <a:pt x="0" y="3552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819" name="Freeform 27"/>
              <p:cNvSpPr/>
              <p:nvPr/>
            </p:nvSpPr>
            <p:spPr>
              <a:xfrm flipV="1">
                <a:off x="4316" y="2112"/>
                <a:ext cx="1152" cy="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33" y="3"/>
                  </a:cxn>
                  <a:cxn ang="0">
                    <a:pos x="36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5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45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4455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445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445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445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45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4460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4461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46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446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4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5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4465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6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4466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445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7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4467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  <p:bldP spid="104453" grpId="0" advAuto="1000" build="p"/>
      <p:bldP spid="104454" grpId="0" advAuto="1000" build="p"/>
      <p:bldP spid="104455" grpId="0" advAuto="1000" build="p"/>
      <p:bldP spid="104456" grpId="0" build="p"/>
      <p:bldP spid="104457" grpId="0" advAuto="1000" build="p"/>
      <p:bldP spid="104458" grpId="0" advAuto="1000" build="p"/>
      <p:bldP spid="104459" grpId="0" advAuto="1000" build="p"/>
      <p:bldP spid="104460" grpId="0" advAuto="1000" build="p"/>
      <p:bldP spid="104461" grpId="0" build="p"/>
      <p:bldP spid="104462" grpId="0" advAuto="1000" build="p"/>
      <p:bldP spid="104463" grpId="0" advAuto="1000" build="p"/>
      <p:bldP spid="104465" grpId="0" build="p"/>
      <p:bldP spid="104466" grpId="0" advAuto="1000" build="p"/>
      <p:bldP spid="104467" grpId="0" advAuto="100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914400" y="838200"/>
            <a:ext cx="4267200" cy="762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拉格朗日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(1736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 –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1813)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4819" name="Text Box 3"/>
          <p:cNvSpPr txBox="1"/>
          <p:nvPr/>
        </p:nvSpPr>
        <p:spPr>
          <a:xfrm>
            <a:off x="1006475" y="1766888"/>
            <a:ext cx="20510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法国数学家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5476" name="Text Box 4"/>
          <p:cNvSpPr txBox="1"/>
          <p:nvPr/>
        </p:nvSpPr>
        <p:spPr>
          <a:xfrm>
            <a:off x="2927350" y="1766888"/>
            <a:ext cx="40068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他在方程论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解析函数论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5477" name="Text Box 5"/>
          <p:cNvSpPr txBox="1"/>
          <p:nvPr/>
        </p:nvSpPr>
        <p:spPr>
          <a:xfrm>
            <a:off x="679450" y="2438400"/>
            <a:ext cx="52514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及数论方面都作出了重要的贡献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5478" name="Text Box 6"/>
          <p:cNvSpPr txBox="1"/>
          <p:nvPr/>
        </p:nvSpPr>
        <p:spPr>
          <a:xfrm>
            <a:off x="5867400" y="243840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近百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5479" name="Text Box 7"/>
          <p:cNvSpPr txBox="1"/>
          <p:nvPr/>
        </p:nvSpPr>
        <p:spPr>
          <a:xfrm>
            <a:off x="679450" y="3048000"/>
            <a:ext cx="6051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余年来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数学中的许多成就都可直接或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5480" name="Text Box 8"/>
          <p:cNvSpPr txBox="1"/>
          <p:nvPr/>
        </p:nvSpPr>
        <p:spPr>
          <a:xfrm>
            <a:off x="692150" y="3671888"/>
            <a:ext cx="38290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间接地追溯到他的工作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5481" name="Text Box 9"/>
          <p:cNvSpPr txBox="1"/>
          <p:nvPr/>
        </p:nvSpPr>
        <p:spPr>
          <a:xfrm>
            <a:off x="4402138" y="3679825"/>
            <a:ext cx="2762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他是对分析数学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5482" name="Text Box 10"/>
          <p:cNvSpPr txBox="1"/>
          <p:nvPr/>
        </p:nvSpPr>
        <p:spPr>
          <a:xfrm>
            <a:off x="685800" y="4267200"/>
            <a:ext cx="4540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产生全面影响的数学家之一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4827" name="Line 11"/>
          <p:cNvSpPr/>
          <p:nvPr/>
        </p:nvSpPr>
        <p:spPr>
          <a:xfrm flipV="1">
            <a:off x="1136650" y="1447800"/>
            <a:ext cx="3892550" cy="0"/>
          </a:xfrm>
          <a:prstGeom prst="line">
            <a:avLst/>
          </a:prstGeom>
          <a:ln w="76200" cap="flat" cmpd="tri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4828" name="Group 12"/>
          <p:cNvGrpSpPr/>
          <p:nvPr/>
        </p:nvGrpSpPr>
        <p:grpSpPr>
          <a:xfrm>
            <a:off x="7042150" y="1371600"/>
            <a:ext cx="1644650" cy="2332038"/>
            <a:chOff x="4436" y="528"/>
            <a:chExt cx="1036" cy="1469"/>
          </a:xfrm>
        </p:grpSpPr>
        <p:pic>
          <p:nvPicPr>
            <p:cNvPr id="34829" name="Picture 13" descr="LAGRAN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22" y="602"/>
              <a:ext cx="889" cy="1318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4830" name="Group 14"/>
            <p:cNvGrpSpPr/>
            <p:nvPr/>
          </p:nvGrpSpPr>
          <p:grpSpPr>
            <a:xfrm>
              <a:off x="4436" y="528"/>
              <a:ext cx="1036" cy="1469"/>
              <a:chOff x="4316" y="576"/>
              <a:chExt cx="1152" cy="1632"/>
            </a:xfrm>
          </p:grpSpPr>
          <p:sp>
            <p:nvSpPr>
              <p:cNvPr id="34831" name="Freeform 15"/>
              <p:cNvSpPr/>
              <p:nvPr/>
            </p:nvSpPr>
            <p:spPr>
              <a:xfrm>
                <a:off x="4316" y="576"/>
                <a:ext cx="1152" cy="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33" y="3"/>
                  </a:cxn>
                  <a:cxn ang="0">
                    <a:pos x="36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4832" name="Freeform 16"/>
              <p:cNvSpPr/>
              <p:nvPr/>
            </p:nvSpPr>
            <p:spPr>
              <a:xfrm>
                <a:off x="4316" y="576"/>
                <a:ext cx="96" cy="16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3" y="32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pathLst>
                  <a:path w="192" h="3552">
                    <a:moveTo>
                      <a:pt x="0" y="0"/>
                    </a:moveTo>
                    <a:lnTo>
                      <a:pt x="192" y="192"/>
                    </a:lnTo>
                    <a:lnTo>
                      <a:pt x="192" y="3360"/>
                    </a:lnTo>
                    <a:lnTo>
                      <a:pt x="0" y="3552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4833" name="Freeform 17"/>
              <p:cNvSpPr/>
              <p:nvPr/>
            </p:nvSpPr>
            <p:spPr>
              <a:xfrm flipH="1" flipV="1">
                <a:off x="5372" y="576"/>
                <a:ext cx="96" cy="16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3" y="32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pathLst>
                  <a:path w="192" h="3552">
                    <a:moveTo>
                      <a:pt x="0" y="0"/>
                    </a:moveTo>
                    <a:lnTo>
                      <a:pt x="192" y="192"/>
                    </a:lnTo>
                    <a:lnTo>
                      <a:pt x="192" y="3360"/>
                    </a:lnTo>
                    <a:lnTo>
                      <a:pt x="0" y="3552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4834" name="Freeform 18"/>
              <p:cNvSpPr/>
              <p:nvPr/>
            </p:nvSpPr>
            <p:spPr>
              <a:xfrm flipV="1">
                <a:off x="4316" y="2112"/>
                <a:ext cx="1152" cy="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33" y="3"/>
                  </a:cxn>
                  <a:cxn ang="0">
                    <a:pos x="36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6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5477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547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9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5480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5481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82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build="p"/>
      <p:bldP spid="105477" grpId="0" advAuto="1000" build="p"/>
      <p:bldP spid="105478" grpId="0" build="p"/>
      <p:bldP spid="105479" grpId="0" advAuto="1000" build="p"/>
      <p:bldP spid="105480" grpId="0" advAuto="1000" build="p"/>
      <p:bldP spid="105481" grpId="0" build="p"/>
      <p:bldP spid="105482" grpId="0" advAuto="100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914400" y="533400"/>
            <a:ext cx="3429000" cy="762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柯西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1789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 –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1857)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35843" name="Group 3"/>
          <p:cNvGrpSpPr/>
          <p:nvPr/>
        </p:nvGrpSpPr>
        <p:grpSpPr>
          <a:xfrm>
            <a:off x="7042150" y="838200"/>
            <a:ext cx="1644650" cy="2332038"/>
            <a:chOff x="4316" y="576"/>
            <a:chExt cx="1152" cy="1632"/>
          </a:xfrm>
        </p:grpSpPr>
        <p:pic>
          <p:nvPicPr>
            <p:cNvPr id="35862" name="Object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20" y="672"/>
              <a:ext cx="975" cy="144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5863" name="Group 5"/>
            <p:cNvGrpSpPr/>
            <p:nvPr/>
          </p:nvGrpSpPr>
          <p:grpSpPr>
            <a:xfrm>
              <a:off x="4316" y="576"/>
              <a:ext cx="1152" cy="1632"/>
              <a:chOff x="4316" y="576"/>
              <a:chExt cx="1152" cy="1632"/>
            </a:xfrm>
          </p:grpSpPr>
          <p:sp>
            <p:nvSpPr>
              <p:cNvPr id="35864" name="Freeform 6"/>
              <p:cNvSpPr/>
              <p:nvPr/>
            </p:nvSpPr>
            <p:spPr>
              <a:xfrm>
                <a:off x="4316" y="576"/>
                <a:ext cx="1152" cy="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33" y="3"/>
                  </a:cxn>
                  <a:cxn ang="0">
                    <a:pos x="36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65" name="Freeform 7"/>
              <p:cNvSpPr/>
              <p:nvPr/>
            </p:nvSpPr>
            <p:spPr>
              <a:xfrm>
                <a:off x="4316" y="576"/>
                <a:ext cx="96" cy="16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3" y="32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pathLst>
                  <a:path w="192" h="3552">
                    <a:moveTo>
                      <a:pt x="0" y="0"/>
                    </a:moveTo>
                    <a:lnTo>
                      <a:pt x="192" y="192"/>
                    </a:lnTo>
                    <a:lnTo>
                      <a:pt x="192" y="3360"/>
                    </a:lnTo>
                    <a:lnTo>
                      <a:pt x="0" y="3552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66" name="Freeform 8"/>
              <p:cNvSpPr/>
              <p:nvPr/>
            </p:nvSpPr>
            <p:spPr>
              <a:xfrm flipH="1" flipV="1">
                <a:off x="5372" y="576"/>
                <a:ext cx="96" cy="16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3" y="32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pathLst>
                  <a:path w="192" h="3552">
                    <a:moveTo>
                      <a:pt x="0" y="0"/>
                    </a:moveTo>
                    <a:lnTo>
                      <a:pt x="192" y="192"/>
                    </a:lnTo>
                    <a:lnTo>
                      <a:pt x="192" y="3360"/>
                    </a:lnTo>
                    <a:lnTo>
                      <a:pt x="0" y="3552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67" name="Freeform 9"/>
              <p:cNvSpPr/>
              <p:nvPr/>
            </p:nvSpPr>
            <p:spPr>
              <a:xfrm flipV="1">
                <a:off x="4316" y="2112"/>
                <a:ext cx="1152" cy="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33" y="3"/>
                  </a:cxn>
                  <a:cxn ang="0">
                    <a:pos x="36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3BA">
                      <a:alpha val="100000"/>
                    </a:srgbClr>
                  </a:gs>
                  <a:gs pos="50000">
                    <a:srgbClr val="0066FF">
                      <a:alpha val="100000"/>
                    </a:srgbClr>
                  </a:gs>
                  <a:gs pos="100000">
                    <a:srgbClr val="0023BA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35844" name="Line 10"/>
          <p:cNvSpPr/>
          <p:nvPr/>
        </p:nvSpPr>
        <p:spPr>
          <a:xfrm flipV="1">
            <a:off x="1136650" y="1143000"/>
            <a:ext cx="2978150" cy="0"/>
          </a:xfrm>
          <a:prstGeom prst="line">
            <a:avLst/>
          </a:prstGeom>
          <a:ln w="76200" cap="flat" cmpd="tri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845" name="Text Box 11"/>
          <p:cNvSpPr txBox="1"/>
          <p:nvPr/>
        </p:nvSpPr>
        <p:spPr>
          <a:xfrm>
            <a:off x="965200" y="1309688"/>
            <a:ext cx="2139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法国数学家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08" name="Text Box 12"/>
          <p:cNvSpPr txBox="1"/>
          <p:nvPr/>
        </p:nvSpPr>
        <p:spPr>
          <a:xfrm>
            <a:off x="2940050" y="1287463"/>
            <a:ext cx="4095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他对数学的贡献主要集中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6509" name="Text Box 13"/>
          <p:cNvSpPr txBox="1"/>
          <p:nvPr/>
        </p:nvSpPr>
        <p:spPr>
          <a:xfrm>
            <a:off x="666750" y="1927225"/>
            <a:ext cx="2051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在微积分学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10" name="Text Box 14"/>
          <p:cNvSpPr txBox="1"/>
          <p:nvPr/>
        </p:nvSpPr>
        <p:spPr>
          <a:xfrm>
            <a:off x="5784850" y="2514600"/>
            <a:ext cx="984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《</a:t>
            </a:r>
            <a:r>
              <a:rPr lang="zh-CN" altLang="en-US" sz="2800" dirty="0">
                <a:ea typeface="楷体_GB2312" pitchFamily="49" charset="-122"/>
              </a:rPr>
              <a:t>柯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6511" name="Text Box 15"/>
          <p:cNvSpPr txBox="1"/>
          <p:nvPr/>
        </p:nvSpPr>
        <p:spPr>
          <a:xfrm>
            <a:off x="666750" y="3138488"/>
            <a:ext cx="3295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西全集</a:t>
            </a:r>
            <a:r>
              <a:rPr lang="en-US" altLang="zh-CN" sz="2800" dirty="0">
                <a:ea typeface="楷体_GB2312" pitchFamily="49" charset="-122"/>
              </a:rPr>
              <a:t>》</a:t>
            </a:r>
            <a:r>
              <a:rPr lang="zh-CN" altLang="en-US" sz="2800" dirty="0">
                <a:ea typeface="楷体_GB2312" pitchFamily="49" charset="-122"/>
              </a:rPr>
              <a:t>共有 </a:t>
            </a:r>
            <a:r>
              <a:rPr lang="en-US" altLang="zh-CN" sz="2800" dirty="0">
                <a:ea typeface="楷体_GB2312" pitchFamily="49" charset="-122"/>
              </a:rPr>
              <a:t>27 </a:t>
            </a:r>
            <a:r>
              <a:rPr lang="zh-CN" altLang="en-US" sz="2800" dirty="0">
                <a:ea typeface="楷体_GB2312" pitchFamily="49" charset="-122"/>
              </a:rPr>
              <a:t>卷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12" name="Text Box 16"/>
          <p:cNvSpPr txBox="1"/>
          <p:nvPr/>
        </p:nvSpPr>
        <p:spPr>
          <a:xfrm>
            <a:off x="3810000" y="3122613"/>
            <a:ext cx="5162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其中最重要的是为巴黎综合学校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6513" name="Text Box 17"/>
          <p:cNvSpPr txBox="1"/>
          <p:nvPr/>
        </p:nvSpPr>
        <p:spPr>
          <a:xfrm>
            <a:off x="666750" y="3733800"/>
            <a:ext cx="3562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编写的</a:t>
            </a:r>
            <a:r>
              <a:rPr lang="en-US" altLang="zh-CN" sz="2800" dirty="0">
                <a:ea typeface="楷体_GB2312" pitchFamily="49" charset="-122"/>
              </a:rPr>
              <a:t>《</a:t>
            </a:r>
            <a:r>
              <a:rPr lang="zh-CN" altLang="en-US" sz="2800" dirty="0">
                <a:ea typeface="楷体_GB2312" pitchFamily="49" charset="-122"/>
              </a:rPr>
              <a:t>分析教程</a:t>
            </a:r>
            <a:r>
              <a:rPr lang="en-US" altLang="zh-CN" sz="2800" dirty="0">
                <a:ea typeface="楷体_GB2312" pitchFamily="49" charset="-122"/>
              </a:rPr>
              <a:t>》,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14" name="Text Box 18"/>
          <p:cNvSpPr txBox="1"/>
          <p:nvPr/>
        </p:nvSpPr>
        <p:spPr>
          <a:xfrm>
            <a:off x="3979863" y="3733800"/>
            <a:ext cx="4984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《</a:t>
            </a:r>
            <a:r>
              <a:rPr lang="zh-CN" altLang="en-US" sz="2800" dirty="0">
                <a:ea typeface="楷体_GB2312" pitchFamily="49" charset="-122"/>
              </a:rPr>
              <a:t>无穷小分析概论</a:t>
            </a:r>
            <a:r>
              <a:rPr lang="en-US" altLang="zh-CN" sz="2800" dirty="0">
                <a:ea typeface="楷体_GB2312" pitchFamily="49" charset="-122"/>
              </a:rPr>
              <a:t>》, 《</a:t>
            </a:r>
            <a:r>
              <a:rPr lang="zh-CN" altLang="en-US" sz="2800" dirty="0">
                <a:ea typeface="楷体_GB2312" pitchFamily="49" charset="-122"/>
              </a:rPr>
              <a:t>微积分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6515" name="Text Box 19"/>
          <p:cNvSpPr txBox="1"/>
          <p:nvPr/>
        </p:nvSpPr>
        <p:spPr>
          <a:xfrm>
            <a:off x="666750" y="4343400"/>
            <a:ext cx="3562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在几何上的应用</a:t>
            </a:r>
            <a:r>
              <a:rPr lang="en-US" altLang="zh-CN" sz="2800" dirty="0">
                <a:ea typeface="楷体_GB2312" pitchFamily="49" charset="-122"/>
              </a:rPr>
              <a:t>》 </a:t>
            </a:r>
            <a:r>
              <a:rPr lang="zh-CN" altLang="en-US" sz="2800" dirty="0">
                <a:ea typeface="楷体_GB2312" pitchFamily="49" charset="-122"/>
              </a:rPr>
              <a:t>等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16" name="Text Box 20"/>
          <p:cNvSpPr txBox="1"/>
          <p:nvPr/>
        </p:nvSpPr>
        <p:spPr>
          <a:xfrm>
            <a:off x="4140200" y="4340225"/>
            <a:ext cx="2495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有思想有创建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17" name="Text Box 21"/>
          <p:cNvSpPr txBox="1"/>
          <p:nvPr/>
        </p:nvSpPr>
        <p:spPr>
          <a:xfrm>
            <a:off x="666750" y="4953000"/>
            <a:ext cx="2139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广泛而深远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18" name="Text Box 22"/>
          <p:cNvSpPr txBox="1"/>
          <p:nvPr/>
        </p:nvSpPr>
        <p:spPr>
          <a:xfrm>
            <a:off x="6646863" y="4340225"/>
            <a:ext cx="2317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对数学的影响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6519" name="Text Box 23"/>
          <p:cNvSpPr txBox="1"/>
          <p:nvPr/>
        </p:nvSpPr>
        <p:spPr>
          <a:xfrm>
            <a:off x="2768600" y="4975225"/>
            <a:ext cx="4540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他是经典分析的奠基人之一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20" name="Text Box 24"/>
          <p:cNvSpPr txBox="1"/>
          <p:nvPr/>
        </p:nvSpPr>
        <p:spPr>
          <a:xfrm>
            <a:off x="7286625" y="4941888"/>
            <a:ext cx="1606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他为微积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6521" name="Text Box 25"/>
          <p:cNvSpPr txBox="1"/>
          <p:nvPr/>
        </p:nvSpPr>
        <p:spPr>
          <a:xfrm>
            <a:off x="666750" y="5576888"/>
            <a:ext cx="6407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分所奠定的基础推动了分析数学的发展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22" name="Text Box 26"/>
          <p:cNvSpPr txBox="1"/>
          <p:nvPr/>
        </p:nvSpPr>
        <p:spPr>
          <a:xfrm>
            <a:off x="2590800" y="1919288"/>
            <a:ext cx="4451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复变函数和微分方程方面 </a:t>
            </a:r>
            <a:r>
              <a:rPr lang="en-US" altLang="zh-CN" sz="2800" dirty="0">
                <a:ea typeface="楷体_GB2312" pitchFamily="49" charset="-122"/>
              </a:rPr>
              <a:t>. 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6523" name="Text Box 27"/>
          <p:cNvSpPr txBox="1"/>
          <p:nvPr/>
        </p:nvSpPr>
        <p:spPr>
          <a:xfrm>
            <a:off x="666750" y="2514600"/>
            <a:ext cx="5429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一生发表论文</a:t>
            </a:r>
            <a:r>
              <a:rPr lang="en-US" altLang="zh-CN" sz="2800" dirty="0">
                <a:ea typeface="楷体_GB2312" pitchFamily="49" charset="-122"/>
              </a:rPr>
              <a:t>800</a:t>
            </a:r>
            <a:r>
              <a:rPr lang="zh-CN" altLang="en-US" sz="2800" dirty="0">
                <a:ea typeface="楷体_GB2312" pitchFamily="49" charset="-122"/>
              </a:rPr>
              <a:t>余篇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著书 </a:t>
            </a:r>
            <a:r>
              <a:rPr lang="en-US" altLang="zh-CN" sz="2800" dirty="0">
                <a:ea typeface="楷体_GB2312" pitchFamily="49" charset="-122"/>
              </a:rPr>
              <a:t>7 </a:t>
            </a:r>
            <a:r>
              <a:rPr lang="zh-CN" altLang="en-US" sz="2800" dirty="0">
                <a:ea typeface="楷体_GB2312" pitchFamily="49" charset="-122"/>
              </a:rPr>
              <a:t>本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50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650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2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6522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3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6523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6510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1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6511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2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6512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6513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4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6514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5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6515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651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651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651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9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6519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652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1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6521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8" grpId="0" build="p"/>
      <p:bldP spid="106509" grpId="0" advAuto="1000" build="p"/>
      <p:bldP spid="106510" grpId="0" advAuto="1000" build="p"/>
      <p:bldP spid="106511" grpId="0" advAuto="1000" build="p"/>
      <p:bldP spid="106512" grpId="0" build="p"/>
      <p:bldP spid="106513" grpId="0" advAuto="1000" build="p"/>
      <p:bldP spid="106514" grpId="0" advAuto="1000" build="p"/>
      <p:bldP spid="106515" grpId="0" advAuto="1000" build="p"/>
      <p:bldP spid="106516" grpId="0" build="p"/>
      <p:bldP spid="106517" grpId="0" advAuto="1000" build="p"/>
      <p:bldP spid="106518" grpId="0" advAuto="1000" build="p"/>
      <p:bldP spid="106519" grpId="0" build="p"/>
      <p:bldP spid="106520" grpId="0" advAuto="1000" build="p"/>
      <p:bldP spid="106521" grpId="0" advAuto="1000" build="p"/>
      <p:bldP spid="106522" grpId="0" advAuto="1000" build="p"/>
      <p:bldP spid="1065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59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9" name="Text Box 52"/>
          <p:cNvSpPr txBox="1"/>
          <p:nvPr/>
        </p:nvSpPr>
        <p:spPr>
          <a:xfrm>
            <a:off x="2725738" y="4895215"/>
            <a:ext cx="315277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三、其他未定式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1" name="Text Box 49"/>
          <p:cNvSpPr txBox="1"/>
          <p:nvPr/>
        </p:nvSpPr>
        <p:spPr>
          <a:xfrm>
            <a:off x="2726373" y="3847465"/>
            <a:ext cx="1206500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3" name="Text Box 51"/>
          <p:cNvSpPr txBox="1"/>
          <p:nvPr/>
        </p:nvSpPr>
        <p:spPr>
          <a:xfrm>
            <a:off x="3581400" y="3828415"/>
            <a:ext cx="28536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基本型未定式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4" name="Text Box 46"/>
          <p:cNvSpPr txBox="1"/>
          <p:nvPr/>
        </p:nvSpPr>
        <p:spPr>
          <a:xfrm>
            <a:off x="2725738" y="2846388"/>
            <a:ext cx="110490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5" name="Text Box 47"/>
          <p:cNvSpPr txBox="1"/>
          <p:nvPr/>
        </p:nvSpPr>
        <p:spPr>
          <a:xfrm>
            <a:off x="3581400" y="2842260"/>
            <a:ext cx="2057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未定式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9" name="Rectangle 2"/>
          <p:cNvSpPr>
            <a:spLocks noGrp="1"/>
          </p:cNvSpPr>
          <p:nvPr>
            <p:ph type="title"/>
          </p:nvPr>
        </p:nvSpPr>
        <p:spPr>
          <a:xfrm>
            <a:off x="1295400" y="152400"/>
            <a:ext cx="2209800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10" name="Text Box 57"/>
          <p:cNvSpPr txBox="1"/>
          <p:nvPr/>
        </p:nvSpPr>
        <p:spPr>
          <a:xfrm>
            <a:off x="2590800" y="1081088"/>
            <a:ext cx="353060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洛必达法则 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11" name="Object 58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3390900" imgH="3409950" progId="Paint.Picture">
                  <p:embed/>
                </p:oleObj>
              </mc:Choice>
              <mc:Fallback>
                <p:oleObj name="" r:id="rId1" imgW="3390900" imgH="3409950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 Box 60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三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3863340" y="3007678"/>
          <a:ext cx="1454150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444500" imgH="309245" progId="Equation.3">
                  <p:embed/>
                </p:oleObj>
              </mc:Choice>
              <mc:Fallback>
                <p:oleObj name="" r:id="rId1" imgW="444500" imgH="30924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63340" y="3007678"/>
                        <a:ext cx="1454150" cy="1046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7" name="Text Box 9"/>
          <p:cNvSpPr txBox="1"/>
          <p:nvPr/>
        </p:nvSpPr>
        <p:spPr>
          <a:xfrm>
            <a:off x="1180465" y="3212465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函数之商的极限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8858" name="Text Box 10"/>
          <p:cNvSpPr txBox="1"/>
          <p:nvPr/>
        </p:nvSpPr>
        <p:spPr>
          <a:xfrm>
            <a:off x="1256665" y="5044440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导数之商的极限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8859" name="Text Box 11"/>
          <p:cNvSpPr txBox="1"/>
          <p:nvPr/>
        </p:nvSpPr>
        <p:spPr>
          <a:xfrm>
            <a:off x="1637665" y="420624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转化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78860" name="Group 12"/>
          <p:cNvGrpSpPr/>
          <p:nvPr/>
        </p:nvGrpSpPr>
        <p:grpSpPr>
          <a:xfrm>
            <a:off x="5295265" y="3007678"/>
            <a:ext cx="2133600" cy="990600"/>
            <a:chOff x="144" y="2640"/>
            <a:chExt cx="1344" cy="624"/>
          </a:xfrm>
        </p:grpSpPr>
        <p:graphicFrame>
          <p:nvGraphicFramePr>
            <p:cNvPr id="5139" name="Object 13"/>
            <p:cNvGraphicFramePr>
              <a:graphicFrameLocks noChangeAspect="1"/>
            </p:cNvGraphicFramePr>
            <p:nvPr/>
          </p:nvGraphicFramePr>
          <p:xfrm>
            <a:off x="288" y="2640"/>
            <a:ext cx="244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3" imgW="83820" imgH="283210" progId="Equation.3">
                    <p:embed/>
                  </p:oleObj>
                </mc:Choice>
                <mc:Fallback>
                  <p:oleObj name="" r:id="rId3" imgW="83820" imgH="283210" progId="Equation.3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8" y="2640"/>
                          <a:ext cx="244" cy="6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40" name="Text Box 14"/>
            <p:cNvSpPr txBox="1"/>
            <p:nvPr/>
          </p:nvSpPr>
          <p:spPr>
            <a:xfrm>
              <a:off x="144" y="2784"/>
              <a:ext cx="13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dirty="0">
                  <a:ea typeface="楷体_GB2312" pitchFamily="49" charset="-122"/>
                </a:rPr>
                <a:t>(     </a:t>
              </a:r>
              <a:r>
                <a:rPr lang="zh-CN" altLang="en-US" sz="2800" dirty="0">
                  <a:ea typeface="楷体_GB2312" pitchFamily="49" charset="-122"/>
                </a:rPr>
                <a:t>或      型</a:t>
              </a:r>
              <a:r>
                <a:rPr lang="en-US" altLang="zh-CN" sz="2800" dirty="0">
                  <a:ea typeface="楷体_GB2312" pitchFamily="49" charset="-122"/>
                </a:rPr>
                <a:t>)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5141" name="Object 15"/>
            <p:cNvGraphicFramePr>
              <a:graphicFrameLocks noChangeAspect="1"/>
            </p:cNvGraphicFramePr>
            <p:nvPr/>
          </p:nvGraphicFramePr>
          <p:xfrm>
            <a:off x="816" y="2640"/>
            <a:ext cx="286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5" imgW="109220" imgH="283210" progId="Equation.3">
                    <p:embed/>
                  </p:oleObj>
                </mc:Choice>
                <mc:Fallback>
                  <p:oleObj name="" r:id="rId5" imgW="109220" imgH="283210" progId="Equation.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16" y="2640"/>
                          <a:ext cx="286" cy="6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8864" name="Line 16"/>
          <p:cNvSpPr/>
          <p:nvPr/>
        </p:nvSpPr>
        <p:spPr>
          <a:xfrm>
            <a:off x="2704465" y="4053840"/>
            <a:ext cx="0" cy="990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78866" name="Object 18"/>
          <p:cNvGraphicFramePr>
            <a:graphicFrameLocks noChangeAspect="1"/>
          </p:cNvGraphicFramePr>
          <p:nvPr/>
        </p:nvGraphicFramePr>
        <p:xfrm>
          <a:off x="3898265" y="4836478"/>
          <a:ext cx="1549400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7" imgW="476250" imgH="309245" progId="Equation.3">
                  <p:embed/>
                </p:oleObj>
              </mc:Choice>
              <mc:Fallback>
                <p:oleObj name="" r:id="rId7" imgW="476250" imgH="30924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98265" y="4836478"/>
                        <a:ext cx="1549400" cy="1046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7" name="Text Box 19"/>
          <p:cNvSpPr txBox="1"/>
          <p:nvPr/>
        </p:nvSpPr>
        <p:spPr>
          <a:xfrm>
            <a:off x="813753" y="2529840"/>
            <a:ext cx="1738312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本节研究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8868" name="AutoShape 20">
            <a:hlinkClick r:id="" action="ppaction://noaction"/>
          </p:cNvPr>
          <p:cNvSpPr/>
          <p:nvPr/>
        </p:nvSpPr>
        <p:spPr>
          <a:xfrm>
            <a:off x="2856865" y="4206240"/>
            <a:ext cx="2438400" cy="609600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洛必达法则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pic>
        <p:nvPicPr>
          <p:cNvPr id="5131" name="Picture 21" descr="机动">
            <a:hlinkClick r:id="" action="ppaction://noaction"/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52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32" name="Text Box 22"/>
          <p:cNvSpPr txBox="1"/>
          <p:nvPr/>
        </p:nvSpPr>
        <p:spPr>
          <a:xfrm>
            <a:off x="594360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洛必达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78878" name="Object 30">
            <a:hlinkClick r:id="" action="ppaction://noaction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58368" y="4091940"/>
            <a:ext cx="1125537" cy="17573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8883" name="Group 35"/>
          <p:cNvGrpSpPr/>
          <p:nvPr/>
        </p:nvGrpSpPr>
        <p:grpSpPr>
          <a:xfrm>
            <a:off x="7180580" y="3998278"/>
            <a:ext cx="1312863" cy="1951037"/>
            <a:chOff x="3936" y="2563"/>
            <a:chExt cx="827" cy="1229"/>
          </a:xfrm>
        </p:grpSpPr>
        <p:sp>
          <p:nvSpPr>
            <p:cNvPr id="5135" name="Freeform 31"/>
            <p:cNvSpPr/>
            <p:nvPr/>
          </p:nvSpPr>
          <p:spPr>
            <a:xfrm>
              <a:off x="3936" y="2563"/>
              <a:ext cx="827" cy="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6" name="Freeform 32"/>
            <p:cNvSpPr/>
            <p:nvPr/>
          </p:nvSpPr>
          <p:spPr>
            <a:xfrm>
              <a:off x="3936" y="2563"/>
              <a:ext cx="69" cy="1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7" name="Freeform 33"/>
            <p:cNvSpPr/>
            <p:nvPr/>
          </p:nvSpPr>
          <p:spPr>
            <a:xfrm flipH="1" flipV="1">
              <a:off x="4694" y="2563"/>
              <a:ext cx="69" cy="1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8" name="Freeform 34"/>
            <p:cNvSpPr/>
            <p:nvPr/>
          </p:nvSpPr>
          <p:spPr>
            <a:xfrm flipV="1">
              <a:off x="3936" y="3723"/>
              <a:ext cx="827" cy="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533400"/>
            <a:ext cx="1066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7179" name="Text Box 57"/>
          <p:cNvSpPr txBox="1"/>
          <p:nvPr/>
        </p:nvSpPr>
        <p:spPr>
          <a:xfrm>
            <a:off x="1339850" y="487680"/>
            <a:ext cx="16071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未定式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08560" y="1368307"/>
          <a:ext cx="679770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1" imgW="2857500" imgH="393700" progId="Equation.KSEE3">
                  <p:embed/>
                </p:oleObj>
              </mc:Choice>
              <mc:Fallback>
                <p:oleObj name="" r:id="rId11" imgW="2857500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8560" y="1368307"/>
                        <a:ext cx="6797700" cy="93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86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885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8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7" grpId="0"/>
      <p:bldP spid="78858" grpId="0"/>
      <p:bldP spid="78859" grpId="0" build="p"/>
      <p:bldP spid="78867" grpId="0" build="p"/>
      <p:bldP spid="78868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533400"/>
            <a:ext cx="1066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1148398" y="2048510"/>
          <a:ext cx="40227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3354705" imgH="495935" progId="Equation.3">
                  <p:embed/>
                </p:oleObj>
              </mc:Choice>
              <mc:Fallback>
                <p:oleObj name="" r:id="rId1" imgW="3354705" imgH="49593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48398" y="2048510"/>
                        <a:ext cx="4022725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1081088" y="3665855"/>
          <a:ext cx="1955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" imgW="1603375" imgH="734060" progId="Equation.3">
                  <p:embed/>
                </p:oleObj>
              </mc:Choice>
              <mc:Fallback>
                <p:oleObj name="" r:id="rId3" imgW="1603375" imgH="73406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81088" y="3665855"/>
                        <a:ext cx="1955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507" name="Group 43"/>
          <p:cNvGrpSpPr/>
          <p:nvPr/>
        </p:nvGrpSpPr>
        <p:grpSpPr>
          <a:xfrm>
            <a:off x="3200400" y="3810000"/>
            <a:ext cx="2590800" cy="519113"/>
            <a:chOff x="1392" y="1593"/>
            <a:chExt cx="1632" cy="327"/>
          </a:xfrm>
        </p:grpSpPr>
        <p:sp>
          <p:nvSpPr>
            <p:cNvPr id="7182" name="Text Box 6"/>
            <p:cNvSpPr txBox="1"/>
            <p:nvPr/>
          </p:nvSpPr>
          <p:spPr>
            <a:xfrm>
              <a:off x="1392" y="1593"/>
              <a:ext cx="163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存在 </a:t>
              </a:r>
              <a:r>
                <a:rPr lang="en-US" altLang="zh-CN" sz="2800" dirty="0">
                  <a:ea typeface="楷体_GB2312" pitchFamily="49" charset="-122"/>
                </a:rPr>
                <a:t>(</a:t>
              </a:r>
              <a:r>
                <a:rPr lang="zh-CN" altLang="en-US" sz="2800" dirty="0">
                  <a:ea typeface="楷体_GB2312" pitchFamily="49" charset="-122"/>
                </a:rPr>
                <a:t>或为     </a:t>
              </a:r>
              <a:r>
                <a:rPr lang="en-US" altLang="zh-CN" sz="2800" dirty="0">
                  <a:ea typeface="楷体_GB2312" pitchFamily="49" charset="-122"/>
                </a:rPr>
                <a:t>)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7183" name="Object 7"/>
            <p:cNvGraphicFramePr>
              <a:graphicFrameLocks noChangeAspect="1"/>
            </p:cNvGraphicFramePr>
            <p:nvPr/>
          </p:nvGraphicFramePr>
          <p:xfrm>
            <a:off x="2448" y="1680"/>
            <a:ext cx="288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5" imgW="83820" imgH="57785" progId="Equation.3">
                    <p:embed/>
                  </p:oleObj>
                </mc:Choice>
                <mc:Fallback>
                  <p:oleObj name="" r:id="rId5" imgW="83820" imgH="57785" progId="Equation.3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48" y="1680"/>
                          <a:ext cx="288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2472" name="Object 8"/>
          <p:cNvGraphicFramePr>
            <a:graphicFrameLocks noChangeAspect="1"/>
          </p:cNvGraphicFramePr>
          <p:nvPr/>
        </p:nvGraphicFramePr>
        <p:xfrm>
          <a:off x="1673225" y="4724400"/>
          <a:ext cx="31750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7" imgW="2665730" imgH="734060" progId="Equation.3">
                  <p:embed/>
                </p:oleObj>
              </mc:Choice>
              <mc:Fallback>
                <p:oleObj name="" r:id="rId7" imgW="2665730" imgH="73406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3225" y="4724400"/>
                        <a:ext cx="3175000" cy="920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2" name="Object 18"/>
          <p:cNvGraphicFramePr>
            <a:graphicFrameLocks noChangeAspect="1"/>
          </p:cNvGraphicFramePr>
          <p:nvPr/>
        </p:nvGraphicFramePr>
        <p:xfrm>
          <a:off x="1081247" y="2770823"/>
          <a:ext cx="4358509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9" imgW="1981200" imgH="304800" progId="Equation.3">
                  <p:embed/>
                </p:oleObj>
              </mc:Choice>
              <mc:Fallback>
                <p:oleObj name="" r:id="rId9" imgW="1981200" imgH="3048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81247" y="2770823"/>
                        <a:ext cx="4358509" cy="72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6" name="Object 22"/>
          <p:cNvGraphicFramePr>
            <a:graphicFrameLocks noChangeAspect="1"/>
          </p:cNvGraphicFramePr>
          <p:nvPr/>
        </p:nvGraphicFramePr>
        <p:xfrm>
          <a:off x="5439728" y="2986723"/>
          <a:ext cx="172683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1" imgW="774065" imgH="203200" progId="Equation.3">
                  <p:embed/>
                </p:oleObj>
              </mc:Choice>
              <mc:Fallback>
                <p:oleObj name="" r:id="rId11" imgW="774065" imgH="2032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39728" y="2986723"/>
                        <a:ext cx="172683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9" name="AutoShape 25"/>
          <p:cNvSpPr/>
          <p:nvPr/>
        </p:nvSpPr>
        <p:spPr>
          <a:xfrm>
            <a:off x="835025" y="5111750"/>
            <a:ext cx="719138" cy="179388"/>
          </a:xfrm>
          <a:prstGeom prst="rightArrow">
            <a:avLst>
              <a:gd name="adj1" fmla="val 50000"/>
              <a:gd name="adj2" fmla="val 100221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2520" name="Text Box 56"/>
          <p:cNvSpPr txBox="1"/>
          <p:nvPr/>
        </p:nvSpPr>
        <p:spPr>
          <a:xfrm>
            <a:off x="539750" y="1249363"/>
            <a:ext cx="194500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b="1" dirty="0">
                <a:solidFill>
                  <a:schemeClr val="tx2"/>
                </a:solidFill>
                <a:ea typeface="楷体_GB2312" pitchFamily="49" charset="-122"/>
              </a:rPr>
              <a:t>1&amp;2</a:t>
            </a: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179" name="Text Box 57"/>
          <p:cNvSpPr txBox="1"/>
          <p:nvPr/>
        </p:nvSpPr>
        <p:spPr>
          <a:xfrm>
            <a:off x="1311275" y="559435"/>
            <a:ext cx="29883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基本型未定式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2534" name="Text Box 70"/>
          <p:cNvSpPr txBox="1"/>
          <p:nvPr/>
        </p:nvSpPr>
        <p:spPr>
          <a:xfrm>
            <a:off x="5864225" y="4949825"/>
            <a:ext cx="22891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洛必达法则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71440" y="1959610"/>
            <a:ext cx="16916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/>
              <a:t>（或</a:t>
            </a:r>
            <a:r>
              <a:rPr lang="en-US" altLang="zh-CN" sz="3200"/>
              <a:t>∞</a:t>
            </a:r>
            <a:r>
              <a:rPr lang="zh-CN" altLang="en-US" sz="3200"/>
              <a:t>）</a:t>
            </a:r>
            <a:endParaRPr lang="zh-CN" altLang="en-US" sz="3200"/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17315" y="275273"/>
          <a:ext cx="1592471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3" imgW="596900" imgH="431800" progId="Equation.KSEE3">
                  <p:embed/>
                </p:oleObj>
              </mc:Choice>
              <mc:Fallback>
                <p:oleObj name="" r:id="rId13" imgW="596900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17315" y="275273"/>
                        <a:ext cx="1592471" cy="115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Pa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52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253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9" grpId="0" bldLvl="0" animBg="1"/>
      <p:bldP spid="62520" grpId="0" build="p"/>
      <p:bldP spid="62534" grpId="0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Text Box 2"/>
          <p:cNvSpPr txBox="1"/>
          <p:nvPr/>
        </p:nvSpPr>
        <p:spPr>
          <a:xfrm>
            <a:off x="6218238" y="4572000"/>
            <a:ext cx="2620962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</a:t>
            </a:r>
            <a:r>
              <a:rPr lang="en-US" altLang="zh-CN" sz="2800" i="1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 , 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之间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195" name="Rectangle 3"/>
          <p:cNvSpPr>
            <a:spLocks noGrp="1"/>
          </p:cNvSpPr>
          <p:nvPr>
            <p:ph type="title"/>
          </p:nvPr>
        </p:nvSpPr>
        <p:spPr>
          <a:xfrm>
            <a:off x="569913" y="2667000"/>
            <a:ext cx="877887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证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67595" name="Text Box 11"/>
          <p:cNvSpPr txBox="1"/>
          <p:nvPr/>
        </p:nvSpPr>
        <p:spPr>
          <a:xfrm>
            <a:off x="1255713" y="2681288"/>
            <a:ext cx="1752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不妨假设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596" name="Object 12"/>
          <p:cNvGraphicFramePr>
            <a:graphicFrameLocks noChangeAspect="1"/>
          </p:cNvGraphicFramePr>
          <p:nvPr/>
        </p:nvGraphicFramePr>
        <p:xfrm>
          <a:off x="2794000" y="2794000"/>
          <a:ext cx="246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" imgW="2041525" imgH="302895" progId="Equation.3">
                  <p:embed/>
                </p:oleObj>
              </mc:Choice>
              <mc:Fallback>
                <p:oleObj name="" r:id="rId1" imgW="2041525" imgH="302895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94000" y="2794000"/>
                        <a:ext cx="2463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7" name="Text Box 13"/>
          <p:cNvSpPr txBox="1"/>
          <p:nvPr/>
        </p:nvSpPr>
        <p:spPr>
          <a:xfrm>
            <a:off x="5257800" y="26670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在指出的邻域内任取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598" name="Object 14"/>
          <p:cNvGraphicFramePr>
            <a:graphicFrameLocks noChangeAspect="1"/>
          </p:cNvGraphicFramePr>
          <p:nvPr/>
        </p:nvGraphicFramePr>
        <p:xfrm>
          <a:off x="393700" y="3403600"/>
          <a:ext cx="901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3" imgW="721360" imgH="238125" progId="Equation.3">
                  <p:embed/>
                </p:oleObj>
              </mc:Choice>
              <mc:Fallback>
                <p:oleObj name="" r:id="rId3" imgW="721360" imgH="23812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3700" y="3403600"/>
                        <a:ext cx="9017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9" name="Text Box 15"/>
          <p:cNvSpPr txBox="1"/>
          <p:nvPr/>
        </p:nvSpPr>
        <p:spPr>
          <a:xfrm>
            <a:off x="1295400" y="322421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600" name="Object 16"/>
          <p:cNvGraphicFramePr>
            <a:graphicFrameLocks noChangeAspect="1"/>
          </p:cNvGraphicFramePr>
          <p:nvPr/>
        </p:nvGraphicFramePr>
        <p:xfrm>
          <a:off x="1765300" y="3352800"/>
          <a:ext cx="166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5" imgW="1358900" imgH="302895" progId="Equation.3">
                  <p:embed/>
                </p:oleObj>
              </mc:Choice>
              <mc:Fallback>
                <p:oleObj name="" r:id="rId5" imgW="1358900" imgH="30289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65300" y="3352800"/>
                        <a:ext cx="1663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1" name="Text Box 17"/>
          <p:cNvSpPr txBox="1"/>
          <p:nvPr/>
        </p:nvSpPr>
        <p:spPr>
          <a:xfrm>
            <a:off x="3367088" y="3273425"/>
            <a:ext cx="525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在以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x, a </a:t>
            </a:r>
            <a:r>
              <a:rPr lang="zh-CN" altLang="en-US" sz="2800" dirty="0">
                <a:ea typeface="楷体_GB2312" pitchFamily="49" charset="-122"/>
              </a:rPr>
              <a:t>为端点的区间上满足柯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3" name="Object 4"/>
          <p:cNvGraphicFramePr>
            <a:graphicFrameLocks noChangeAspect="1"/>
          </p:cNvGraphicFramePr>
          <p:nvPr/>
        </p:nvGraphicFramePr>
        <p:xfrm>
          <a:off x="2301875" y="431800"/>
          <a:ext cx="3877020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7" imgW="3354705" imgH="495935" progId="Equation.3">
                  <p:embed/>
                </p:oleObj>
              </mc:Choice>
              <mc:Fallback>
                <p:oleObj name="" r:id="rId7" imgW="3354705" imgH="495935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01875" y="431800"/>
                        <a:ext cx="3877020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10" name="Text Box 26"/>
          <p:cNvSpPr txBox="1"/>
          <p:nvPr/>
        </p:nvSpPr>
        <p:spPr>
          <a:xfrm>
            <a:off x="2209800" y="38100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611" name="Object 27"/>
          <p:cNvGraphicFramePr>
            <a:graphicFrameLocks noChangeAspect="1"/>
          </p:cNvGraphicFramePr>
          <p:nvPr/>
        </p:nvGraphicFramePr>
        <p:xfrm>
          <a:off x="1854200" y="4433888"/>
          <a:ext cx="29464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9" imgW="2440305" imgH="734060" progId="Equation.3">
                  <p:embed/>
                </p:oleObj>
              </mc:Choice>
              <mc:Fallback>
                <p:oleObj name="" r:id="rId9" imgW="2440305" imgH="73406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54200" y="4433888"/>
                        <a:ext cx="2946400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2" name="Object 28"/>
          <p:cNvGraphicFramePr>
            <a:graphicFrameLocks noChangeAspect="1"/>
          </p:cNvGraphicFramePr>
          <p:nvPr/>
        </p:nvGraphicFramePr>
        <p:xfrm>
          <a:off x="4876800" y="4452938"/>
          <a:ext cx="11557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1" imgW="927100" imgH="734060" progId="Equation.3">
                  <p:embed/>
                </p:oleObj>
              </mc:Choice>
              <mc:Fallback>
                <p:oleObj name="" r:id="rId11" imgW="927100" imgH="73406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4452938"/>
                        <a:ext cx="1155700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3" name="Object 29"/>
          <p:cNvGraphicFramePr>
            <a:graphicFrameLocks noChangeAspect="1"/>
          </p:cNvGraphicFramePr>
          <p:nvPr/>
        </p:nvGraphicFramePr>
        <p:xfrm>
          <a:off x="1231900" y="5426075"/>
          <a:ext cx="19685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3" imgW="1616075" imgH="734060" progId="Equation.3">
                  <p:embed/>
                </p:oleObj>
              </mc:Choice>
              <mc:Fallback>
                <p:oleObj name="" r:id="rId13" imgW="1616075" imgH="73406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31900" y="5426075"/>
                        <a:ext cx="1968500" cy="922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4" name="Object 30"/>
          <p:cNvGraphicFramePr>
            <a:graphicFrameLocks noChangeAspect="1"/>
          </p:cNvGraphicFramePr>
          <p:nvPr/>
        </p:nvGraphicFramePr>
        <p:xfrm>
          <a:off x="3251200" y="5424488"/>
          <a:ext cx="17780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5" imgW="1461770" imgH="734060" progId="Equation.3">
                  <p:embed/>
                </p:oleObj>
              </mc:Choice>
              <mc:Fallback>
                <p:oleObj name="" r:id="rId15" imgW="1461770" imgH="73406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51200" y="5424488"/>
                        <a:ext cx="1778000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5" name="Object 31"/>
          <p:cNvGraphicFramePr>
            <a:graphicFrameLocks noChangeAspect="1"/>
          </p:cNvGraphicFramePr>
          <p:nvPr/>
        </p:nvGraphicFramePr>
        <p:xfrm>
          <a:off x="5867400" y="5410200"/>
          <a:ext cx="14859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7" imgW="1210310" imgH="734060" progId="Equation.3">
                  <p:embed/>
                </p:oleObj>
              </mc:Choice>
              <mc:Fallback>
                <p:oleObj name="" r:id="rId17" imgW="1210310" imgH="73406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5410200"/>
                        <a:ext cx="1485900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6" name="Object 32"/>
          <p:cNvGraphicFramePr>
            <a:graphicFrameLocks noChangeAspect="1"/>
          </p:cNvGraphicFramePr>
          <p:nvPr/>
        </p:nvGraphicFramePr>
        <p:xfrm>
          <a:off x="5281613" y="5430838"/>
          <a:ext cx="433387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9" imgW="90170" imgH="122555" progId="Equation.3">
                  <p:embed/>
                </p:oleObj>
              </mc:Choice>
              <mc:Fallback>
                <p:oleObj name="" r:id="rId19" imgW="90170" imgH="12255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81613" y="5430838"/>
                        <a:ext cx="433387" cy="512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617" name="Group 33"/>
          <p:cNvGrpSpPr/>
          <p:nvPr/>
        </p:nvGrpSpPr>
        <p:grpSpPr>
          <a:xfrm>
            <a:off x="5181600" y="5867400"/>
            <a:ext cx="609600" cy="76200"/>
            <a:chOff x="3216" y="3168"/>
            <a:chExt cx="384" cy="48"/>
          </a:xfrm>
        </p:grpSpPr>
        <p:sp>
          <p:nvSpPr>
            <p:cNvPr id="8221" name="Line 34"/>
            <p:cNvSpPr/>
            <p:nvPr/>
          </p:nvSpPr>
          <p:spPr>
            <a:xfrm>
              <a:off x="3216" y="3168"/>
              <a:ext cx="38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22" name="Line 35"/>
            <p:cNvSpPr/>
            <p:nvPr/>
          </p:nvSpPr>
          <p:spPr>
            <a:xfrm>
              <a:off x="3216" y="3216"/>
              <a:ext cx="38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8212" name="Line 49"/>
          <p:cNvSpPr/>
          <p:nvPr/>
        </p:nvSpPr>
        <p:spPr>
          <a:xfrm>
            <a:off x="609600" y="2590800"/>
            <a:ext cx="76962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213" name="Text Box 51"/>
          <p:cNvSpPr txBox="1"/>
          <p:nvPr/>
        </p:nvSpPr>
        <p:spPr>
          <a:xfrm>
            <a:off x="381000" y="381000"/>
            <a:ext cx="18272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定理条件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7636" name="Text Box 52"/>
          <p:cNvSpPr txBox="1"/>
          <p:nvPr/>
        </p:nvSpPr>
        <p:spPr>
          <a:xfrm>
            <a:off x="209550" y="3824288"/>
            <a:ext cx="20510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西定理条件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215" name="Object 60"/>
          <p:cNvGraphicFramePr>
            <a:graphicFrameLocks noChangeAspect="1"/>
          </p:cNvGraphicFramePr>
          <p:nvPr/>
        </p:nvGraphicFramePr>
        <p:xfrm>
          <a:off x="941388" y="1625600"/>
          <a:ext cx="1955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21" imgW="1603375" imgH="734060" progId="Equation.3">
                  <p:embed/>
                </p:oleObj>
              </mc:Choice>
              <mc:Fallback>
                <p:oleObj name="" r:id="rId21" imgW="1603375" imgH="73406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41388" y="1625600"/>
                        <a:ext cx="1955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16" name="Group 61"/>
          <p:cNvGrpSpPr/>
          <p:nvPr/>
        </p:nvGrpSpPr>
        <p:grpSpPr>
          <a:xfrm>
            <a:off x="3048000" y="1828800"/>
            <a:ext cx="2590800" cy="519113"/>
            <a:chOff x="1392" y="1593"/>
            <a:chExt cx="1632" cy="327"/>
          </a:xfrm>
        </p:grpSpPr>
        <p:sp>
          <p:nvSpPr>
            <p:cNvPr id="8219" name="Text Box 62"/>
            <p:cNvSpPr txBox="1"/>
            <p:nvPr/>
          </p:nvSpPr>
          <p:spPr>
            <a:xfrm>
              <a:off x="1392" y="1593"/>
              <a:ext cx="163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存在 </a:t>
              </a:r>
              <a:r>
                <a:rPr lang="en-US" altLang="zh-CN" sz="2800" dirty="0">
                  <a:ea typeface="楷体_GB2312" pitchFamily="49" charset="-122"/>
                </a:rPr>
                <a:t>(</a:t>
              </a:r>
              <a:r>
                <a:rPr lang="zh-CN" altLang="en-US" sz="2800" dirty="0">
                  <a:ea typeface="楷体_GB2312" pitchFamily="49" charset="-122"/>
                </a:rPr>
                <a:t>或为     </a:t>
              </a:r>
              <a:r>
                <a:rPr lang="en-US" altLang="zh-CN" sz="2800" dirty="0">
                  <a:ea typeface="楷体_GB2312" pitchFamily="49" charset="-122"/>
                </a:rPr>
                <a:t>)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8220" name="Object 63"/>
            <p:cNvGraphicFramePr>
              <a:graphicFrameLocks noChangeAspect="1"/>
            </p:cNvGraphicFramePr>
            <p:nvPr/>
          </p:nvGraphicFramePr>
          <p:xfrm>
            <a:off x="2448" y="1680"/>
            <a:ext cx="288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23" imgW="83820" imgH="57785" progId="Equation.3">
                    <p:embed/>
                  </p:oleObj>
                </mc:Choice>
                <mc:Fallback>
                  <p:oleObj name="" r:id="rId23" imgW="83820" imgH="57785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48" y="1680"/>
                          <a:ext cx="288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217" name="Object 64"/>
          <p:cNvGraphicFramePr>
            <a:graphicFrameLocks noChangeAspect="1"/>
          </p:cNvGraphicFramePr>
          <p:nvPr/>
        </p:nvGraphicFramePr>
        <p:xfrm>
          <a:off x="899319" y="881698"/>
          <a:ext cx="4358509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5" imgW="1981200" imgH="304800" progId="Equation.3">
                  <p:embed/>
                </p:oleObj>
              </mc:Choice>
              <mc:Fallback>
                <p:oleObj name="" r:id="rId25" imgW="1981200" imgH="3048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99319" y="881698"/>
                        <a:ext cx="4358509" cy="72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8" name="Object 65"/>
          <p:cNvGraphicFramePr>
            <a:graphicFrameLocks noChangeAspect="1"/>
          </p:cNvGraphicFramePr>
          <p:nvPr/>
        </p:nvGraphicFramePr>
        <p:xfrm>
          <a:off x="5442903" y="1097598"/>
          <a:ext cx="172683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27" imgW="774065" imgH="203200" progId="Equation.3">
                  <p:embed/>
                </p:oleObj>
              </mc:Choice>
              <mc:Fallback>
                <p:oleObj name="" r:id="rId27" imgW="774065" imgH="2032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42903" y="1097598"/>
                        <a:ext cx="172683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18528" y="172658"/>
          <a:ext cx="1377159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29" imgW="634365" imgH="431800" progId="Equation.KSEE3">
                  <p:embed/>
                </p:oleObj>
              </mc:Choice>
              <mc:Fallback>
                <p:oleObj name="" r:id="rId29" imgW="634365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218528" y="172658"/>
                        <a:ext cx="1377159" cy="93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Pa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763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7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7586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7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7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dvAuto="1000" build="p"/>
      <p:bldP spid="67595" grpId="0"/>
      <p:bldP spid="67597" grpId="0"/>
      <p:bldP spid="67599" grpId="0"/>
      <p:bldP spid="67601" grpId="0"/>
      <p:bldP spid="67610" grpId="0"/>
      <p:bldP spid="67636" grpId="0" advAuto="100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661988" y="1676400"/>
            <a:ext cx="15240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推论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71683" name="Text Box 3"/>
          <p:cNvSpPr txBox="1"/>
          <p:nvPr/>
        </p:nvSpPr>
        <p:spPr>
          <a:xfrm>
            <a:off x="1752600" y="1679575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定理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中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3260725" y="1828800"/>
          <a:ext cx="93027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734060" imgH="167640" progId="Equation.3">
                  <p:embed/>
                </p:oleObj>
              </mc:Choice>
              <mc:Fallback>
                <p:oleObj name="" r:id="rId1" imgW="734060" imgH="16764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60725" y="1828800"/>
                        <a:ext cx="930275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Text Box 5"/>
          <p:cNvSpPr txBox="1"/>
          <p:nvPr/>
        </p:nvSpPr>
        <p:spPr>
          <a:xfrm>
            <a:off x="4191000" y="1690688"/>
            <a:ext cx="3200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换为下列过程之一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1686" name="Object 6"/>
          <p:cNvGraphicFramePr>
            <a:graphicFrameLocks noChangeAspect="1"/>
          </p:cNvGraphicFramePr>
          <p:nvPr/>
        </p:nvGraphicFramePr>
        <p:xfrm>
          <a:off x="1562100" y="2222500"/>
          <a:ext cx="1257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3" imgW="1017270" imgH="399415" progId="Equation.3">
                  <p:embed/>
                </p:oleObj>
              </mc:Choice>
              <mc:Fallback>
                <p:oleObj name="" r:id="rId3" imgW="1017270" imgH="39941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62100" y="2222500"/>
                        <a:ext cx="1257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7" name="Object 7"/>
          <p:cNvGraphicFramePr>
            <a:graphicFrameLocks noChangeAspect="1"/>
          </p:cNvGraphicFramePr>
          <p:nvPr/>
        </p:nvGraphicFramePr>
        <p:xfrm>
          <a:off x="3009900" y="2222500"/>
          <a:ext cx="1257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5" imgW="1017270" imgH="399415" progId="Equation.3">
                  <p:embed/>
                </p:oleObj>
              </mc:Choice>
              <mc:Fallback>
                <p:oleObj name="" r:id="rId5" imgW="1017270" imgH="39941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09900" y="2222500"/>
                        <a:ext cx="1257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8" name="Object 8"/>
          <p:cNvGraphicFramePr>
            <a:graphicFrameLocks noChangeAspect="1"/>
          </p:cNvGraphicFramePr>
          <p:nvPr/>
        </p:nvGraphicFramePr>
        <p:xfrm>
          <a:off x="4445000" y="2413000"/>
          <a:ext cx="1117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7" imgW="895350" imgH="238125" progId="Equation.3">
                  <p:embed/>
                </p:oleObj>
              </mc:Choice>
              <mc:Fallback>
                <p:oleObj name="" r:id="rId7" imgW="895350" imgH="23812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45000" y="2413000"/>
                        <a:ext cx="11176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9" name="Object 9"/>
          <p:cNvGraphicFramePr>
            <a:graphicFrameLocks noChangeAspect="1"/>
          </p:cNvGraphicFramePr>
          <p:nvPr/>
        </p:nvGraphicFramePr>
        <p:xfrm>
          <a:off x="7207250" y="2413000"/>
          <a:ext cx="12065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9" imgW="978535" imgH="167640" progId="Equation.3">
                  <p:embed/>
                </p:oleObj>
              </mc:Choice>
              <mc:Fallback>
                <p:oleObj name="" r:id="rId9" imgW="978535" imgH="16764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207250" y="2413000"/>
                        <a:ext cx="1206500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1" name="Text Box 11"/>
          <p:cNvSpPr txBox="1"/>
          <p:nvPr/>
        </p:nvSpPr>
        <p:spPr>
          <a:xfrm>
            <a:off x="661988" y="3595688"/>
            <a:ext cx="17764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693" name="Object 13"/>
          <p:cNvGraphicFramePr>
            <a:graphicFrameLocks noChangeAspect="1"/>
          </p:cNvGraphicFramePr>
          <p:nvPr/>
        </p:nvGraphicFramePr>
        <p:xfrm>
          <a:off x="2336800" y="3465513"/>
          <a:ext cx="1397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1" imgW="1133475" imgH="734060" progId="Equation.3">
                  <p:embed/>
                </p:oleObj>
              </mc:Choice>
              <mc:Fallback>
                <p:oleObj name="" r:id="rId11" imgW="1133475" imgH="73406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36800" y="3465513"/>
                        <a:ext cx="1397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8" name="Object 18"/>
          <p:cNvGraphicFramePr>
            <a:graphicFrameLocks noChangeAspect="1"/>
          </p:cNvGraphicFramePr>
          <p:nvPr/>
        </p:nvGraphicFramePr>
        <p:xfrm>
          <a:off x="3733483" y="3602673"/>
          <a:ext cx="488053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3" imgW="2222500" imgH="215900" progId="Equation.3">
                  <p:embed/>
                </p:oleObj>
              </mc:Choice>
              <mc:Fallback>
                <p:oleObj name="" r:id="rId13" imgW="2222500" imgH="2159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33483" y="3602673"/>
                        <a:ext cx="488053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9" name="Text Box 19"/>
          <p:cNvSpPr txBox="1"/>
          <p:nvPr/>
        </p:nvSpPr>
        <p:spPr>
          <a:xfrm>
            <a:off x="438150" y="4304030"/>
            <a:ext cx="1676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理条件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1700" name="Text Box 20"/>
          <p:cNvSpPr txBox="1"/>
          <p:nvPr/>
        </p:nvSpPr>
        <p:spPr>
          <a:xfrm>
            <a:off x="1809750" y="430657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01" name="Object 21"/>
          <p:cNvGraphicFramePr>
            <a:graphicFrameLocks noChangeAspect="1"/>
          </p:cNvGraphicFramePr>
          <p:nvPr/>
        </p:nvGraphicFramePr>
        <p:xfrm>
          <a:off x="1981200" y="5080000"/>
          <a:ext cx="3035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5" imgW="2517775" imgH="734060" progId="Equation.3">
                  <p:embed/>
                </p:oleObj>
              </mc:Choice>
              <mc:Fallback>
                <p:oleObj name="" r:id="rId15" imgW="2517775" imgH="73406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5080000"/>
                        <a:ext cx="3035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2" name="Object 22"/>
          <p:cNvGraphicFramePr>
            <a:graphicFrameLocks noChangeAspect="1"/>
          </p:cNvGraphicFramePr>
          <p:nvPr/>
        </p:nvGraphicFramePr>
        <p:xfrm>
          <a:off x="5102225" y="5080000"/>
          <a:ext cx="1727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7" imgW="1410335" imgH="734060" progId="Equation.3">
                  <p:embed/>
                </p:oleObj>
              </mc:Choice>
              <mc:Fallback>
                <p:oleObj name="" r:id="rId17" imgW="1410335" imgH="73406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02225" y="5080000"/>
                        <a:ext cx="1727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3" name="Text Box 23"/>
          <p:cNvSpPr txBox="1"/>
          <p:nvPr/>
        </p:nvSpPr>
        <p:spPr>
          <a:xfrm>
            <a:off x="381000" y="2827338"/>
            <a:ext cx="6705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条件 </a:t>
            </a:r>
            <a:r>
              <a:rPr lang="en-US" altLang="zh-CN" sz="2800" dirty="0">
                <a:ea typeface="楷体_GB2312" pitchFamily="49" charset="-122"/>
              </a:rPr>
              <a:t>2) </a:t>
            </a:r>
            <a:r>
              <a:rPr lang="zh-CN" altLang="en-US" sz="2800" dirty="0">
                <a:ea typeface="楷体_GB2312" pitchFamily="49" charset="-122"/>
              </a:rPr>
              <a:t>作相应的修改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结论仍然成立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1704" name="Object 24"/>
          <p:cNvGraphicFramePr>
            <a:graphicFrameLocks noChangeAspect="1"/>
          </p:cNvGraphicFramePr>
          <p:nvPr/>
        </p:nvGraphicFramePr>
        <p:xfrm>
          <a:off x="5715000" y="2413000"/>
          <a:ext cx="1320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9" imgW="1068705" imgH="238125" progId="Equation.3">
                  <p:embed/>
                </p:oleObj>
              </mc:Choice>
              <mc:Fallback>
                <p:oleObj name="" r:id="rId19" imgW="1068705" imgH="23812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15000" y="2413000"/>
                        <a:ext cx="13208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5" name="Object 25"/>
          <p:cNvGraphicFramePr>
            <a:graphicFrameLocks noChangeAspect="1"/>
          </p:cNvGraphicFramePr>
          <p:nvPr/>
        </p:nvGraphicFramePr>
        <p:xfrm>
          <a:off x="2825750" y="533400"/>
          <a:ext cx="33337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21" imgW="2775585" imgH="734060" progId="Equation.3">
                  <p:embed/>
                </p:oleObj>
              </mc:Choice>
              <mc:Fallback>
                <p:oleObj name="" r:id="rId21" imgW="2775585" imgH="73406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25750" y="533400"/>
                        <a:ext cx="3333750" cy="92075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6" name="Text Box 36"/>
          <p:cNvSpPr txBox="1"/>
          <p:nvPr/>
        </p:nvSpPr>
        <p:spPr>
          <a:xfrm>
            <a:off x="685800" y="685800"/>
            <a:ext cx="1962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洛必达法则</a:t>
            </a:r>
            <a:endParaRPr lang="zh-CN" altLang="en-US" sz="2800" dirty="0">
              <a:ea typeface="楷体_GB2312" pitchFamily="49" charset="-122"/>
            </a:endParaRPr>
          </a:p>
        </p:txBody>
      </p:sp>
      <p:pic>
        <p:nvPicPr>
          <p:cNvPr id="9237" name="Picture 38" descr="机动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1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38" name="Text Box 39"/>
          <p:cNvSpPr txBox="1"/>
          <p:nvPr/>
        </p:nvSpPr>
        <p:spPr>
          <a:xfrm>
            <a:off x="6019800" y="6600825"/>
            <a:ext cx="565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定理</a:t>
            </a:r>
            <a:r>
              <a:rPr lang="en-US" altLang="zh-CN" sz="1000" dirty="0">
                <a:latin typeface="楷体_GB2312" pitchFamily="49" charset="-122"/>
                <a:ea typeface="楷体_GB2312" pitchFamily="49" charset="-122"/>
              </a:rPr>
              <a:t>1 </a:t>
            </a:r>
            <a:endParaRPr lang="en-US" altLang="zh-CN" sz="1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/>
      <p:bldP spid="71685" grpId="0"/>
      <p:bldP spid="71691" grpId="0"/>
      <p:bldP spid="71699" grpId="0"/>
      <p:bldP spid="71700" grpId="0"/>
      <p:bldP spid="7170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52450" y="681038"/>
            <a:ext cx="1428750" cy="65087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893888" y="385763"/>
          <a:ext cx="2982912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" imgW="959485" imgH="347980" progId="Equation.3">
                  <p:embed/>
                </p:oleObj>
              </mc:Choice>
              <mc:Fallback>
                <p:oleObj name="" r:id="rId1" imgW="959485" imgH="34798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93888" y="385763"/>
                        <a:ext cx="2982912" cy="1174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Text Box 5"/>
          <p:cNvSpPr txBox="1"/>
          <p:nvPr/>
        </p:nvSpPr>
        <p:spPr>
          <a:xfrm>
            <a:off x="609600" y="186213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1750" name="Text Box 6"/>
          <p:cNvSpPr txBox="1"/>
          <p:nvPr/>
        </p:nvSpPr>
        <p:spPr>
          <a:xfrm>
            <a:off x="1295400" y="1870075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6962775" y="512763"/>
          <a:ext cx="673100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3" imgW="212725" imgH="283210" progId="Equation.3">
                  <p:embed/>
                </p:oleObj>
              </mc:Choice>
              <mc:Fallback>
                <p:oleObj name="" r:id="rId3" imgW="212725" imgH="28321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62775" y="512763"/>
                        <a:ext cx="673100" cy="871537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9" name="Object 15"/>
          <p:cNvGraphicFramePr>
            <a:graphicFrameLocks noChangeAspect="1"/>
          </p:cNvGraphicFramePr>
          <p:nvPr/>
        </p:nvGraphicFramePr>
        <p:xfrm>
          <a:off x="4267200" y="2901950"/>
          <a:ext cx="665163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5" imgW="180340" imgH="283210" progId="Equation.3">
                  <p:embed/>
                </p:oleObj>
              </mc:Choice>
              <mc:Fallback>
                <p:oleObj name="" r:id="rId5" imgW="180340" imgH="28321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2901950"/>
                        <a:ext cx="665163" cy="982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4" name="Rectangle 20"/>
          <p:cNvSpPr/>
          <p:nvPr/>
        </p:nvSpPr>
        <p:spPr>
          <a:xfrm>
            <a:off x="990600" y="4151313"/>
            <a:ext cx="6477000" cy="7620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b="1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不是未定式不能用洛必达法则 </a:t>
            </a:r>
            <a:r>
              <a:rPr lang="en-US" altLang="zh-CN" sz="2800" dirty="0">
                <a:ea typeface="楷体_GB2312" pitchFamily="49" charset="-122"/>
              </a:rPr>
              <a:t>!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1761" name="Object 17"/>
          <p:cNvGraphicFramePr>
            <a:graphicFrameLocks noChangeAspect="1"/>
          </p:cNvGraphicFramePr>
          <p:nvPr/>
        </p:nvGraphicFramePr>
        <p:xfrm>
          <a:off x="1905000" y="5065713"/>
          <a:ext cx="163512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7" imgW="521335" imgH="283210" progId="Equation.3">
                  <p:embed/>
                </p:oleObj>
              </mc:Choice>
              <mc:Fallback>
                <p:oleObj name="" r:id="rId7" imgW="521335" imgH="28321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5065713"/>
                        <a:ext cx="1635125" cy="954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2" name="Object 18"/>
          <p:cNvGraphicFramePr>
            <a:graphicFrameLocks noChangeAspect="1"/>
          </p:cNvGraphicFramePr>
          <p:nvPr/>
        </p:nvGraphicFramePr>
        <p:xfrm>
          <a:off x="4191000" y="5065713"/>
          <a:ext cx="141922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9" imgW="444500" imgH="283210" progId="Equation.3">
                  <p:embed/>
                </p:oleObj>
              </mc:Choice>
              <mc:Fallback>
                <p:oleObj name="" r:id="rId9" imgW="444500" imgH="28321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91000" y="5065713"/>
                        <a:ext cx="1419225" cy="954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3" name="Object 19"/>
          <p:cNvGraphicFramePr>
            <a:graphicFrameLocks noChangeAspect="1"/>
          </p:cNvGraphicFramePr>
          <p:nvPr/>
        </p:nvGraphicFramePr>
        <p:xfrm>
          <a:off x="3581400" y="5202238"/>
          <a:ext cx="64452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1" imgW="77470" imgH="71120" progId="Equation.3">
                  <p:embed/>
                </p:oleObj>
              </mc:Choice>
              <mc:Fallback>
                <p:oleObj name="" r:id="rId11" imgW="77470" imgH="7112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5202238"/>
                        <a:ext cx="644525" cy="644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6" name="Object 22"/>
          <p:cNvGraphicFramePr>
            <a:graphicFrameLocks noChangeAspect="1"/>
          </p:cNvGraphicFramePr>
          <p:nvPr/>
        </p:nvGraphicFramePr>
        <p:xfrm>
          <a:off x="3657600" y="1619250"/>
          <a:ext cx="114458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3" imgW="347980" imgH="147955" progId="Equation.3">
                  <p:embed/>
                </p:oleObj>
              </mc:Choice>
              <mc:Fallback>
                <p:oleObj name="" r:id="rId13" imgW="347980" imgH="14795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1619250"/>
                        <a:ext cx="1144588" cy="557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7" name="Object 23"/>
          <p:cNvGraphicFramePr>
            <a:graphicFrameLocks noChangeAspect="1"/>
          </p:cNvGraphicFramePr>
          <p:nvPr/>
        </p:nvGraphicFramePr>
        <p:xfrm>
          <a:off x="3276600" y="2152650"/>
          <a:ext cx="182403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5" imgW="592455" imgH="147955" progId="Equation.3">
                  <p:embed/>
                </p:oleObj>
              </mc:Choice>
              <mc:Fallback>
                <p:oleObj name="" r:id="rId15" imgW="592455" imgH="147955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2152650"/>
                        <a:ext cx="1824038" cy="557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9" name="Freeform 25"/>
          <p:cNvSpPr/>
          <p:nvPr/>
        </p:nvSpPr>
        <p:spPr>
          <a:xfrm>
            <a:off x="5486400" y="1433513"/>
            <a:ext cx="1752600" cy="8890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1440" h="560">
                <a:moveTo>
                  <a:pt x="0" y="480"/>
                </a:moveTo>
                <a:cubicBezTo>
                  <a:pt x="336" y="520"/>
                  <a:pt x="672" y="560"/>
                  <a:pt x="912" y="480"/>
                </a:cubicBezTo>
                <a:cubicBezTo>
                  <a:pt x="1152" y="400"/>
                  <a:pt x="1352" y="80"/>
                  <a:pt x="1440" y="0"/>
                </a:cubicBezTo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1792" name="Group 48"/>
          <p:cNvGrpSpPr/>
          <p:nvPr/>
        </p:nvGrpSpPr>
        <p:grpSpPr>
          <a:xfrm>
            <a:off x="2152650" y="1663700"/>
            <a:ext cx="3260725" cy="1079500"/>
            <a:chOff x="1356" y="1048"/>
            <a:chExt cx="2054" cy="680"/>
          </a:xfrm>
        </p:grpSpPr>
        <p:graphicFrame>
          <p:nvGraphicFramePr>
            <p:cNvPr id="10259" name="Object 7"/>
            <p:cNvGraphicFramePr>
              <a:graphicFrameLocks noChangeAspect="1"/>
            </p:cNvGraphicFramePr>
            <p:nvPr/>
          </p:nvGraphicFramePr>
          <p:xfrm>
            <a:off x="1411" y="1048"/>
            <a:ext cx="1999" cy="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4" name="" r:id="rId17" imgW="1023620" imgH="315595" progId="Equation.3">
                    <p:embed/>
                  </p:oleObj>
                </mc:Choice>
                <mc:Fallback>
                  <p:oleObj name="" r:id="rId17" imgW="1023620" imgH="315595" progId="Equation.3">
                    <p:embed/>
                    <p:pic>
                      <p:nvPicPr>
                        <p:cNvPr id="0" name="图片 3113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11" y="1048"/>
                          <a:ext cx="1999" cy="6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0" name="Text Box 46"/>
            <p:cNvSpPr txBox="1"/>
            <p:nvPr/>
          </p:nvSpPr>
          <p:spPr>
            <a:xfrm>
              <a:off x="1356" y="1094"/>
              <a:ext cx="27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chemeClr val="accent2"/>
                  </a:solidFill>
                  <a:ea typeface="楷体_GB2312" pitchFamily="49" charset="-122"/>
                </a:rPr>
                <a:t>洛</a:t>
              </a:r>
              <a:endParaRPr lang="zh-CN" altLang="en-US" sz="20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grpSp>
        <p:nvGrpSpPr>
          <p:cNvPr id="31793" name="Group 49"/>
          <p:cNvGrpSpPr/>
          <p:nvPr/>
        </p:nvGrpSpPr>
        <p:grpSpPr>
          <a:xfrm>
            <a:off x="2133600" y="2898775"/>
            <a:ext cx="2043113" cy="982663"/>
            <a:chOff x="1344" y="1826"/>
            <a:chExt cx="1287" cy="619"/>
          </a:xfrm>
        </p:grpSpPr>
        <p:graphicFrame>
          <p:nvGraphicFramePr>
            <p:cNvPr id="10257" name="Object 14"/>
            <p:cNvGraphicFramePr>
              <a:graphicFrameLocks noChangeAspect="1"/>
            </p:cNvGraphicFramePr>
            <p:nvPr/>
          </p:nvGraphicFramePr>
          <p:xfrm>
            <a:off x="1392" y="1826"/>
            <a:ext cx="1239" cy="6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2" name="" r:id="rId19" imgW="624840" imgH="283210" progId="Equation.3">
                    <p:embed/>
                  </p:oleObj>
                </mc:Choice>
                <mc:Fallback>
                  <p:oleObj name="" r:id="rId19" imgW="624840" imgH="283210" progId="Equation.3">
                    <p:embed/>
                    <p:pic>
                      <p:nvPicPr>
                        <p:cNvPr id="0" name="图片 3121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92" y="1826"/>
                          <a:ext cx="1239" cy="61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8" name="Text Box 47"/>
            <p:cNvSpPr txBox="1"/>
            <p:nvPr/>
          </p:nvSpPr>
          <p:spPr>
            <a:xfrm>
              <a:off x="1344" y="1872"/>
              <a:ext cx="27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chemeClr val="accent2"/>
                  </a:solidFill>
                  <a:ea typeface="楷体_GB2312" pitchFamily="49" charset="-122"/>
                </a:rPr>
                <a:t>洛</a:t>
              </a:r>
              <a:endParaRPr lang="zh-CN" altLang="en-US" sz="20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  <p:bldP spid="31750" grpId="0"/>
      <p:bldP spid="31764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647700" y="614363"/>
            <a:ext cx="14478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905000" y="342900"/>
          <a:ext cx="2703513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" imgW="2240915" imgH="888365" progId="Equation.3">
                  <p:embed/>
                </p:oleObj>
              </mc:Choice>
              <mc:Fallback>
                <p:oleObj name="" r:id="rId1" imgW="2240915" imgH="888365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342900"/>
                        <a:ext cx="2703513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8" name="Text Box 4"/>
          <p:cNvSpPr txBox="1"/>
          <p:nvPr/>
        </p:nvSpPr>
        <p:spPr>
          <a:xfrm>
            <a:off x="647700" y="2057400"/>
            <a:ext cx="16383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950" name="Object 6"/>
          <p:cNvGraphicFramePr>
            <a:graphicFrameLocks noChangeAspect="1"/>
          </p:cNvGraphicFramePr>
          <p:nvPr/>
        </p:nvGraphicFramePr>
        <p:xfrm>
          <a:off x="2159000" y="1905000"/>
          <a:ext cx="2336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3" imgW="1925320" imgH="701675" progId="Equation.3">
                  <p:embed/>
                </p:oleObj>
              </mc:Choice>
              <mc:Fallback>
                <p:oleObj name="" r:id="rId3" imgW="1925320" imgH="701675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59000" y="1905000"/>
                        <a:ext cx="23368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1" name="Object 7"/>
          <p:cNvGraphicFramePr>
            <a:graphicFrameLocks noChangeAspect="1"/>
          </p:cNvGraphicFramePr>
          <p:nvPr/>
        </p:nvGraphicFramePr>
        <p:xfrm>
          <a:off x="7004050" y="431800"/>
          <a:ext cx="6350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5" imgW="212725" imgH="283210" progId="Equation.3">
                  <p:embed/>
                </p:oleObj>
              </mc:Choice>
              <mc:Fallback>
                <p:oleObj name="" r:id="rId5" imgW="212725" imgH="28321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04050" y="431800"/>
                        <a:ext cx="635000" cy="823913"/>
                      </a:xfrm>
                      <a:prstGeom prst="rect">
                        <a:avLst/>
                      </a:prstGeom>
                      <a:noFill/>
                      <a:ln w="1905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2" name="Object 8"/>
          <p:cNvGraphicFramePr>
            <a:graphicFrameLocks noChangeAspect="1"/>
          </p:cNvGraphicFramePr>
          <p:nvPr/>
        </p:nvGraphicFramePr>
        <p:xfrm>
          <a:off x="2222500" y="3429000"/>
          <a:ext cx="20447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7" imgW="1680845" imgH="785495" progId="Equation.3">
                  <p:embed/>
                </p:oleObj>
              </mc:Choice>
              <mc:Fallback>
                <p:oleObj name="" r:id="rId7" imgW="1680845" imgH="78549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22500" y="3429000"/>
                        <a:ext cx="20447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3" name="Object 9"/>
          <p:cNvGraphicFramePr>
            <a:graphicFrameLocks noChangeAspect="1"/>
          </p:cNvGraphicFramePr>
          <p:nvPr/>
        </p:nvGraphicFramePr>
        <p:xfrm>
          <a:off x="6137910" y="38100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9" imgW="315595" imgH="212725" progId="Equation.3">
                  <p:embed/>
                </p:oleObj>
              </mc:Choice>
              <mc:Fallback>
                <p:oleObj name="" r:id="rId9" imgW="315595" imgH="21272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37910" y="38100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4" name="Object 10"/>
          <p:cNvGraphicFramePr>
            <a:graphicFrameLocks noChangeAspect="1"/>
          </p:cNvGraphicFramePr>
          <p:nvPr/>
        </p:nvGraphicFramePr>
        <p:xfrm>
          <a:off x="3368675" y="1487488"/>
          <a:ext cx="1050925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1" imgW="946785" imgH="701675" progId="Equation.3">
                  <p:embed/>
                </p:oleObj>
              </mc:Choice>
              <mc:Fallback>
                <p:oleObj name="" r:id="rId11" imgW="946785" imgH="70167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68675" y="1487488"/>
                        <a:ext cx="1050925" cy="7985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5" name="Object 11"/>
          <p:cNvGraphicFramePr>
            <a:graphicFrameLocks noChangeAspect="1"/>
          </p:cNvGraphicFramePr>
          <p:nvPr/>
        </p:nvGraphicFramePr>
        <p:xfrm>
          <a:off x="3597275" y="2362200"/>
          <a:ext cx="639763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3" imgW="553720" imgH="701675" progId="Equation.3">
                  <p:embed/>
                </p:oleObj>
              </mc:Choice>
              <mc:Fallback>
                <p:oleObj name="" r:id="rId13" imgW="553720" imgH="70167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97275" y="2362200"/>
                        <a:ext cx="639763" cy="798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6" name="Object 12"/>
          <p:cNvGraphicFramePr>
            <a:graphicFrameLocks noChangeAspect="1"/>
          </p:cNvGraphicFramePr>
          <p:nvPr/>
        </p:nvGraphicFramePr>
        <p:xfrm>
          <a:off x="4495800" y="3494088"/>
          <a:ext cx="1472414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5" imgW="634365" imgH="393700" progId="Equation.3">
                  <p:embed/>
                </p:oleObj>
              </mc:Choice>
              <mc:Fallback>
                <p:oleObj name="" r:id="rId15" imgW="634365" imgH="3937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95800" y="3494088"/>
                        <a:ext cx="1472414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57" name="Text Box 13"/>
          <p:cNvSpPr txBox="1"/>
          <p:nvPr/>
        </p:nvSpPr>
        <p:spPr>
          <a:xfrm>
            <a:off x="647700" y="5170488"/>
            <a:ext cx="2514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b="1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如何求</a:t>
            </a:r>
            <a:r>
              <a:rPr lang="zh-CN" altLang="en-US" sz="2800" b="1" dirty="0">
                <a:ea typeface="楷体_GB2312" pitchFamily="49" charset="-122"/>
              </a:rPr>
              <a:t> 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82958" name="Object 14"/>
          <p:cNvGraphicFramePr>
            <a:graphicFrameLocks noChangeAspect="1"/>
          </p:cNvGraphicFramePr>
          <p:nvPr/>
        </p:nvGraphicFramePr>
        <p:xfrm>
          <a:off x="2744788" y="4914900"/>
          <a:ext cx="2360612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7" imgW="1951355" imgH="888365" progId="Equation.3">
                  <p:embed/>
                </p:oleObj>
              </mc:Choice>
              <mc:Fallback>
                <p:oleObj name="" r:id="rId17" imgW="1951355" imgH="888365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44788" y="4914900"/>
                        <a:ext cx="2360612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59" name="Text Box 15"/>
          <p:cNvSpPr txBox="1"/>
          <p:nvPr/>
        </p:nvSpPr>
        <p:spPr>
          <a:xfrm>
            <a:off x="5334000" y="51562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为正整数</a:t>
            </a:r>
            <a:r>
              <a:rPr lang="en-US" altLang="zh-CN" sz="2800" dirty="0">
                <a:ea typeface="楷体_GB2312" pitchFamily="49" charset="-122"/>
              </a:rPr>
              <a:t>) ?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82960" name="Group 16"/>
          <p:cNvGrpSpPr/>
          <p:nvPr/>
        </p:nvGrpSpPr>
        <p:grpSpPr>
          <a:xfrm>
            <a:off x="2514600" y="2819400"/>
            <a:ext cx="4211638" cy="1752600"/>
            <a:chOff x="1392" y="1872"/>
            <a:chExt cx="2845" cy="1104"/>
          </a:xfrm>
        </p:grpSpPr>
        <p:sp>
          <p:nvSpPr>
            <p:cNvPr id="11282" name="Rectangle 17"/>
            <p:cNvSpPr/>
            <p:nvPr/>
          </p:nvSpPr>
          <p:spPr>
            <a:xfrm>
              <a:off x="1392" y="2208"/>
              <a:ext cx="1248" cy="768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1283" name="Freeform 18"/>
            <p:cNvSpPr/>
            <p:nvPr/>
          </p:nvSpPr>
          <p:spPr>
            <a:xfrm>
              <a:off x="2640" y="1872"/>
              <a:ext cx="1597" cy="336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696" y="48"/>
                </a:cxn>
                <a:cxn ang="0">
                  <a:pos x="2017" y="48"/>
                </a:cxn>
              </a:cxnLst>
              <a:pathLst>
                <a:path w="1536" h="336">
                  <a:moveTo>
                    <a:pt x="0" y="336"/>
                  </a:moveTo>
                  <a:cubicBezTo>
                    <a:pt x="136" y="216"/>
                    <a:pt x="272" y="96"/>
                    <a:pt x="528" y="48"/>
                  </a:cubicBezTo>
                  <a:cubicBezTo>
                    <a:pt x="784" y="0"/>
                    <a:pt x="1368" y="48"/>
                    <a:pt x="1536" y="48"/>
                  </a:cubicBezTo>
                </a:path>
              </a:pathLst>
            </a:custGeom>
            <a:noFill/>
            <a:ln w="1905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</p:grpSp>
      <p:graphicFrame>
        <p:nvGraphicFramePr>
          <p:cNvPr id="82963" name="Object 19"/>
          <p:cNvGraphicFramePr>
            <a:graphicFrameLocks noChangeAspect="1"/>
          </p:cNvGraphicFramePr>
          <p:nvPr/>
        </p:nvGraphicFramePr>
        <p:xfrm>
          <a:off x="6781800" y="2446338"/>
          <a:ext cx="831850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9" imgW="231775" imgH="283210" progId="Equation.3">
                  <p:embed/>
                </p:oleObj>
              </mc:Choice>
              <mc:Fallback>
                <p:oleObj name="" r:id="rId19" imgW="231775" imgH="28321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81800" y="2446338"/>
                        <a:ext cx="831850" cy="957262"/>
                      </a:xfrm>
                      <a:prstGeom prst="rect">
                        <a:avLst/>
                      </a:prstGeom>
                      <a:noFill/>
                      <a:ln w="1905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65" name="Text Box 21"/>
          <p:cNvSpPr txBox="1"/>
          <p:nvPr/>
        </p:nvSpPr>
        <p:spPr>
          <a:xfrm>
            <a:off x="2057400" y="1905000"/>
            <a:ext cx="438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楷体_GB2312" pitchFamily="49" charset="-122"/>
              </a:rPr>
              <a:t>洛</a:t>
            </a:r>
            <a:endParaRPr lang="zh-CN" altLang="en-US" sz="20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96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2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2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295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295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/>
      <p:bldP spid="82957" grpId="0" build="p"/>
      <p:bldP spid="82959" grpId="0" advAuto="1000" build="p"/>
      <p:bldP spid="82965" grpId="0" advAuto="100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539750" y="454025"/>
            <a:ext cx="1752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1831397" y="342172"/>
          <a:ext cx="3244850" cy="91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" imgW="1447800" imgH="393700" progId="Equation.3">
                  <p:embed/>
                </p:oleObj>
              </mc:Choice>
              <mc:Fallback>
                <p:oleObj name="" r:id="rId1" imgW="1447800" imgH="3937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1397" y="342172"/>
                        <a:ext cx="3244850" cy="913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2" name="Text Box 4"/>
          <p:cNvSpPr txBox="1"/>
          <p:nvPr/>
        </p:nvSpPr>
        <p:spPr>
          <a:xfrm>
            <a:off x="539750" y="156686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83974" name="Text Box 6"/>
          <p:cNvSpPr txBox="1"/>
          <p:nvPr/>
        </p:nvSpPr>
        <p:spPr>
          <a:xfrm>
            <a:off x="1295400" y="1528763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3975" name="Object 7"/>
          <p:cNvGraphicFramePr>
            <a:graphicFrameLocks noChangeAspect="1"/>
          </p:cNvGraphicFramePr>
          <p:nvPr/>
        </p:nvGraphicFramePr>
        <p:xfrm>
          <a:off x="2225961" y="1219230"/>
          <a:ext cx="18161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" imgW="812800" imgH="469900" progId="Equation.3">
                  <p:embed/>
                </p:oleObj>
              </mc:Choice>
              <mc:Fallback>
                <p:oleObj name="" r:id="rId3" imgW="812800" imgH="4699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25961" y="1219230"/>
                        <a:ext cx="1816100" cy="1073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6" name="Object 8"/>
          <p:cNvGraphicFramePr>
            <a:graphicFrameLocks noChangeAspect="1"/>
          </p:cNvGraphicFramePr>
          <p:nvPr/>
        </p:nvGraphicFramePr>
        <p:xfrm>
          <a:off x="4041807" y="1284640"/>
          <a:ext cx="1707515" cy="1007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5" imgW="749300" imgH="431800" progId="Equation.3">
                  <p:embed/>
                </p:oleObj>
              </mc:Choice>
              <mc:Fallback>
                <p:oleObj name="" r:id="rId5" imgW="749300" imgH="4318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41807" y="1284640"/>
                        <a:ext cx="1707515" cy="10077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7" name="Object 9"/>
          <p:cNvGraphicFramePr>
            <a:graphicFrameLocks noChangeAspect="1"/>
          </p:cNvGraphicFramePr>
          <p:nvPr/>
        </p:nvGraphicFramePr>
        <p:xfrm>
          <a:off x="5847715" y="1597025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7" imgW="373380" imgH="219075" progId="Equation.3">
                  <p:embed/>
                </p:oleObj>
              </mc:Choice>
              <mc:Fallback>
                <p:oleObj name="" r:id="rId7" imgW="373380" imgH="21907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47715" y="1597025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8" name="Rectangle 10"/>
          <p:cNvSpPr/>
          <p:nvPr/>
        </p:nvSpPr>
        <p:spPr>
          <a:xfrm>
            <a:off x="539750" y="2750820"/>
            <a:ext cx="1752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4. </a:t>
            </a:r>
            <a:r>
              <a:rPr lang="zh-CN" altLang="en-US" sz="2800" b="1" dirty="0">
                <a:ea typeface="楷体_GB2312" pitchFamily="49" charset="-122"/>
              </a:rPr>
              <a:t>求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83979" name="Text Box 11"/>
          <p:cNvSpPr txBox="1"/>
          <p:nvPr/>
        </p:nvSpPr>
        <p:spPr>
          <a:xfrm>
            <a:off x="539750" y="3840480"/>
            <a:ext cx="7556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b="1" dirty="0">
                <a:ea typeface="楷体_GB2312" pitchFamily="49" charset="-122"/>
              </a:rPr>
              <a:t>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83980" name="Text Box 12"/>
          <p:cNvSpPr txBox="1"/>
          <p:nvPr/>
        </p:nvSpPr>
        <p:spPr>
          <a:xfrm>
            <a:off x="1249998" y="384333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3981" name="Object 13"/>
          <p:cNvGraphicFramePr>
            <a:graphicFrameLocks noChangeAspect="1"/>
          </p:cNvGraphicFramePr>
          <p:nvPr/>
        </p:nvGraphicFramePr>
        <p:xfrm>
          <a:off x="5140960" y="49911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9" imgW="373380" imgH="219075" progId="Equation.3">
                  <p:embed/>
                </p:oleObj>
              </mc:Choice>
              <mc:Fallback>
                <p:oleObj name="" r:id="rId9" imgW="373380" imgH="219075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40960" y="49911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2" name="Object 14"/>
          <p:cNvGraphicFramePr>
            <a:graphicFrameLocks noChangeAspect="1"/>
          </p:cNvGraphicFramePr>
          <p:nvPr/>
        </p:nvGraphicFramePr>
        <p:xfrm>
          <a:off x="2150110" y="3597275"/>
          <a:ext cx="20955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1" imgW="1725930" imgH="843280" progId="Equation.3">
                  <p:embed/>
                </p:oleObj>
              </mc:Choice>
              <mc:Fallback>
                <p:oleObj name="" r:id="rId11" imgW="1725930" imgH="84328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50110" y="3597275"/>
                        <a:ext cx="20955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3" name="Object 15"/>
          <p:cNvGraphicFramePr>
            <a:graphicFrameLocks noChangeAspect="1"/>
          </p:cNvGraphicFramePr>
          <p:nvPr/>
        </p:nvGraphicFramePr>
        <p:xfrm>
          <a:off x="4366260" y="3602038"/>
          <a:ext cx="3060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3" imgW="2536825" imgH="843280" progId="Equation.3">
                  <p:embed/>
                </p:oleObj>
              </mc:Choice>
              <mc:Fallback>
                <p:oleObj name="" r:id="rId13" imgW="2536825" imgH="84328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66260" y="3602038"/>
                        <a:ext cx="30607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5" name="Object 17"/>
          <p:cNvGraphicFramePr>
            <a:graphicFrameLocks noChangeAspect="1"/>
          </p:cNvGraphicFramePr>
          <p:nvPr/>
        </p:nvGraphicFramePr>
        <p:xfrm>
          <a:off x="1746250" y="2589530"/>
          <a:ext cx="4338570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5" imgW="1866900" imgH="419100" progId="Equation.3">
                  <p:embed/>
                </p:oleObj>
              </mc:Choice>
              <mc:Fallback>
                <p:oleObj name="" r:id="rId15" imgW="1866900" imgH="4191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46250" y="2589530"/>
                        <a:ext cx="4338570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6" name="Object 18"/>
          <p:cNvGraphicFramePr>
            <a:graphicFrameLocks noChangeAspect="1"/>
          </p:cNvGraphicFramePr>
          <p:nvPr/>
        </p:nvGraphicFramePr>
        <p:xfrm>
          <a:off x="7315200" y="2687320"/>
          <a:ext cx="685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7" imgW="534670" imgH="669925" progId="Equation.3">
                  <p:embed/>
                </p:oleObj>
              </mc:Choice>
              <mc:Fallback>
                <p:oleObj name="" r:id="rId17" imgW="534670" imgH="66992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15200" y="2687320"/>
                        <a:ext cx="685800" cy="850900"/>
                      </a:xfrm>
                      <a:prstGeom prst="rect">
                        <a:avLst/>
                      </a:prstGeom>
                      <a:noFill/>
                      <a:ln w="1905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7" name="Object 19"/>
          <p:cNvGraphicFramePr>
            <a:graphicFrameLocks noChangeAspect="1"/>
          </p:cNvGraphicFramePr>
          <p:nvPr/>
        </p:nvGraphicFramePr>
        <p:xfrm>
          <a:off x="7239000" y="536575"/>
          <a:ext cx="685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9" imgW="534670" imgH="669925" progId="Equation.3">
                  <p:embed/>
                </p:oleObj>
              </mc:Choice>
              <mc:Fallback>
                <p:oleObj name="" r:id="rId19" imgW="534670" imgH="66992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39000" y="536575"/>
                        <a:ext cx="685800" cy="850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8" name="Text Box 20"/>
          <p:cNvSpPr txBox="1"/>
          <p:nvPr/>
        </p:nvSpPr>
        <p:spPr>
          <a:xfrm>
            <a:off x="4245610" y="3683000"/>
            <a:ext cx="438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楷体_GB2312" pitchFamily="49" charset="-122"/>
              </a:rPr>
              <a:t>洛</a:t>
            </a:r>
            <a:endParaRPr lang="zh-CN" altLang="en-US" sz="20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83992" name="Group 24"/>
          <p:cNvGrpSpPr/>
          <p:nvPr/>
        </p:nvGrpSpPr>
        <p:grpSpPr>
          <a:xfrm>
            <a:off x="2112010" y="4746625"/>
            <a:ext cx="2959100" cy="965200"/>
            <a:chOff x="1404" y="3252"/>
            <a:chExt cx="1864" cy="608"/>
          </a:xfrm>
        </p:grpSpPr>
        <p:graphicFrame>
          <p:nvGraphicFramePr>
            <p:cNvPr id="16404" name="Object 16"/>
            <p:cNvGraphicFramePr>
              <a:graphicFrameLocks noChangeAspect="1"/>
            </p:cNvGraphicFramePr>
            <p:nvPr/>
          </p:nvGraphicFramePr>
          <p:xfrm>
            <a:off x="1468" y="3252"/>
            <a:ext cx="1800" cy="6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21" imgW="2369820" imgH="766445" progId="Equation.3">
                    <p:embed/>
                  </p:oleObj>
                </mc:Choice>
                <mc:Fallback>
                  <p:oleObj name="" r:id="rId21" imgW="2369820" imgH="766445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68" y="3252"/>
                          <a:ext cx="1800" cy="6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405" name="Group 23"/>
            <p:cNvGrpSpPr/>
            <p:nvPr/>
          </p:nvGrpSpPr>
          <p:grpSpPr>
            <a:xfrm>
              <a:off x="1404" y="3254"/>
              <a:ext cx="708" cy="250"/>
              <a:chOff x="1404" y="3254"/>
              <a:chExt cx="708" cy="250"/>
            </a:xfrm>
          </p:grpSpPr>
          <p:sp>
            <p:nvSpPr>
              <p:cNvPr id="16406" name="Text Box 21"/>
              <p:cNvSpPr txBox="1"/>
              <p:nvPr/>
            </p:nvSpPr>
            <p:spPr>
              <a:xfrm>
                <a:off x="1404" y="3254"/>
                <a:ext cx="276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zh-CN" altLang="en-US" sz="2000" b="1" dirty="0">
                    <a:solidFill>
                      <a:schemeClr val="accent2"/>
                    </a:solidFill>
                    <a:ea typeface="楷体_GB2312" pitchFamily="49" charset="-122"/>
                  </a:rPr>
                  <a:t>洛</a:t>
                </a:r>
                <a:endParaRPr lang="zh-CN" altLang="en-US" sz="2000" b="1" dirty="0">
                  <a:solidFill>
                    <a:schemeClr val="accent2"/>
                  </a:solidFill>
                  <a:ea typeface="楷体_GB2312" pitchFamily="49" charset="-122"/>
                </a:endParaRPr>
              </a:p>
            </p:txBody>
          </p:sp>
          <p:sp>
            <p:nvSpPr>
              <p:cNvPr id="16407" name="Text Box 22"/>
              <p:cNvSpPr txBox="1"/>
              <p:nvPr/>
            </p:nvSpPr>
            <p:spPr>
              <a:xfrm>
                <a:off x="1836" y="3254"/>
                <a:ext cx="276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zh-CN" altLang="en-US" sz="2000" b="1" dirty="0">
                    <a:solidFill>
                      <a:schemeClr val="accent2"/>
                    </a:solidFill>
                    <a:ea typeface="楷体_GB2312" pitchFamily="49" charset="-122"/>
                  </a:rPr>
                  <a:t>洛</a:t>
                </a:r>
                <a:endParaRPr lang="zh-CN" altLang="en-US" sz="2000" b="1" dirty="0">
                  <a:solidFill>
                    <a:schemeClr val="accent2"/>
                  </a:solidFill>
                  <a:ea typeface="楷体_GB2312" pitchFamily="49" charset="-122"/>
                </a:endParaRPr>
              </a:p>
            </p:txBody>
          </p:sp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397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3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398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3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2" grpId="0"/>
      <p:bldP spid="83974" grpId="0"/>
      <p:bldP spid="83978" grpId="0" build="p"/>
      <p:bldP spid="83979" grpId="0"/>
      <p:bldP spid="83980" grpId="0"/>
      <p:bldP spid="8398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8434" name="Group 2"/>
          <p:cNvGrpSpPr/>
          <p:nvPr/>
        </p:nvGrpSpPr>
        <p:grpSpPr>
          <a:xfrm>
            <a:off x="1752600" y="5092700"/>
            <a:ext cx="5289550" cy="1003300"/>
            <a:chOff x="1104" y="1528"/>
            <a:chExt cx="3332" cy="632"/>
          </a:xfrm>
        </p:grpSpPr>
        <p:sp>
          <p:nvSpPr>
            <p:cNvPr id="18461" name="Text Box 3"/>
            <p:cNvSpPr txBox="1"/>
            <p:nvPr/>
          </p:nvSpPr>
          <p:spPr>
            <a:xfrm>
              <a:off x="1104" y="1674"/>
              <a:ext cx="5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例</a:t>
              </a:r>
              <a:r>
                <a:rPr lang="en-US" altLang="zh-CN" sz="2800" dirty="0">
                  <a:ea typeface="楷体_GB2312" pitchFamily="49" charset="-122"/>
                </a:rPr>
                <a:t>4.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18462" name="Object 4"/>
            <p:cNvGraphicFramePr>
              <a:graphicFrameLocks noChangeAspect="1"/>
            </p:cNvGraphicFramePr>
            <p:nvPr/>
          </p:nvGraphicFramePr>
          <p:xfrm>
            <a:off x="1586" y="1528"/>
            <a:ext cx="2850" cy="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6" name="" r:id="rId1" imgW="3780155" imgH="798195" progId="Equation.3">
                    <p:embed/>
                  </p:oleObj>
                </mc:Choice>
                <mc:Fallback>
                  <p:oleObj name="" r:id="rId1" imgW="3780155" imgH="798195" progId="Equation.3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86" y="1528"/>
                          <a:ext cx="2850" cy="6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35" name="Group 5"/>
          <p:cNvGrpSpPr/>
          <p:nvPr/>
        </p:nvGrpSpPr>
        <p:grpSpPr>
          <a:xfrm>
            <a:off x="1752600" y="4133850"/>
            <a:ext cx="4365625" cy="895350"/>
            <a:chOff x="1104" y="924"/>
            <a:chExt cx="2750" cy="564"/>
          </a:xfrm>
        </p:grpSpPr>
        <p:graphicFrame>
          <p:nvGraphicFramePr>
            <p:cNvPr id="18459" name="Object 6"/>
            <p:cNvGraphicFramePr>
              <a:graphicFrameLocks noChangeAspect="1"/>
            </p:cNvGraphicFramePr>
            <p:nvPr/>
          </p:nvGraphicFramePr>
          <p:xfrm>
            <a:off x="1586" y="924"/>
            <a:ext cx="2268" cy="5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name="" r:id="rId3" imgW="3013710" imgH="721360" progId="Equation.3">
                    <p:embed/>
                  </p:oleObj>
                </mc:Choice>
                <mc:Fallback>
                  <p:oleObj name="" r:id="rId3" imgW="3013710" imgH="721360" progId="Equation.3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86" y="924"/>
                          <a:ext cx="2268" cy="5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60" name="Text Box 7"/>
            <p:cNvSpPr txBox="1"/>
            <p:nvPr/>
          </p:nvSpPr>
          <p:spPr>
            <a:xfrm>
              <a:off x="1104" y="1008"/>
              <a:ext cx="67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例</a:t>
              </a:r>
              <a:r>
                <a:rPr lang="en-US" altLang="zh-CN" sz="2800" dirty="0">
                  <a:ea typeface="楷体_GB2312" pitchFamily="49" charset="-122"/>
                </a:rPr>
                <a:t>3. 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</p:grpSp>
      <p:sp>
        <p:nvSpPr>
          <p:cNvPr id="18436" name="Rectangle 8"/>
          <p:cNvSpPr>
            <a:spLocks noGrp="1"/>
          </p:cNvSpPr>
          <p:nvPr>
            <p:ph type="title"/>
          </p:nvPr>
        </p:nvSpPr>
        <p:spPr>
          <a:xfrm>
            <a:off x="762000" y="76200"/>
            <a:ext cx="16002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说明</a:t>
            </a:r>
            <a:r>
              <a:rPr lang="en-US" altLang="zh-CN" sz="3200" b="1" dirty="0">
                <a:ea typeface="楷体_GB2312" pitchFamily="49" charset="-122"/>
              </a:rPr>
              <a:t>:</a:t>
            </a:r>
            <a:endParaRPr lang="en-US" altLang="zh-CN" sz="3200" dirty="0">
              <a:ea typeface="楷体_GB2312" pitchFamily="49" charset="-122"/>
            </a:endParaRPr>
          </a:p>
        </p:txBody>
      </p:sp>
      <p:sp>
        <p:nvSpPr>
          <p:cNvPr id="86025" name="Text Box 9"/>
          <p:cNvSpPr txBox="1"/>
          <p:nvPr/>
        </p:nvSpPr>
        <p:spPr>
          <a:xfrm>
            <a:off x="381000" y="758825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 </a:t>
            </a:r>
            <a:r>
              <a:rPr lang="zh-CN" altLang="en-US" sz="2800" dirty="0">
                <a:ea typeface="楷体_GB2312" pitchFamily="49" charset="-122"/>
              </a:rPr>
              <a:t>例</a:t>
            </a:r>
            <a:r>
              <a:rPr lang="en-US" altLang="zh-CN" sz="2800" dirty="0">
                <a:ea typeface="楷体_GB2312" pitchFamily="49" charset="-122"/>
              </a:rPr>
              <a:t>3 , </a:t>
            </a:r>
            <a:r>
              <a:rPr lang="zh-CN" altLang="en-US" sz="2800" dirty="0">
                <a:ea typeface="楷体_GB2312" pitchFamily="49" charset="-122"/>
              </a:rPr>
              <a:t>例</a:t>
            </a:r>
            <a:r>
              <a:rPr lang="en-US" altLang="zh-CN" sz="2800" dirty="0">
                <a:ea typeface="楷体_GB2312" pitchFamily="49" charset="-122"/>
              </a:rPr>
              <a:t>4 </a:t>
            </a:r>
            <a:r>
              <a:rPr lang="zh-CN" altLang="en-US" sz="2800" dirty="0">
                <a:ea typeface="楷体_GB2312" pitchFamily="49" charset="-122"/>
              </a:rPr>
              <a:t>表明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6026" name="Object 10"/>
          <p:cNvGraphicFramePr>
            <a:graphicFrameLocks noChangeAspect="1"/>
          </p:cNvGraphicFramePr>
          <p:nvPr/>
        </p:nvGraphicFramePr>
        <p:xfrm>
          <a:off x="3048000" y="914400"/>
          <a:ext cx="12065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5" imgW="978535" imgH="167640" progId="Equation.3">
                  <p:embed/>
                </p:oleObj>
              </mc:Choice>
              <mc:Fallback>
                <p:oleObj name="" r:id="rId5" imgW="978535" imgH="16764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48000" y="914400"/>
                        <a:ext cx="1206500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7" name="Text Box 11"/>
          <p:cNvSpPr txBox="1"/>
          <p:nvPr/>
        </p:nvSpPr>
        <p:spPr>
          <a:xfrm>
            <a:off x="4191000" y="7762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6028" name="Object 12"/>
          <p:cNvGraphicFramePr>
            <a:graphicFrameLocks noChangeAspect="1"/>
          </p:cNvGraphicFramePr>
          <p:nvPr/>
        </p:nvGraphicFramePr>
        <p:xfrm>
          <a:off x="1703388" y="1371600"/>
          <a:ext cx="673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7" imgW="521335" imgH="302895" progId="Equation.3">
                  <p:embed/>
                </p:oleObj>
              </mc:Choice>
              <mc:Fallback>
                <p:oleObj name="" r:id="rId7" imgW="521335" imgH="302895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03388" y="1371600"/>
                        <a:ext cx="673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9" name="Text Box 13"/>
          <p:cNvSpPr txBox="1"/>
          <p:nvPr/>
        </p:nvSpPr>
        <p:spPr>
          <a:xfrm>
            <a:off x="762000" y="1828800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后者比前者趋于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6030" name="Object 14"/>
          <p:cNvGraphicFramePr>
            <a:graphicFrameLocks noChangeAspect="1"/>
          </p:cNvGraphicFramePr>
          <p:nvPr/>
        </p:nvGraphicFramePr>
        <p:xfrm>
          <a:off x="3390900" y="1981200"/>
          <a:ext cx="5715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9" imgW="438150" imgH="154305" progId="Equation.3">
                  <p:embed/>
                </p:oleObj>
              </mc:Choice>
              <mc:Fallback>
                <p:oleObj name="" r:id="rId9" imgW="438150" imgH="154305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90900" y="1981200"/>
                        <a:ext cx="5715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31" name="Text Box 15"/>
          <p:cNvSpPr txBox="1"/>
          <p:nvPr/>
        </p:nvSpPr>
        <p:spPr>
          <a:xfrm>
            <a:off x="3886200" y="182880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更快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6032" name="Rectangle 16"/>
          <p:cNvSpPr/>
          <p:nvPr/>
        </p:nvSpPr>
        <p:spPr>
          <a:xfrm>
            <a:off x="1676400" y="3733800"/>
            <a:ext cx="6172200" cy="2438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6033" name="Text Box 17"/>
          <p:cNvSpPr txBox="1"/>
          <p:nvPr/>
        </p:nvSpPr>
        <p:spPr>
          <a:xfrm>
            <a:off x="2438400" y="29860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例如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86034" name="Object 18"/>
          <p:cNvGraphicFramePr>
            <a:graphicFrameLocks noChangeAspect="1"/>
          </p:cNvGraphicFramePr>
          <p:nvPr/>
        </p:nvGraphicFramePr>
        <p:xfrm>
          <a:off x="1231900" y="3886200"/>
          <a:ext cx="1968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1" imgW="1616075" imgH="791845" progId="Equation.3">
                  <p:embed/>
                </p:oleObj>
              </mc:Choice>
              <mc:Fallback>
                <p:oleObj name="" r:id="rId11" imgW="1616075" imgH="79184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31900" y="3886200"/>
                        <a:ext cx="19685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35" name="Object 19"/>
          <p:cNvGraphicFramePr>
            <a:graphicFrameLocks noChangeAspect="1"/>
          </p:cNvGraphicFramePr>
          <p:nvPr/>
        </p:nvGraphicFramePr>
        <p:xfrm>
          <a:off x="3378200" y="3937000"/>
          <a:ext cx="2260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3" imgW="1861185" imgH="746760" progId="Equation.3">
                  <p:embed/>
                </p:oleObj>
              </mc:Choice>
              <mc:Fallback>
                <p:oleObj name="" r:id="rId13" imgW="1861185" imgH="74676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78200" y="3937000"/>
                        <a:ext cx="22606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36" name="Object 20"/>
          <p:cNvGraphicFramePr>
            <a:graphicFrameLocks noChangeAspect="1"/>
          </p:cNvGraphicFramePr>
          <p:nvPr/>
        </p:nvGraphicFramePr>
        <p:xfrm>
          <a:off x="5715000" y="3810000"/>
          <a:ext cx="2260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5" imgW="1861185" imgH="791845" progId="Equation.3">
                  <p:embed/>
                </p:oleObj>
              </mc:Choice>
              <mc:Fallback>
                <p:oleObj name="" r:id="rId15" imgW="1861185" imgH="79184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15000" y="3810000"/>
                        <a:ext cx="22606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37" name="Text Box 21"/>
          <p:cNvSpPr txBox="1"/>
          <p:nvPr/>
        </p:nvSpPr>
        <p:spPr>
          <a:xfrm>
            <a:off x="533400" y="532923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事实上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6038" name="Object 22"/>
          <p:cNvGraphicFramePr>
            <a:graphicFrameLocks noChangeAspect="1"/>
          </p:cNvGraphicFramePr>
          <p:nvPr/>
        </p:nvGraphicFramePr>
        <p:xfrm>
          <a:off x="1724025" y="5029200"/>
          <a:ext cx="1968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7" imgW="1616075" imgH="791845" progId="Equation.3">
                  <p:embed/>
                </p:oleObj>
              </mc:Choice>
              <mc:Fallback>
                <p:oleObj name="" r:id="rId17" imgW="1616075" imgH="79184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24025" y="5029200"/>
                        <a:ext cx="19685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39" name="Object 23"/>
          <p:cNvGraphicFramePr>
            <a:graphicFrameLocks noChangeAspect="1"/>
          </p:cNvGraphicFramePr>
          <p:nvPr/>
        </p:nvGraphicFramePr>
        <p:xfrm>
          <a:off x="3810000" y="5143500"/>
          <a:ext cx="22606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9" imgW="1861185" imgH="760095" progId="Equation.3">
                  <p:embed/>
                </p:oleObj>
              </mc:Choice>
              <mc:Fallback>
                <p:oleObj name="" r:id="rId19" imgW="1861185" imgH="760095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5143500"/>
                        <a:ext cx="22606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0" name="Object 24"/>
          <p:cNvGraphicFramePr>
            <a:graphicFrameLocks noChangeAspect="1"/>
          </p:cNvGraphicFramePr>
          <p:nvPr/>
        </p:nvGraphicFramePr>
        <p:xfrm>
          <a:off x="6197600" y="54864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21" imgW="315595" imgH="212725" progId="Equation.3">
                  <p:embed/>
                </p:oleObj>
              </mc:Choice>
              <mc:Fallback>
                <p:oleObj name="" r:id="rId21" imgW="315595" imgH="21272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197600" y="54864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1" name="Object 25"/>
          <p:cNvGraphicFramePr>
            <a:graphicFrameLocks noChangeAspect="1"/>
          </p:cNvGraphicFramePr>
          <p:nvPr/>
        </p:nvGraphicFramePr>
        <p:xfrm>
          <a:off x="5118100" y="1296988"/>
          <a:ext cx="1663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23" imgW="1358900" imgH="399415" progId="Equation.3">
                  <p:embed/>
                </p:oleObj>
              </mc:Choice>
              <mc:Fallback>
                <p:oleObj name="" r:id="rId23" imgW="1358900" imgH="399415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18100" y="1296988"/>
                        <a:ext cx="16637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2" name="Object 26"/>
          <p:cNvGraphicFramePr>
            <a:graphicFrameLocks noChangeAspect="1"/>
          </p:cNvGraphicFramePr>
          <p:nvPr/>
        </p:nvGraphicFramePr>
        <p:xfrm>
          <a:off x="3009900" y="1276350"/>
          <a:ext cx="1638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25" imgW="1339215" imgH="399415" progId="Equation.3">
                  <p:embed/>
                </p:oleObj>
              </mc:Choice>
              <mc:Fallback>
                <p:oleObj name="" r:id="rId25" imgW="1339215" imgH="399415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09900" y="1276350"/>
                        <a:ext cx="1638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43" name="Text Box 27"/>
          <p:cNvSpPr txBox="1"/>
          <p:nvPr/>
        </p:nvSpPr>
        <p:spPr>
          <a:xfrm>
            <a:off x="3657600" y="3352800"/>
            <a:ext cx="2133600" cy="47625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用洛必达法则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86044" name="Line 28"/>
          <p:cNvSpPr/>
          <p:nvPr/>
        </p:nvSpPr>
        <p:spPr>
          <a:xfrm flipH="1">
            <a:off x="3581400" y="3810000"/>
            <a:ext cx="152400" cy="38100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6045" name="Line 29"/>
          <p:cNvSpPr/>
          <p:nvPr/>
        </p:nvSpPr>
        <p:spPr>
          <a:xfrm>
            <a:off x="5715000" y="3810000"/>
            <a:ext cx="152400" cy="45720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6046" name="Text Box 30"/>
          <p:cNvSpPr txBox="1"/>
          <p:nvPr/>
        </p:nvSpPr>
        <p:spPr>
          <a:xfrm>
            <a:off x="381000" y="2430463"/>
            <a:ext cx="8610600" cy="10747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</a:t>
            </a:r>
            <a:r>
              <a:rPr lang="zh-CN" altLang="en-US" sz="2800" dirty="0">
                <a:ea typeface="楷体_GB2312" pitchFamily="49" charset="-122"/>
              </a:rPr>
              <a:t>在满足定理条件的某些情况下洛必达法则不能解决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    计算问题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6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6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6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8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/>
      <p:bldP spid="86027" grpId="0"/>
      <p:bldP spid="86029" grpId="0"/>
      <p:bldP spid="86031" grpId="0"/>
      <p:bldP spid="86032" grpId="0" bldLvl="0" animBg="1"/>
      <p:bldP spid="86033" grpId="0"/>
      <p:bldP spid="86037" grpId="0"/>
      <p:bldP spid="86043" grpId="0" bldLvl="0" animBg="1"/>
      <p:bldP spid="860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8"/>
          <p:cNvSpPr>
            <a:spLocks noGrp="1"/>
          </p:cNvSpPr>
          <p:nvPr>
            <p:ph type="title"/>
          </p:nvPr>
        </p:nvSpPr>
        <p:spPr>
          <a:xfrm>
            <a:off x="304800" y="469900"/>
            <a:ext cx="10668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3)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9459" name="Object 26"/>
          <p:cNvGraphicFramePr>
            <a:graphicFrameLocks noChangeAspect="1"/>
          </p:cNvGraphicFramePr>
          <p:nvPr/>
        </p:nvGraphicFramePr>
        <p:xfrm>
          <a:off x="1285875" y="324485"/>
          <a:ext cx="3631598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" imgW="1651000" imgH="419100" progId="Equation.3">
                  <p:embed/>
                </p:oleObj>
              </mc:Choice>
              <mc:Fallback>
                <p:oleObj name="" r:id="rId1" imgW="1651000" imgH="4191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85875" y="324485"/>
                        <a:ext cx="3631598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3" name="Object 29"/>
          <p:cNvGraphicFramePr>
            <a:graphicFrameLocks noChangeAspect="1"/>
          </p:cNvGraphicFramePr>
          <p:nvPr/>
        </p:nvGraphicFramePr>
        <p:xfrm>
          <a:off x="1981200" y="1587500"/>
          <a:ext cx="3454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3" imgW="2872105" imgH="734060" progId="Equation.3">
                  <p:embed/>
                </p:oleObj>
              </mc:Choice>
              <mc:Fallback>
                <p:oleObj name="" r:id="rId3" imgW="2872105" imgH="73406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1587500"/>
                        <a:ext cx="3454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4" name="Object 30"/>
          <p:cNvGraphicFramePr>
            <a:graphicFrameLocks noChangeAspect="1"/>
          </p:cNvGraphicFramePr>
          <p:nvPr/>
        </p:nvGraphicFramePr>
        <p:xfrm>
          <a:off x="3429000" y="1816100"/>
          <a:ext cx="3603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" imgW="154305" imgH="154305" progId="Equation.3">
                  <p:embed/>
                </p:oleObj>
              </mc:Choice>
              <mc:Fallback>
                <p:oleObj name="" r:id="rId5" imgW="154305" imgH="15430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1816100"/>
                        <a:ext cx="360363" cy="360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75" name="Text Box 31"/>
          <p:cNvSpPr txBox="1"/>
          <p:nvPr/>
        </p:nvSpPr>
        <p:spPr>
          <a:xfrm>
            <a:off x="762000" y="30114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7376" name="Object 32"/>
          <p:cNvGraphicFramePr>
            <a:graphicFrameLocks noChangeAspect="1"/>
          </p:cNvGraphicFramePr>
          <p:nvPr/>
        </p:nvGraphicFramePr>
        <p:xfrm>
          <a:off x="1828800" y="2895600"/>
          <a:ext cx="2070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7" imgW="1699895" imgH="669925" progId="Equation.3">
                  <p:embed/>
                </p:oleObj>
              </mc:Choice>
              <mc:Fallback>
                <p:oleObj name="" r:id="rId7" imgW="1699895" imgH="66992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2895600"/>
                        <a:ext cx="2070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7" name="Object 33"/>
          <p:cNvGraphicFramePr>
            <a:graphicFrameLocks noChangeAspect="1"/>
          </p:cNvGraphicFramePr>
          <p:nvPr/>
        </p:nvGraphicFramePr>
        <p:xfrm>
          <a:off x="4603750" y="2895600"/>
          <a:ext cx="2044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9" imgW="1680845" imgH="669925" progId="Equation.3">
                  <p:embed/>
                </p:oleObj>
              </mc:Choice>
              <mc:Fallback>
                <p:oleObj name="" r:id="rId9" imgW="1680845" imgH="66992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03750" y="2895600"/>
                        <a:ext cx="2044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4" name="Object 40"/>
          <p:cNvGraphicFramePr>
            <a:graphicFrameLocks noChangeAspect="1"/>
          </p:cNvGraphicFramePr>
          <p:nvPr/>
        </p:nvGraphicFramePr>
        <p:xfrm>
          <a:off x="4090988" y="3157538"/>
          <a:ext cx="36036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1" imgW="154305" imgH="154305" progId="Equation.3">
                  <p:embed/>
                </p:oleObj>
              </mc:Choice>
              <mc:Fallback>
                <p:oleObj name="" r:id="rId11" imgW="154305" imgH="15430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90988" y="3157538"/>
                        <a:ext cx="360362" cy="36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91" name="Object 47"/>
          <p:cNvGraphicFramePr>
            <a:graphicFrameLocks noChangeAspect="1"/>
          </p:cNvGraphicFramePr>
          <p:nvPr/>
        </p:nvGraphicFramePr>
        <p:xfrm>
          <a:off x="1816100" y="4584700"/>
          <a:ext cx="22225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3" imgW="1828800" imgH="669925" progId="Equation.3">
                  <p:embed/>
                </p:oleObj>
              </mc:Choice>
              <mc:Fallback>
                <p:oleObj name="" r:id="rId13" imgW="1828800" imgH="669925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16100" y="4584700"/>
                        <a:ext cx="22225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397" name="Group 53"/>
          <p:cNvGrpSpPr/>
          <p:nvPr/>
        </p:nvGrpSpPr>
        <p:grpSpPr>
          <a:xfrm>
            <a:off x="2895600" y="4127500"/>
            <a:ext cx="71438" cy="457200"/>
            <a:chOff x="1440" y="2832"/>
            <a:chExt cx="96" cy="288"/>
          </a:xfrm>
        </p:grpSpPr>
        <p:sp>
          <p:nvSpPr>
            <p:cNvPr id="19472" name="Line 51"/>
            <p:cNvSpPr/>
            <p:nvPr/>
          </p:nvSpPr>
          <p:spPr>
            <a:xfrm>
              <a:off x="1440" y="2832"/>
              <a:ext cx="0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73" name="Line 52"/>
            <p:cNvSpPr/>
            <p:nvPr/>
          </p:nvSpPr>
          <p:spPr>
            <a:xfrm>
              <a:off x="1536" y="2832"/>
              <a:ext cx="0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57398" name="Object 54"/>
          <p:cNvGraphicFramePr>
            <a:graphicFrameLocks noChangeAspect="1"/>
          </p:cNvGraphicFramePr>
          <p:nvPr/>
        </p:nvGraphicFramePr>
        <p:xfrm>
          <a:off x="4114800" y="4813300"/>
          <a:ext cx="43815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5" imgW="315595" imgH="212725" progId="Equation.3">
                  <p:embed/>
                </p:oleObj>
              </mc:Choice>
              <mc:Fallback>
                <p:oleObj name="" r:id="rId15" imgW="315595" imgH="212725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4813300"/>
                        <a:ext cx="438150" cy="311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418" name="Text Box 74"/>
          <p:cNvSpPr txBox="1"/>
          <p:nvPr/>
        </p:nvSpPr>
        <p:spPr>
          <a:xfrm>
            <a:off x="4876800" y="3978275"/>
            <a:ext cx="1905000" cy="47625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极限不存在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9470" name="Text Box 75"/>
          <p:cNvSpPr txBox="1"/>
          <p:nvPr/>
        </p:nvSpPr>
        <p:spPr>
          <a:xfrm>
            <a:off x="4917440" y="514668"/>
            <a:ext cx="332581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不能用洛必达法则 </a:t>
            </a:r>
            <a:r>
              <a:rPr lang="en-US" altLang="zh-CN" sz="2800" dirty="0">
                <a:ea typeface="楷体_GB2312" pitchFamily="49" charset="-122"/>
              </a:rPr>
              <a:t>!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7420" name="Text Box 76"/>
          <p:cNvSpPr txBox="1"/>
          <p:nvPr/>
        </p:nvSpPr>
        <p:spPr>
          <a:xfrm>
            <a:off x="762000" y="1752600"/>
            <a:ext cx="628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 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4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7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5" grpId="0"/>
      <p:bldP spid="57418" grpId="0" bldLvl="0" animBg="1"/>
      <p:bldP spid="57420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8"/>
          <p:cNvSpPr>
            <a:spLocks noGrp="1"/>
          </p:cNvSpPr>
          <p:nvPr>
            <p:ph type="title"/>
          </p:nvPr>
        </p:nvSpPr>
        <p:spPr>
          <a:xfrm>
            <a:off x="304800" y="469900"/>
            <a:ext cx="10668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4) 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57373" name="Object 29"/>
          <p:cNvGraphicFramePr>
            <a:graphicFrameLocks noChangeAspect="1"/>
          </p:cNvGraphicFramePr>
          <p:nvPr/>
        </p:nvGraphicFramePr>
        <p:xfrm>
          <a:off x="1905000" y="1456055"/>
          <a:ext cx="1659077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" imgW="711200" imgH="469900" progId="Equation.3">
                  <p:embed/>
                </p:oleObj>
              </mc:Choice>
              <mc:Fallback>
                <p:oleObj name="" r:id="rId1" imgW="711200" imgH="4699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1456055"/>
                        <a:ext cx="1659077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75" name="Text Box 31"/>
          <p:cNvSpPr txBox="1"/>
          <p:nvPr/>
        </p:nvSpPr>
        <p:spPr>
          <a:xfrm>
            <a:off x="762000" y="3011488"/>
            <a:ext cx="1143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又如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7376" name="Object 32"/>
          <p:cNvGraphicFramePr>
            <a:graphicFrameLocks noChangeAspect="1"/>
          </p:cNvGraphicFramePr>
          <p:nvPr/>
        </p:nvGraphicFramePr>
        <p:xfrm>
          <a:off x="1904683" y="2826385"/>
          <a:ext cx="2432903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3" imgW="1091565" imgH="495300" progId="Equation.3">
                  <p:embed/>
                </p:oleObj>
              </mc:Choice>
              <mc:Fallback>
                <p:oleObj name="" r:id="rId3" imgW="1091565" imgH="4953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4683" y="2826385"/>
                        <a:ext cx="2432903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0" name="Text Box 75"/>
          <p:cNvSpPr txBox="1"/>
          <p:nvPr/>
        </p:nvSpPr>
        <p:spPr>
          <a:xfrm>
            <a:off x="1066165" y="513398"/>
            <a:ext cx="19011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洛前化简 </a:t>
            </a:r>
            <a:r>
              <a:rPr lang="en-US" altLang="zh-CN" sz="2800" dirty="0">
                <a:ea typeface="楷体_GB2312" pitchFamily="49" charset="-122"/>
              </a:rPr>
              <a:t>!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7420" name="Text Box 76"/>
          <p:cNvSpPr txBox="1"/>
          <p:nvPr/>
        </p:nvSpPr>
        <p:spPr>
          <a:xfrm>
            <a:off x="762000" y="1752600"/>
            <a:ext cx="134048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例如，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4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5" grpId="0"/>
      <p:bldP spid="5742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539750" y="228600"/>
            <a:ext cx="3276600" cy="838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三、其他未定式</a:t>
            </a:r>
            <a:r>
              <a:rPr lang="en-US" altLang="zh-CN" sz="3200" b="1" dirty="0">
                <a:ea typeface="楷体_GB2312" pitchFamily="49" charset="-122"/>
              </a:rPr>
              <a:t>:</a:t>
            </a:r>
            <a:endParaRPr lang="en-US" altLang="zh-CN" sz="3200" b="1" dirty="0">
              <a:ea typeface="楷体_GB2312" pitchFamily="49" charset="-122"/>
            </a:endParaRP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3768725" y="533400"/>
          <a:ext cx="774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" imgW="605155" imgH="283210" progId="Equation.3">
                  <p:embed/>
                </p:oleObj>
              </mc:Choice>
              <mc:Fallback>
                <p:oleObj name="" r:id="rId1" imgW="605155" imgH="28321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68725" y="533400"/>
                        <a:ext cx="774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4635500" y="609600"/>
          <a:ext cx="1003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3" imgW="798195" imgH="219075" progId="Equation.3">
                  <p:embed/>
                </p:oleObj>
              </mc:Choice>
              <mc:Fallback>
                <p:oleObj name="" r:id="rId3" imgW="798195" imgH="21907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35500" y="609600"/>
                        <a:ext cx="1003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5803900" y="419100"/>
          <a:ext cx="482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5" imgW="367030" imgH="373380" progId="Equation.3">
                  <p:embed/>
                </p:oleObj>
              </mc:Choice>
              <mc:Fallback>
                <p:oleObj name="" r:id="rId5" imgW="367030" imgH="37338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03900" y="419100"/>
                        <a:ext cx="4826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6489700" y="419100"/>
          <a:ext cx="482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7" imgW="367030" imgH="373380" progId="Equation.3">
                  <p:embed/>
                </p:oleObj>
              </mc:Choice>
              <mc:Fallback>
                <p:oleObj name="" r:id="rId7" imgW="367030" imgH="37338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89700" y="419100"/>
                        <a:ext cx="4826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7150100" y="438150"/>
          <a:ext cx="774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9" imgW="605155" imgH="334645" progId="Equation.3">
                  <p:embed/>
                </p:oleObj>
              </mc:Choice>
              <mc:Fallback>
                <p:oleObj name="" r:id="rId9" imgW="605155" imgH="334645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50100" y="438150"/>
                        <a:ext cx="774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Text Box 8"/>
          <p:cNvSpPr txBox="1"/>
          <p:nvPr/>
        </p:nvSpPr>
        <p:spPr>
          <a:xfrm>
            <a:off x="303213" y="1004888"/>
            <a:ext cx="198278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ea typeface="楷体_GB2312" pitchFamily="49" charset="-122"/>
              </a:rPr>
              <a:t>解决方法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35851" name="Text Box 11"/>
          <p:cNvSpPr txBox="1"/>
          <p:nvPr/>
        </p:nvSpPr>
        <p:spPr>
          <a:xfrm>
            <a:off x="1524000" y="1600200"/>
            <a:ext cx="1143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通分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35888" name="Group 48"/>
          <p:cNvGrpSpPr/>
          <p:nvPr/>
        </p:nvGrpSpPr>
        <p:grpSpPr>
          <a:xfrm>
            <a:off x="1447800" y="2133600"/>
            <a:ext cx="1143000" cy="533400"/>
            <a:chOff x="864" y="1248"/>
            <a:chExt cx="720" cy="336"/>
          </a:xfrm>
        </p:grpSpPr>
        <p:sp>
          <p:nvSpPr>
            <p:cNvPr id="20534" name="Line 10"/>
            <p:cNvSpPr/>
            <p:nvPr/>
          </p:nvSpPr>
          <p:spPr>
            <a:xfrm>
              <a:off x="864" y="1248"/>
              <a:ext cx="72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0535" name="Rectangle 12"/>
            <p:cNvSpPr/>
            <p:nvPr/>
          </p:nvSpPr>
          <p:spPr>
            <a:xfrm>
              <a:off x="864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ea typeface="楷体_GB2312" pitchFamily="49" charset="-122"/>
                </a:rPr>
                <a:t>转化</a:t>
              </a:r>
              <a:endParaRPr lang="zh-CN" altLang="en-US" sz="24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sp>
        <p:nvSpPr>
          <p:cNvPr id="35853" name="Line 13"/>
          <p:cNvSpPr/>
          <p:nvPr/>
        </p:nvSpPr>
        <p:spPr>
          <a:xfrm flipV="1">
            <a:off x="2590800" y="16764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54" name="Line 14"/>
          <p:cNvSpPr/>
          <p:nvPr/>
        </p:nvSpPr>
        <p:spPr>
          <a:xfrm>
            <a:off x="2590800" y="21336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35953" name="Group 113"/>
          <p:cNvGrpSpPr/>
          <p:nvPr/>
        </p:nvGrpSpPr>
        <p:grpSpPr>
          <a:xfrm>
            <a:off x="3048000" y="1143000"/>
            <a:ext cx="457200" cy="1981200"/>
            <a:chOff x="1920" y="720"/>
            <a:chExt cx="288" cy="1248"/>
          </a:xfrm>
        </p:grpSpPr>
        <p:sp>
          <p:nvSpPr>
            <p:cNvPr id="20530" name="Rectangle 16"/>
            <p:cNvSpPr/>
            <p:nvPr/>
          </p:nvSpPr>
          <p:spPr>
            <a:xfrm>
              <a:off x="1920" y="720"/>
              <a:ext cx="288" cy="576"/>
            </a:xfrm>
            <a:prstGeom prst="rect">
              <a:avLst/>
            </a:prstGeom>
            <a:solidFill>
              <a:srgbClr val="0066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31" name="Object 15"/>
            <p:cNvGraphicFramePr>
              <a:graphicFrameLocks noChangeAspect="1"/>
            </p:cNvGraphicFramePr>
            <p:nvPr/>
          </p:nvGraphicFramePr>
          <p:xfrm>
            <a:off x="1994" y="723"/>
            <a:ext cx="152" cy="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" r:id="rId11" imgW="154305" imgH="669925" progId="Equation.3">
                    <p:embed/>
                  </p:oleObj>
                </mc:Choice>
                <mc:Fallback>
                  <p:oleObj name="" r:id="rId11" imgW="154305" imgH="669925" progId="Equation.3">
                    <p:embed/>
                    <p:pic>
                      <p:nvPicPr>
                        <p:cNvPr id="0" name="图片 313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4" y="723"/>
                          <a:ext cx="152" cy="5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32" name="Rectangle 17"/>
            <p:cNvSpPr/>
            <p:nvPr/>
          </p:nvSpPr>
          <p:spPr>
            <a:xfrm>
              <a:off x="1920" y="1392"/>
              <a:ext cx="288" cy="576"/>
            </a:xfrm>
            <a:prstGeom prst="rect">
              <a:avLst/>
            </a:prstGeom>
            <a:solidFill>
              <a:srgbClr val="0066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33" name="Object 18"/>
            <p:cNvGraphicFramePr>
              <a:graphicFrameLocks noChangeAspect="1"/>
            </p:cNvGraphicFramePr>
            <p:nvPr/>
          </p:nvGraphicFramePr>
          <p:xfrm>
            <a:off x="1979" y="1395"/>
            <a:ext cx="209" cy="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8" name="" r:id="rId13" imgW="231775" imgH="669925" progId="Equation.3">
                    <p:embed/>
                  </p:oleObj>
                </mc:Choice>
                <mc:Fallback>
                  <p:oleObj name="" r:id="rId13" imgW="231775" imgH="669925" progId="Equation.3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79" y="1395"/>
                          <a:ext cx="209" cy="5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5950" name="Group 110"/>
          <p:cNvGrpSpPr/>
          <p:nvPr/>
        </p:nvGrpSpPr>
        <p:grpSpPr>
          <a:xfrm>
            <a:off x="5257800" y="1828800"/>
            <a:ext cx="914400" cy="533400"/>
            <a:chOff x="3312" y="1152"/>
            <a:chExt cx="576" cy="336"/>
          </a:xfrm>
        </p:grpSpPr>
        <p:sp>
          <p:nvSpPr>
            <p:cNvPr id="20528" name="Rectangle 22"/>
            <p:cNvSpPr/>
            <p:nvPr/>
          </p:nvSpPr>
          <p:spPr>
            <a:xfrm>
              <a:off x="3312" y="1152"/>
              <a:ext cx="576" cy="33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29" name="Object 21"/>
            <p:cNvGraphicFramePr>
              <a:graphicFrameLocks noChangeAspect="1"/>
            </p:cNvGraphicFramePr>
            <p:nvPr/>
          </p:nvGraphicFramePr>
          <p:xfrm>
            <a:off x="3381" y="1244"/>
            <a:ext cx="411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1" name="" r:id="rId15" imgW="508635" imgH="219075" progId="Equation.3">
                    <p:embed/>
                  </p:oleObj>
                </mc:Choice>
                <mc:Fallback>
                  <p:oleObj name="" r:id="rId15" imgW="508635" imgH="219075" progId="Equation.3">
                    <p:embed/>
                    <p:pic>
                      <p:nvPicPr>
                        <p:cNvPr id="0" name="图片 313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81" y="1244"/>
                          <a:ext cx="411" cy="1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866" name="Text Box 26"/>
          <p:cNvSpPr txBox="1"/>
          <p:nvPr/>
        </p:nvSpPr>
        <p:spPr>
          <a:xfrm>
            <a:off x="4038600" y="1614488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取倒数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35889" name="Group 49"/>
          <p:cNvGrpSpPr/>
          <p:nvPr/>
        </p:nvGrpSpPr>
        <p:grpSpPr>
          <a:xfrm>
            <a:off x="3962400" y="2133600"/>
            <a:ext cx="1258888" cy="533400"/>
            <a:chOff x="2448" y="1248"/>
            <a:chExt cx="793" cy="336"/>
          </a:xfrm>
        </p:grpSpPr>
        <p:sp>
          <p:nvSpPr>
            <p:cNvPr id="20526" name="Line 25"/>
            <p:cNvSpPr/>
            <p:nvPr/>
          </p:nvSpPr>
          <p:spPr>
            <a:xfrm>
              <a:off x="2448" y="1248"/>
              <a:ext cx="79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20527" name="Rectangle 27"/>
            <p:cNvSpPr/>
            <p:nvPr/>
          </p:nvSpPr>
          <p:spPr>
            <a:xfrm>
              <a:off x="2544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ea typeface="楷体_GB2312" pitchFamily="49" charset="-122"/>
                </a:rPr>
                <a:t>转化</a:t>
              </a:r>
              <a:endParaRPr lang="zh-CN" altLang="en-US" sz="24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sp>
        <p:nvSpPr>
          <p:cNvPr id="35869" name="Line 29"/>
          <p:cNvSpPr/>
          <p:nvPr/>
        </p:nvSpPr>
        <p:spPr>
          <a:xfrm flipV="1">
            <a:off x="3581400" y="21336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35870" name="Line 30"/>
          <p:cNvSpPr/>
          <p:nvPr/>
        </p:nvSpPr>
        <p:spPr>
          <a:xfrm>
            <a:off x="3581400" y="16764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grpSp>
        <p:nvGrpSpPr>
          <p:cNvPr id="35949" name="Group 109"/>
          <p:cNvGrpSpPr/>
          <p:nvPr/>
        </p:nvGrpSpPr>
        <p:grpSpPr>
          <a:xfrm>
            <a:off x="8001000" y="1173163"/>
            <a:ext cx="685800" cy="1844675"/>
            <a:chOff x="5088" y="739"/>
            <a:chExt cx="432" cy="1162"/>
          </a:xfrm>
        </p:grpSpPr>
        <p:sp>
          <p:nvSpPr>
            <p:cNvPr id="20520" name="Rectangle 34"/>
            <p:cNvSpPr/>
            <p:nvPr/>
          </p:nvSpPr>
          <p:spPr>
            <a:xfrm>
              <a:off x="5089" y="739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21" name="Object 31"/>
            <p:cNvGraphicFramePr>
              <a:graphicFrameLocks noChangeAspect="1"/>
            </p:cNvGraphicFramePr>
            <p:nvPr/>
          </p:nvGraphicFramePr>
          <p:xfrm>
            <a:off x="5172" y="756"/>
            <a:ext cx="23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4" name="" r:id="rId17" imgW="264160" imgH="334645" progId="Equation.3">
                    <p:embed/>
                  </p:oleObj>
                </mc:Choice>
                <mc:Fallback>
                  <p:oleObj name="" r:id="rId17" imgW="264160" imgH="334645" progId="Equation.3">
                    <p:embed/>
                    <p:pic>
                      <p:nvPicPr>
                        <p:cNvPr id="0" name="图片 3123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72" y="756"/>
                          <a:ext cx="232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22" name="Rectangle 35"/>
            <p:cNvSpPr/>
            <p:nvPr/>
          </p:nvSpPr>
          <p:spPr>
            <a:xfrm>
              <a:off x="5089" y="1171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23" name="Object 32"/>
            <p:cNvGraphicFramePr>
              <a:graphicFrameLocks noChangeAspect="1"/>
            </p:cNvGraphicFramePr>
            <p:nvPr/>
          </p:nvGraphicFramePr>
          <p:xfrm>
            <a:off x="5224" y="1188"/>
            <a:ext cx="23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0" name="" r:id="rId19" imgW="264160" imgH="315595" progId="Equation.3">
                    <p:embed/>
                  </p:oleObj>
                </mc:Choice>
                <mc:Fallback>
                  <p:oleObj name="" r:id="rId19" imgW="264160" imgH="315595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24" y="1188"/>
                          <a:ext cx="232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24" name="Rectangle 36"/>
            <p:cNvSpPr/>
            <p:nvPr/>
          </p:nvSpPr>
          <p:spPr>
            <a:xfrm>
              <a:off x="5088" y="1584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0525" name="Object 33"/>
            <p:cNvGraphicFramePr>
              <a:graphicFrameLocks noChangeAspect="1"/>
            </p:cNvGraphicFramePr>
            <p:nvPr/>
          </p:nvGraphicFramePr>
          <p:xfrm>
            <a:off x="5168" y="1620"/>
            <a:ext cx="28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2" name="" r:id="rId21" imgW="334645" imgH="315595" progId="Equation.3">
                    <p:embed/>
                  </p:oleObj>
                </mc:Choice>
                <mc:Fallback>
                  <p:oleObj name="" r:id="rId21" imgW="334645" imgH="315595" progId="Equation.3">
                    <p:embed/>
                    <p:pic>
                      <p:nvPicPr>
                        <p:cNvPr id="0" name="图片 3141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68" y="1620"/>
                          <a:ext cx="280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881" name="Text Box 41"/>
          <p:cNvSpPr txBox="1"/>
          <p:nvPr/>
        </p:nvSpPr>
        <p:spPr>
          <a:xfrm>
            <a:off x="6248400" y="1600200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取对数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35890" name="Group 50"/>
          <p:cNvGrpSpPr/>
          <p:nvPr/>
        </p:nvGrpSpPr>
        <p:grpSpPr>
          <a:xfrm>
            <a:off x="6248400" y="2133600"/>
            <a:ext cx="1143000" cy="533400"/>
            <a:chOff x="3840" y="1248"/>
            <a:chExt cx="793" cy="336"/>
          </a:xfrm>
        </p:grpSpPr>
        <p:sp>
          <p:nvSpPr>
            <p:cNvPr id="20518" name="Line 40"/>
            <p:cNvSpPr/>
            <p:nvPr/>
          </p:nvSpPr>
          <p:spPr>
            <a:xfrm>
              <a:off x="3840" y="1248"/>
              <a:ext cx="79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20519" name="Rectangle 42"/>
            <p:cNvSpPr/>
            <p:nvPr/>
          </p:nvSpPr>
          <p:spPr>
            <a:xfrm>
              <a:off x="3936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ea typeface="楷体_GB2312" pitchFamily="49" charset="-122"/>
                </a:rPr>
                <a:t>转化</a:t>
              </a:r>
              <a:endParaRPr lang="zh-CN" altLang="en-US" sz="24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grpSp>
        <p:nvGrpSpPr>
          <p:cNvPr id="35887" name="Group 47"/>
          <p:cNvGrpSpPr/>
          <p:nvPr/>
        </p:nvGrpSpPr>
        <p:grpSpPr>
          <a:xfrm>
            <a:off x="7467600" y="1600200"/>
            <a:ext cx="457200" cy="1066800"/>
            <a:chOff x="4656" y="912"/>
            <a:chExt cx="288" cy="672"/>
          </a:xfrm>
        </p:grpSpPr>
        <p:sp>
          <p:nvSpPr>
            <p:cNvPr id="20515" name="Line 43"/>
            <p:cNvSpPr/>
            <p:nvPr/>
          </p:nvSpPr>
          <p:spPr>
            <a:xfrm flipV="1">
              <a:off x="4656" y="912"/>
              <a:ext cx="288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16" name="Line 44"/>
            <p:cNvSpPr/>
            <p:nvPr/>
          </p:nvSpPr>
          <p:spPr>
            <a:xfrm>
              <a:off x="4656" y="1248"/>
              <a:ext cx="288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17" name="Line 45"/>
            <p:cNvSpPr/>
            <p:nvPr/>
          </p:nvSpPr>
          <p:spPr>
            <a:xfrm>
              <a:off x="4656" y="1248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5892" name="Text Box 52"/>
          <p:cNvSpPr txBox="1"/>
          <p:nvPr/>
        </p:nvSpPr>
        <p:spPr>
          <a:xfrm>
            <a:off x="381000" y="3363913"/>
            <a:ext cx="17764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5.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893" name="Object 53"/>
          <p:cNvGraphicFramePr>
            <a:graphicFrameLocks noChangeAspect="1"/>
          </p:cNvGraphicFramePr>
          <p:nvPr/>
        </p:nvGraphicFramePr>
        <p:xfrm>
          <a:off x="1587500" y="3352800"/>
          <a:ext cx="2984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23" imgW="2472690" imgH="598805" progId="Equation.3">
                  <p:embed/>
                </p:oleObj>
              </mc:Choice>
              <mc:Fallback>
                <p:oleObj name="" r:id="rId23" imgW="2472690" imgH="59880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7500" y="3352800"/>
                        <a:ext cx="29845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95" name="Object 55"/>
          <p:cNvGraphicFramePr>
            <a:graphicFrameLocks noChangeAspect="1"/>
          </p:cNvGraphicFramePr>
          <p:nvPr/>
        </p:nvGraphicFramePr>
        <p:xfrm>
          <a:off x="6807200" y="3402013"/>
          <a:ext cx="1130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25" imgW="914400" imgH="334645" progId="Equation.3">
                  <p:embed/>
                </p:oleObj>
              </mc:Choice>
              <mc:Fallback>
                <p:oleObj name="" r:id="rId25" imgW="914400" imgH="33464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07200" y="3402013"/>
                        <a:ext cx="1130300" cy="4445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98" name="Text Box 58"/>
          <p:cNvSpPr txBox="1"/>
          <p:nvPr/>
        </p:nvSpPr>
        <p:spPr>
          <a:xfrm>
            <a:off x="473075" y="4311650"/>
            <a:ext cx="21939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904" name="Object 64"/>
          <p:cNvGraphicFramePr>
            <a:graphicFrameLocks noChangeAspect="1"/>
          </p:cNvGraphicFramePr>
          <p:nvPr/>
        </p:nvGraphicFramePr>
        <p:xfrm>
          <a:off x="1993900" y="4191000"/>
          <a:ext cx="1663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27" imgW="1358900" imgH="721360" progId="Equation.3">
                  <p:embed/>
                </p:oleObj>
              </mc:Choice>
              <mc:Fallback>
                <p:oleObj name="" r:id="rId27" imgW="1358900" imgH="72136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93900" y="4191000"/>
                        <a:ext cx="16637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05" name="Object 65"/>
          <p:cNvGraphicFramePr>
            <a:graphicFrameLocks noChangeAspect="1"/>
          </p:cNvGraphicFramePr>
          <p:nvPr/>
        </p:nvGraphicFramePr>
        <p:xfrm>
          <a:off x="3733800" y="4038600"/>
          <a:ext cx="24130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29" imgW="1990090" imgH="882015" progId="Equation.3">
                  <p:embed/>
                </p:oleObj>
              </mc:Choice>
              <mc:Fallback>
                <p:oleObj name="" r:id="rId29" imgW="1990090" imgH="88201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4038600"/>
                        <a:ext cx="2413000" cy="1092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06" name="Object 66"/>
          <p:cNvGraphicFramePr>
            <a:graphicFrameLocks noChangeAspect="1"/>
          </p:cNvGraphicFramePr>
          <p:nvPr/>
        </p:nvGraphicFramePr>
        <p:xfrm>
          <a:off x="4038600" y="55626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31" imgW="373380" imgH="219075" progId="Equation.3">
                  <p:embed/>
                </p:oleObj>
              </mc:Choice>
              <mc:Fallback>
                <p:oleObj name="" r:id="rId31" imgW="373380" imgH="21907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55626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30" name="Object 90"/>
          <p:cNvGraphicFramePr>
            <a:graphicFrameLocks noChangeAspect="1"/>
          </p:cNvGraphicFramePr>
          <p:nvPr/>
        </p:nvGraphicFramePr>
        <p:xfrm>
          <a:off x="1993900" y="5181600"/>
          <a:ext cx="1968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33" imgW="1616075" imgH="791845" progId="Equation.3">
                  <p:embed/>
                </p:oleObj>
              </mc:Choice>
              <mc:Fallback>
                <p:oleObj name="" r:id="rId33" imgW="1616075" imgH="79184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93900" y="5181600"/>
                        <a:ext cx="19685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952" name="Group 112"/>
          <p:cNvGrpSpPr/>
          <p:nvPr/>
        </p:nvGrpSpPr>
        <p:grpSpPr>
          <a:xfrm>
            <a:off x="381000" y="1863725"/>
            <a:ext cx="971550" cy="533400"/>
            <a:chOff x="240" y="1174"/>
            <a:chExt cx="612" cy="336"/>
          </a:xfrm>
        </p:grpSpPr>
        <p:graphicFrame>
          <p:nvGraphicFramePr>
            <p:cNvPr id="20513" name="Object 9"/>
            <p:cNvGraphicFramePr>
              <a:graphicFrameLocks noChangeAspect="1"/>
            </p:cNvGraphicFramePr>
            <p:nvPr/>
          </p:nvGraphicFramePr>
          <p:xfrm>
            <a:off x="254" y="1296"/>
            <a:ext cx="562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7" name="" r:id="rId35" imgW="701675" imgH="141605" progId="Equation.3">
                    <p:embed/>
                  </p:oleObj>
                </mc:Choice>
                <mc:Fallback>
                  <p:oleObj name="" r:id="rId35" imgW="701675" imgH="141605" progId="Equation.3">
                    <p:embed/>
                    <p:pic>
                      <p:nvPicPr>
                        <p:cNvPr id="0" name="图片 3136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4" y="1296"/>
                          <a:ext cx="562" cy="1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4" name="Rectangle 111"/>
            <p:cNvSpPr/>
            <p:nvPr/>
          </p:nvSpPr>
          <p:spPr>
            <a:xfrm>
              <a:off x="240" y="1174"/>
              <a:ext cx="612" cy="33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35955" name="Text Box 115"/>
          <p:cNvSpPr txBox="1"/>
          <p:nvPr/>
        </p:nvSpPr>
        <p:spPr>
          <a:xfrm>
            <a:off x="3657600" y="4175125"/>
            <a:ext cx="438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楷体_GB2312" pitchFamily="49" charset="-122"/>
              </a:rPr>
              <a:t>洛</a:t>
            </a:r>
            <a:endParaRPr lang="zh-CN" altLang="en-US" sz="20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5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5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595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8" grpId="0"/>
      <p:bldP spid="35851" grpId="0"/>
      <p:bldP spid="35866" grpId="0"/>
      <p:bldP spid="35881" grpId="0"/>
      <p:bldP spid="35892" grpId="0"/>
      <p:bldP spid="35898" grpId="0"/>
      <p:bldP spid="3595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5830" name="Object 54"/>
          <p:cNvGraphicFramePr>
            <a:graphicFrameLocks noChangeAspect="1"/>
          </p:cNvGraphicFramePr>
          <p:nvPr/>
        </p:nvGraphicFramePr>
        <p:xfrm>
          <a:off x="7162800" y="2754313"/>
          <a:ext cx="1219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" imgW="985520" imgH="276860" progId="Equation.3">
                  <p:embed/>
                </p:oleObj>
              </mc:Choice>
              <mc:Fallback>
                <p:oleObj name="" r:id="rId1" imgW="985520" imgH="27686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62800" y="2754313"/>
                        <a:ext cx="1219200" cy="3810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71"/>
          <p:cNvGraphicFramePr>
            <a:graphicFrameLocks noChangeAspect="1"/>
          </p:cNvGraphicFramePr>
          <p:nvPr/>
        </p:nvGraphicFramePr>
        <p:xfrm>
          <a:off x="1846263" y="2730500"/>
          <a:ext cx="27051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3" imgW="2240915" imgH="605155" progId="Equation.3">
                  <p:embed/>
                </p:oleObj>
              </mc:Choice>
              <mc:Fallback>
                <p:oleObj name="" r:id="rId3" imgW="2240915" imgH="605155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46263" y="2730500"/>
                        <a:ext cx="27051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853" name="Text Box 77"/>
          <p:cNvSpPr txBox="1"/>
          <p:nvPr/>
        </p:nvSpPr>
        <p:spPr>
          <a:xfrm>
            <a:off x="539750" y="37338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5854" name="Object 78"/>
          <p:cNvGraphicFramePr>
            <a:graphicFrameLocks noChangeAspect="1"/>
          </p:cNvGraphicFramePr>
          <p:nvPr/>
        </p:nvGraphicFramePr>
        <p:xfrm>
          <a:off x="2114550" y="3581400"/>
          <a:ext cx="29972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5" imgW="2485390" imgH="791845" progId="Equation.3">
                  <p:embed/>
                </p:oleObj>
              </mc:Choice>
              <mc:Fallback>
                <p:oleObj name="" r:id="rId5" imgW="2485390" imgH="791845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14550" y="3581400"/>
                        <a:ext cx="29972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55" name="Object 79"/>
          <p:cNvGraphicFramePr>
            <a:graphicFrameLocks noChangeAspect="1"/>
          </p:cNvGraphicFramePr>
          <p:nvPr/>
        </p:nvGraphicFramePr>
        <p:xfrm>
          <a:off x="5226050" y="3581400"/>
          <a:ext cx="2095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7" imgW="1725930" imgH="791845" progId="Equation.3">
                  <p:embed/>
                </p:oleObj>
              </mc:Choice>
              <mc:Fallback>
                <p:oleObj name="" r:id="rId7" imgW="1725930" imgH="79184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26050" y="3581400"/>
                        <a:ext cx="20955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56" name="Object 80"/>
          <p:cNvGraphicFramePr>
            <a:graphicFrameLocks noChangeAspect="1"/>
          </p:cNvGraphicFramePr>
          <p:nvPr/>
        </p:nvGraphicFramePr>
        <p:xfrm>
          <a:off x="2133600" y="4724400"/>
          <a:ext cx="1968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9" imgW="1616075" imgH="791845" progId="Equation.3">
                  <p:embed/>
                </p:oleObj>
              </mc:Choice>
              <mc:Fallback>
                <p:oleObj name="" r:id="rId9" imgW="1616075" imgH="79184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4724400"/>
                        <a:ext cx="19685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57" name="Object 81"/>
          <p:cNvGraphicFramePr>
            <a:graphicFrameLocks noChangeAspect="1"/>
          </p:cNvGraphicFramePr>
          <p:nvPr/>
        </p:nvGraphicFramePr>
        <p:xfrm>
          <a:off x="4152900" y="499745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1" imgW="373380" imgH="219075" progId="Equation.3">
                  <p:embed/>
                </p:oleObj>
              </mc:Choice>
              <mc:Fallback>
                <p:oleObj name="" r:id="rId11" imgW="373380" imgH="21907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52900" y="499745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Rectangle 83"/>
          <p:cNvSpPr>
            <a:spLocks noGrp="1"/>
          </p:cNvSpPr>
          <p:nvPr>
            <p:ph type="title"/>
          </p:nvPr>
        </p:nvSpPr>
        <p:spPr>
          <a:xfrm>
            <a:off x="539750" y="2611438"/>
            <a:ext cx="13716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21514" name="Line 84"/>
          <p:cNvSpPr/>
          <p:nvPr/>
        </p:nvSpPr>
        <p:spPr>
          <a:xfrm>
            <a:off x="381000" y="2438400"/>
            <a:ext cx="8194675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15" name="Text Box 92"/>
          <p:cNvSpPr txBox="1"/>
          <p:nvPr/>
        </p:nvSpPr>
        <p:spPr>
          <a:xfrm>
            <a:off x="1524000" y="762000"/>
            <a:ext cx="1143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通分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1516" name="Group 93"/>
          <p:cNvGrpSpPr/>
          <p:nvPr/>
        </p:nvGrpSpPr>
        <p:grpSpPr>
          <a:xfrm>
            <a:off x="1447800" y="1295400"/>
            <a:ext cx="1143000" cy="533400"/>
            <a:chOff x="864" y="1248"/>
            <a:chExt cx="720" cy="336"/>
          </a:xfrm>
        </p:grpSpPr>
        <p:sp>
          <p:nvSpPr>
            <p:cNvPr id="21552" name="Line 94"/>
            <p:cNvSpPr/>
            <p:nvPr/>
          </p:nvSpPr>
          <p:spPr>
            <a:xfrm>
              <a:off x="864" y="1248"/>
              <a:ext cx="72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1553" name="Rectangle 95"/>
            <p:cNvSpPr/>
            <p:nvPr/>
          </p:nvSpPr>
          <p:spPr>
            <a:xfrm>
              <a:off x="864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ea typeface="楷体_GB2312" pitchFamily="49" charset="-122"/>
                </a:rPr>
                <a:t>转化</a:t>
              </a:r>
              <a:endParaRPr lang="zh-CN" altLang="en-US" sz="24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sp>
        <p:nvSpPr>
          <p:cNvPr id="21517" name="Line 96"/>
          <p:cNvSpPr/>
          <p:nvPr/>
        </p:nvSpPr>
        <p:spPr>
          <a:xfrm flipV="1">
            <a:off x="2590800" y="8382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1518" name="Line 97"/>
          <p:cNvSpPr/>
          <p:nvPr/>
        </p:nvSpPr>
        <p:spPr>
          <a:xfrm>
            <a:off x="2590800" y="12954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21519" name="Group 98"/>
          <p:cNvGrpSpPr/>
          <p:nvPr/>
        </p:nvGrpSpPr>
        <p:grpSpPr>
          <a:xfrm>
            <a:off x="3048000" y="304800"/>
            <a:ext cx="457200" cy="1981200"/>
            <a:chOff x="1920" y="720"/>
            <a:chExt cx="288" cy="1248"/>
          </a:xfrm>
        </p:grpSpPr>
        <p:sp>
          <p:nvSpPr>
            <p:cNvPr id="21548" name="Rectangle 99"/>
            <p:cNvSpPr/>
            <p:nvPr/>
          </p:nvSpPr>
          <p:spPr>
            <a:xfrm>
              <a:off x="1920" y="720"/>
              <a:ext cx="288" cy="576"/>
            </a:xfrm>
            <a:prstGeom prst="rect">
              <a:avLst/>
            </a:prstGeom>
            <a:solidFill>
              <a:srgbClr val="0066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49" name="Object 100"/>
            <p:cNvGraphicFramePr>
              <a:graphicFrameLocks noChangeAspect="1"/>
            </p:cNvGraphicFramePr>
            <p:nvPr/>
          </p:nvGraphicFramePr>
          <p:xfrm>
            <a:off x="1994" y="723"/>
            <a:ext cx="152" cy="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3" name="" r:id="rId13" imgW="154305" imgH="669925" progId="Equation.3">
                    <p:embed/>
                  </p:oleObj>
                </mc:Choice>
                <mc:Fallback>
                  <p:oleObj name="" r:id="rId13" imgW="154305" imgH="669925" progId="Equation.3">
                    <p:embed/>
                    <p:pic>
                      <p:nvPicPr>
                        <p:cNvPr id="0" name="图片 3152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4" y="723"/>
                          <a:ext cx="152" cy="5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50" name="Rectangle 101"/>
            <p:cNvSpPr/>
            <p:nvPr/>
          </p:nvSpPr>
          <p:spPr>
            <a:xfrm>
              <a:off x="1920" y="1392"/>
              <a:ext cx="288" cy="576"/>
            </a:xfrm>
            <a:prstGeom prst="rect">
              <a:avLst/>
            </a:prstGeom>
            <a:solidFill>
              <a:srgbClr val="0066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51" name="Object 102"/>
            <p:cNvGraphicFramePr>
              <a:graphicFrameLocks noChangeAspect="1"/>
            </p:cNvGraphicFramePr>
            <p:nvPr/>
          </p:nvGraphicFramePr>
          <p:xfrm>
            <a:off x="1979" y="1395"/>
            <a:ext cx="209" cy="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" r:id="rId15" imgW="231775" imgH="669925" progId="Equation.3">
                    <p:embed/>
                  </p:oleObj>
                </mc:Choice>
                <mc:Fallback>
                  <p:oleObj name="" r:id="rId15" imgW="231775" imgH="669925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79" y="1395"/>
                          <a:ext cx="209" cy="5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20" name="Group 103"/>
          <p:cNvGrpSpPr/>
          <p:nvPr/>
        </p:nvGrpSpPr>
        <p:grpSpPr>
          <a:xfrm>
            <a:off x="5257800" y="990600"/>
            <a:ext cx="914400" cy="533400"/>
            <a:chOff x="3312" y="1152"/>
            <a:chExt cx="576" cy="336"/>
          </a:xfrm>
        </p:grpSpPr>
        <p:sp>
          <p:nvSpPr>
            <p:cNvPr id="21546" name="Rectangle 104"/>
            <p:cNvSpPr/>
            <p:nvPr/>
          </p:nvSpPr>
          <p:spPr>
            <a:xfrm>
              <a:off x="3312" y="1152"/>
              <a:ext cx="576" cy="33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47" name="Object 105"/>
            <p:cNvGraphicFramePr>
              <a:graphicFrameLocks noChangeAspect="1"/>
            </p:cNvGraphicFramePr>
            <p:nvPr/>
          </p:nvGraphicFramePr>
          <p:xfrm>
            <a:off x="3381" y="1244"/>
            <a:ext cx="411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1" name="" r:id="rId17" imgW="508635" imgH="219075" progId="Equation.3">
                    <p:embed/>
                  </p:oleObj>
                </mc:Choice>
                <mc:Fallback>
                  <p:oleObj name="" r:id="rId17" imgW="508635" imgH="219075" progId="Equation.3">
                    <p:embed/>
                    <p:pic>
                      <p:nvPicPr>
                        <p:cNvPr id="0" name="图片 3150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81" y="1244"/>
                          <a:ext cx="411" cy="1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21" name="Text Box 106"/>
          <p:cNvSpPr txBox="1"/>
          <p:nvPr/>
        </p:nvSpPr>
        <p:spPr>
          <a:xfrm>
            <a:off x="4038600" y="776288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取倒数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1522" name="Group 107"/>
          <p:cNvGrpSpPr/>
          <p:nvPr/>
        </p:nvGrpSpPr>
        <p:grpSpPr>
          <a:xfrm>
            <a:off x="3962400" y="1295400"/>
            <a:ext cx="1258888" cy="533400"/>
            <a:chOff x="2448" y="1248"/>
            <a:chExt cx="793" cy="336"/>
          </a:xfrm>
        </p:grpSpPr>
        <p:sp>
          <p:nvSpPr>
            <p:cNvPr id="21544" name="Line 108"/>
            <p:cNvSpPr/>
            <p:nvPr/>
          </p:nvSpPr>
          <p:spPr>
            <a:xfrm>
              <a:off x="2448" y="1248"/>
              <a:ext cx="79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21545" name="Rectangle 109"/>
            <p:cNvSpPr/>
            <p:nvPr/>
          </p:nvSpPr>
          <p:spPr>
            <a:xfrm>
              <a:off x="2544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ea typeface="楷体_GB2312" pitchFamily="49" charset="-122"/>
                </a:rPr>
                <a:t>转化</a:t>
              </a:r>
              <a:endParaRPr lang="zh-CN" altLang="en-US" sz="24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sp>
        <p:nvSpPr>
          <p:cNvPr id="21523" name="Line 110"/>
          <p:cNvSpPr/>
          <p:nvPr/>
        </p:nvSpPr>
        <p:spPr>
          <a:xfrm flipV="1">
            <a:off x="3581400" y="12954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21524" name="Line 111"/>
          <p:cNvSpPr/>
          <p:nvPr/>
        </p:nvSpPr>
        <p:spPr>
          <a:xfrm>
            <a:off x="3581400" y="8382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grpSp>
        <p:nvGrpSpPr>
          <p:cNvPr id="21525" name="Group 112"/>
          <p:cNvGrpSpPr/>
          <p:nvPr/>
        </p:nvGrpSpPr>
        <p:grpSpPr>
          <a:xfrm>
            <a:off x="8001000" y="334963"/>
            <a:ext cx="685800" cy="1844675"/>
            <a:chOff x="5088" y="739"/>
            <a:chExt cx="432" cy="1162"/>
          </a:xfrm>
        </p:grpSpPr>
        <p:sp>
          <p:nvSpPr>
            <p:cNvPr id="21538" name="Rectangle 113"/>
            <p:cNvSpPr/>
            <p:nvPr/>
          </p:nvSpPr>
          <p:spPr>
            <a:xfrm>
              <a:off x="5089" y="739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39" name="Object 114"/>
            <p:cNvGraphicFramePr>
              <a:graphicFrameLocks noChangeAspect="1"/>
            </p:cNvGraphicFramePr>
            <p:nvPr/>
          </p:nvGraphicFramePr>
          <p:xfrm>
            <a:off x="5172" y="756"/>
            <a:ext cx="23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" r:id="rId19" imgW="264160" imgH="334645" progId="Equation.3">
                    <p:embed/>
                  </p:oleObj>
                </mc:Choice>
                <mc:Fallback>
                  <p:oleObj name="" r:id="rId19" imgW="264160" imgH="334645" progId="Equation.3">
                    <p:embed/>
                    <p:pic>
                      <p:nvPicPr>
                        <p:cNvPr id="0" name="图片 3148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72" y="756"/>
                          <a:ext cx="232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40" name="Rectangle 115"/>
            <p:cNvSpPr/>
            <p:nvPr/>
          </p:nvSpPr>
          <p:spPr>
            <a:xfrm>
              <a:off x="5089" y="1171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41" name="Object 116"/>
            <p:cNvGraphicFramePr>
              <a:graphicFrameLocks noChangeAspect="1"/>
            </p:cNvGraphicFramePr>
            <p:nvPr/>
          </p:nvGraphicFramePr>
          <p:xfrm>
            <a:off x="5224" y="1188"/>
            <a:ext cx="23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7" name="" r:id="rId21" imgW="264160" imgH="315595" progId="Equation.3">
                    <p:embed/>
                  </p:oleObj>
                </mc:Choice>
                <mc:Fallback>
                  <p:oleObj name="" r:id="rId21" imgW="264160" imgH="315595" progId="Equation.3">
                    <p:embed/>
                    <p:pic>
                      <p:nvPicPr>
                        <p:cNvPr id="0" name="图片 3146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24" y="1188"/>
                          <a:ext cx="232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42" name="Rectangle 117"/>
            <p:cNvSpPr/>
            <p:nvPr/>
          </p:nvSpPr>
          <p:spPr>
            <a:xfrm>
              <a:off x="5088" y="1584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43" name="Object 118"/>
            <p:cNvGraphicFramePr>
              <a:graphicFrameLocks noChangeAspect="1"/>
            </p:cNvGraphicFramePr>
            <p:nvPr/>
          </p:nvGraphicFramePr>
          <p:xfrm>
            <a:off x="5168" y="1620"/>
            <a:ext cx="28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5" name="" r:id="rId23" imgW="334645" imgH="315595" progId="Equation.3">
                    <p:embed/>
                  </p:oleObj>
                </mc:Choice>
                <mc:Fallback>
                  <p:oleObj name="" r:id="rId23" imgW="334645" imgH="315595" progId="Equation.3">
                    <p:embed/>
                    <p:pic>
                      <p:nvPicPr>
                        <p:cNvPr id="0" name="图片 3144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68" y="1620"/>
                          <a:ext cx="280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26" name="Text Box 119"/>
          <p:cNvSpPr txBox="1"/>
          <p:nvPr/>
        </p:nvSpPr>
        <p:spPr>
          <a:xfrm>
            <a:off x="6248400" y="762000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取对数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1527" name="Group 120"/>
          <p:cNvGrpSpPr/>
          <p:nvPr/>
        </p:nvGrpSpPr>
        <p:grpSpPr>
          <a:xfrm>
            <a:off x="6172200" y="1295400"/>
            <a:ext cx="1258888" cy="533400"/>
            <a:chOff x="3840" y="1248"/>
            <a:chExt cx="793" cy="336"/>
          </a:xfrm>
        </p:grpSpPr>
        <p:sp>
          <p:nvSpPr>
            <p:cNvPr id="21536" name="Line 121"/>
            <p:cNvSpPr/>
            <p:nvPr/>
          </p:nvSpPr>
          <p:spPr>
            <a:xfrm>
              <a:off x="3840" y="1248"/>
              <a:ext cx="79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21537" name="Rectangle 122"/>
            <p:cNvSpPr/>
            <p:nvPr/>
          </p:nvSpPr>
          <p:spPr>
            <a:xfrm>
              <a:off x="3936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ea typeface="楷体_GB2312" pitchFamily="49" charset="-122"/>
                </a:rPr>
                <a:t>转化</a:t>
              </a:r>
              <a:endParaRPr lang="zh-CN" altLang="en-US" sz="2400" b="1" dirty="0">
                <a:ea typeface="楷体_GB2312" pitchFamily="49" charset="-122"/>
              </a:endParaRPr>
            </a:p>
          </p:txBody>
        </p:sp>
      </p:grpSp>
      <p:grpSp>
        <p:nvGrpSpPr>
          <p:cNvPr id="21528" name="Group 123"/>
          <p:cNvGrpSpPr/>
          <p:nvPr/>
        </p:nvGrpSpPr>
        <p:grpSpPr>
          <a:xfrm>
            <a:off x="7467600" y="762000"/>
            <a:ext cx="457200" cy="1066800"/>
            <a:chOff x="4656" y="912"/>
            <a:chExt cx="288" cy="672"/>
          </a:xfrm>
        </p:grpSpPr>
        <p:sp>
          <p:nvSpPr>
            <p:cNvPr id="21533" name="Line 124"/>
            <p:cNvSpPr/>
            <p:nvPr/>
          </p:nvSpPr>
          <p:spPr>
            <a:xfrm flipV="1">
              <a:off x="4656" y="912"/>
              <a:ext cx="288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34" name="Line 125"/>
            <p:cNvSpPr/>
            <p:nvPr/>
          </p:nvSpPr>
          <p:spPr>
            <a:xfrm>
              <a:off x="4656" y="1248"/>
              <a:ext cx="288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35" name="Line 126"/>
            <p:cNvSpPr/>
            <p:nvPr/>
          </p:nvSpPr>
          <p:spPr>
            <a:xfrm>
              <a:off x="4656" y="1248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1529" name="Group 127"/>
          <p:cNvGrpSpPr/>
          <p:nvPr/>
        </p:nvGrpSpPr>
        <p:grpSpPr>
          <a:xfrm>
            <a:off x="381000" y="1025525"/>
            <a:ext cx="971550" cy="533400"/>
            <a:chOff x="240" y="1174"/>
            <a:chExt cx="612" cy="336"/>
          </a:xfrm>
        </p:grpSpPr>
        <p:graphicFrame>
          <p:nvGraphicFramePr>
            <p:cNvPr id="21531" name="Object 128"/>
            <p:cNvGraphicFramePr>
              <a:graphicFrameLocks noChangeAspect="1"/>
            </p:cNvGraphicFramePr>
            <p:nvPr/>
          </p:nvGraphicFramePr>
          <p:xfrm>
            <a:off x="254" y="1296"/>
            <a:ext cx="562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5" name="" r:id="rId25" imgW="701675" imgH="141605" progId="Equation.3">
                    <p:embed/>
                  </p:oleObj>
                </mc:Choice>
                <mc:Fallback>
                  <p:oleObj name="" r:id="rId25" imgW="701675" imgH="141605" progId="Equation.3">
                    <p:embed/>
                    <p:pic>
                      <p:nvPicPr>
                        <p:cNvPr id="0" name="图片 3154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4" y="1296"/>
                          <a:ext cx="562" cy="1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2" name="Rectangle 129"/>
            <p:cNvSpPr/>
            <p:nvPr/>
          </p:nvSpPr>
          <p:spPr>
            <a:xfrm>
              <a:off x="240" y="1174"/>
              <a:ext cx="612" cy="33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75906" name="Text Box 130"/>
          <p:cNvSpPr txBox="1"/>
          <p:nvPr/>
        </p:nvSpPr>
        <p:spPr>
          <a:xfrm>
            <a:off x="2057400" y="4724400"/>
            <a:ext cx="438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楷体_GB2312" pitchFamily="49" charset="-122"/>
              </a:rPr>
              <a:t>洛</a:t>
            </a:r>
            <a:endParaRPr lang="zh-CN" altLang="en-US" sz="20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0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590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53" grpId="0"/>
      <p:bldP spid="7590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539750" y="2667000"/>
            <a:ext cx="1447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7.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2531" name="Object 52"/>
          <p:cNvGraphicFramePr>
            <a:graphicFrameLocks noChangeAspect="1"/>
          </p:cNvGraphicFramePr>
          <p:nvPr/>
        </p:nvGraphicFramePr>
        <p:xfrm>
          <a:off x="1727200" y="2667000"/>
          <a:ext cx="1244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" imgW="1010920" imgH="598805" progId="Equation.3">
                  <p:embed/>
                </p:oleObj>
              </mc:Choice>
              <mc:Fallback>
                <p:oleObj name="" r:id="rId1" imgW="1010920" imgH="598805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27200" y="2667000"/>
                        <a:ext cx="12446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6" name="Object 56"/>
          <p:cNvGraphicFramePr>
            <a:graphicFrameLocks noChangeAspect="1"/>
          </p:cNvGraphicFramePr>
          <p:nvPr/>
        </p:nvGraphicFramePr>
        <p:xfrm>
          <a:off x="5105400" y="2779713"/>
          <a:ext cx="723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3" imgW="566420" imgH="340995" progId="Equation.3">
                  <p:embed/>
                </p:oleObj>
              </mc:Choice>
              <mc:Fallback>
                <p:oleObj name="" r:id="rId3" imgW="566420" imgH="34099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05400" y="2779713"/>
                        <a:ext cx="723900" cy="4572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7" name="Text Box 57"/>
          <p:cNvSpPr txBox="1"/>
          <p:nvPr/>
        </p:nvSpPr>
        <p:spPr>
          <a:xfrm>
            <a:off x="539750" y="3733800"/>
            <a:ext cx="157321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1266" name="Object 66"/>
          <p:cNvGraphicFramePr>
            <a:graphicFrameLocks noChangeAspect="1"/>
          </p:cNvGraphicFramePr>
          <p:nvPr/>
        </p:nvGraphicFramePr>
        <p:xfrm>
          <a:off x="1271588" y="3733800"/>
          <a:ext cx="11557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5" imgW="927100" imgH="598805" progId="Equation.3">
                  <p:embed/>
                </p:oleObj>
              </mc:Choice>
              <mc:Fallback>
                <p:oleObj name="" r:id="rId5" imgW="927100" imgH="598805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71588" y="3733800"/>
                        <a:ext cx="11557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7" name="Object 67"/>
          <p:cNvGraphicFramePr>
            <a:graphicFrameLocks noChangeAspect="1"/>
          </p:cNvGraphicFramePr>
          <p:nvPr/>
        </p:nvGraphicFramePr>
        <p:xfrm>
          <a:off x="2520950" y="3733800"/>
          <a:ext cx="1803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7" imgW="1474470" imgH="598805" progId="Equation.3">
                  <p:embed/>
                </p:oleObj>
              </mc:Choice>
              <mc:Fallback>
                <p:oleObj name="" r:id="rId7" imgW="1474470" imgH="598805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20950" y="3733800"/>
                        <a:ext cx="18034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9" name="Object 69"/>
          <p:cNvGraphicFramePr>
            <a:graphicFrameLocks noChangeAspect="1"/>
          </p:cNvGraphicFramePr>
          <p:nvPr/>
        </p:nvGraphicFramePr>
        <p:xfrm>
          <a:off x="2489200" y="5505450"/>
          <a:ext cx="635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9" imgW="489585" imgH="334645" progId="Equation.3">
                  <p:embed/>
                </p:oleObj>
              </mc:Choice>
              <mc:Fallback>
                <p:oleObj name="" r:id="rId9" imgW="489585" imgH="33464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89200" y="5505450"/>
                        <a:ext cx="635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0" name="Object 70"/>
          <p:cNvGraphicFramePr>
            <a:graphicFrameLocks noChangeAspect="1"/>
          </p:cNvGraphicFramePr>
          <p:nvPr/>
        </p:nvGraphicFramePr>
        <p:xfrm>
          <a:off x="3149600" y="56388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1" imgW="315595" imgH="212725" progId="Equation.3">
                  <p:embed/>
                </p:oleObj>
              </mc:Choice>
              <mc:Fallback>
                <p:oleObj name="" r:id="rId11" imgW="315595" imgH="21272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49600" y="56388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4" name="AutoShape 84">
            <a:hlinkClick r:id="rId13" action="ppaction://hlinksldjump"/>
          </p:cNvPr>
          <p:cNvSpPr/>
          <p:nvPr/>
        </p:nvSpPr>
        <p:spPr>
          <a:xfrm>
            <a:off x="2667000" y="4713288"/>
            <a:ext cx="1447800" cy="468312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利用 例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5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1285" name="Line 85"/>
          <p:cNvSpPr/>
          <p:nvPr/>
        </p:nvSpPr>
        <p:spPr>
          <a:xfrm>
            <a:off x="2590800" y="4484688"/>
            <a:ext cx="0" cy="1077912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2540" name="Line 87"/>
          <p:cNvSpPr/>
          <p:nvPr/>
        </p:nvSpPr>
        <p:spPr>
          <a:xfrm>
            <a:off x="474663" y="2590800"/>
            <a:ext cx="8212137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541" name="Text Box 143"/>
          <p:cNvSpPr txBox="1"/>
          <p:nvPr/>
        </p:nvSpPr>
        <p:spPr>
          <a:xfrm>
            <a:off x="6140450" y="6600825"/>
            <a:ext cx="565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1000" dirty="0">
                <a:latin typeface="楷体_GB2312" pitchFamily="49" charset="-122"/>
                <a:ea typeface="楷体_GB2312" pitchFamily="49" charset="-122"/>
              </a:rPr>
              <a:t>5   </a:t>
            </a:r>
            <a:endParaRPr lang="en-US" altLang="zh-CN" sz="1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2542" name="Picture 149" descr="机动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315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43" name="Text Box 150"/>
          <p:cNvSpPr txBox="1"/>
          <p:nvPr/>
        </p:nvSpPr>
        <p:spPr>
          <a:xfrm>
            <a:off x="1524000" y="914400"/>
            <a:ext cx="1143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通分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2544" name="Group 151"/>
          <p:cNvGrpSpPr/>
          <p:nvPr/>
        </p:nvGrpSpPr>
        <p:grpSpPr>
          <a:xfrm>
            <a:off x="1447800" y="1447800"/>
            <a:ext cx="1143000" cy="533400"/>
            <a:chOff x="864" y="1248"/>
            <a:chExt cx="720" cy="336"/>
          </a:xfrm>
        </p:grpSpPr>
        <p:sp>
          <p:nvSpPr>
            <p:cNvPr id="22579" name="Line 152"/>
            <p:cNvSpPr/>
            <p:nvPr/>
          </p:nvSpPr>
          <p:spPr>
            <a:xfrm>
              <a:off x="864" y="1248"/>
              <a:ext cx="72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2580" name="Rectangle 153"/>
            <p:cNvSpPr/>
            <p:nvPr/>
          </p:nvSpPr>
          <p:spPr>
            <a:xfrm>
              <a:off x="864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ea typeface="楷体_GB2312" pitchFamily="49" charset="-122"/>
                </a:rPr>
                <a:t>转化</a:t>
              </a:r>
              <a:endParaRPr lang="zh-CN" altLang="en-US" sz="24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sp>
        <p:nvSpPr>
          <p:cNvPr id="22545" name="Line 154"/>
          <p:cNvSpPr/>
          <p:nvPr/>
        </p:nvSpPr>
        <p:spPr>
          <a:xfrm flipV="1">
            <a:off x="2590800" y="9906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2546" name="Line 155"/>
          <p:cNvSpPr/>
          <p:nvPr/>
        </p:nvSpPr>
        <p:spPr>
          <a:xfrm>
            <a:off x="2590800" y="14478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22547" name="Group 156"/>
          <p:cNvGrpSpPr/>
          <p:nvPr/>
        </p:nvGrpSpPr>
        <p:grpSpPr>
          <a:xfrm>
            <a:off x="3048000" y="457200"/>
            <a:ext cx="457200" cy="1981200"/>
            <a:chOff x="1920" y="720"/>
            <a:chExt cx="288" cy="1248"/>
          </a:xfrm>
        </p:grpSpPr>
        <p:sp>
          <p:nvSpPr>
            <p:cNvPr id="22575" name="Rectangle 157"/>
            <p:cNvSpPr/>
            <p:nvPr/>
          </p:nvSpPr>
          <p:spPr>
            <a:xfrm>
              <a:off x="1920" y="720"/>
              <a:ext cx="288" cy="576"/>
            </a:xfrm>
            <a:prstGeom prst="rect">
              <a:avLst/>
            </a:prstGeom>
            <a:solidFill>
              <a:srgbClr val="0066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76" name="Object 158"/>
            <p:cNvGraphicFramePr>
              <a:graphicFrameLocks noChangeAspect="1"/>
            </p:cNvGraphicFramePr>
            <p:nvPr/>
          </p:nvGraphicFramePr>
          <p:xfrm>
            <a:off x="1994" y="723"/>
            <a:ext cx="152" cy="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7" name="" r:id="rId15" imgW="154305" imgH="669925" progId="Equation.3">
                    <p:embed/>
                  </p:oleObj>
                </mc:Choice>
                <mc:Fallback>
                  <p:oleObj name="" r:id="rId15" imgW="154305" imgH="669925" progId="Equation.3">
                    <p:embed/>
                    <p:pic>
                      <p:nvPicPr>
                        <p:cNvPr id="0" name="图片 3166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4" y="723"/>
                          <a:ext cx="152" cy="5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77" name="Rectangle 159"/>
            <p:cNvSpPr/>
            <p:nvPr/>
          </p:nvSpPr>
          <p:spPr>
            <a:xfrm>
              <a:off x="1920" y="1392"/>
              <a:ext cx="288" cy="576"/>
            </a:xfrm>
            <a:prstGeom prst="rect">
              <a:avLst/>
            </a:prstGeom>
            <a:solidFill>
              <a:srgbClr val="0066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78" name="Object 160"/>
            <p:cNvGraphicFramePr>
              <a:graphicFrameLocks noChangeAspect="1"/>
            </p:cNvGraphicFramePr>
            <p:nvPr/>
          </p:nvGraphicFramePr>
          <p:xfrm>
            <a:off x="1979" y="1395"/>
            <a:ext cx="209" cy="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9" name="" r:id="rId17" imgW="231775" imgH="669925" progId="Equation.3">
                    <p:embed/>
                  </p:oleObj>
                </mc:Choice>
                <mc:Fallback>
                  <p:oleObj name="" r:id="rId17" imgW="231775" imgH="669925" progId="Equation.3">
                    <p:embed/>
                    <p:pic>
                      <p:nvPicPr>
                        <p:cNvPr id="0" name="图片 3168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79" y="1395"/>
                          <a:ext cx="209" cy="5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548" name="Group 161"/>
          <p:cNvGrpSpPr/>
          <p:nvPr/>
        </p:nvGrpSpPr>
        <p:grpSpPr>
          <a:xfrm>
            <a:off x="5257800" y="1143000"/>
            <a:ext cx="914400" cy="533400"/>
            <a:chOff x="3312" y="1152"/>
            <a:chExt cx="576" cy="336"/>
          </a:xfrm>
        </p:grpSpPr>
        <p:sp>
          <p:nvSpPr>
            <p:cNvPr id="22573" name="Rectangle 162"/>
            <p:cNvSpPr/>
            <p:nvPr/>
          </p:nvSpPr>
          <p:spPr>
            <a:xfrm>
              <a:off x="3312" y="1152"/>
              <a:ext cx="576" cy="33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74" name="Object 163"/>
            <p:cNvGraphicFramePr>
              <a:graphicFrameLocks noChangeAspect="1"/>
            </p:cNvGraphicFramePr>
            <p:nvPr/>
          </p:nvGraphicFramePr>
          <p:xfrm>
            <a:off x="3381" y="1244"/>
            <a:ext cx="411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8" name="" r:id="rId19" imgW="508635" imgH="219075" progId="Equation.3">
                    <p:embed/>
                  </p:oleObj>
                </mc:Choice>
                <mc:Fallback>
                  <p:oleObj name="" r:id="rId19" imgW="508635" imgH="219075" progId="Equation.3">
                    <p:embed/>
                    <p:pic>
                      <p:nvPicPr>
                        <p:cNvPr id="0" name="图片 3167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81" y="1244"/>
                          <a:ext cx="411" cy="1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549" name="Text Box 164"/>
          <p:cNvSpPr txBox="1"/>
          <p:nvPr/>
        </p:nvSpPr>
        <p:spPr>
          <a:xfrm>
            <a:off x="4038600" y="928688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取倒数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2550" name="Group 165"/>
          <p:cNvGrpSpPr/>
          <p:nvPr/>
        </p:nvGrpSpPr>
        <p:grpSpPr>
          <a:xfrm>
            <a:off x="3962400" y="1447800"/>
            <a:ext cx="1258888" cy="533400"/>
            <a:chOff x="2448" y="1248"/>
            <a:chExt cx="793" cy="336"/>
          </a:xfrm>
        </p:grpSpPr>
        <p:sp>
          <p:nvSpPr>
            <p:cNvPr id="22571" name="Line 166"/>
            <p:cNvSpPr/>
            <p:nvPr/>
          </p:nvSpPr>
          <p:spPr>
            <a:xfrm>
              <a:off x="2448" y="1248"/>
              <a:ext cx="79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22572" name="Rectangle 167"/>
            <p:cNvSpPr/>
            <p:nvPr/>
          </p:nvSpPr>
          <p:spPr>
            <a:xfrm>
              <a:off x="2544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ea typeface="楷体_GB2312" pitchFamily="49" charset="-122"/>
                </a:rPr>
                <a:t>转化</a:t>
              </a:r>
              <a:endParaRPr lang="zh-CN" altLang="en-US" sz="24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sp>
        <p:nvSpPr>
          <p:cNvPr id="22551" name="Line 168"/>
          <p:cNvSpPr/>
          <p:nvPr/>
        </p:nvSpPr>
        <p:spPr>
          <a:xfrm flipV="1">
            <a:off x="3581400" y="14478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22552" name="Line 169"/>
          <p:cNvSpPr/>
          <p:nvPr/>
        </p:nvSpPr>
        <p:spPr>
          <a:xfrm>
            <a:off x="3581400" y="990600"/>
            <a:ext cx="38100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grpSp>
        <p:nvGrpSpPr>
          <p:cNvPr id="22553" name="Group 170"/>
          <p:cNvGrpSpPr/>
          <p:nvPr/>
        </p:nvGrpSpPr>
        <p:grpSpPr>
          <a:xfrm>
            <a:off x="8001000" y="487363"/>
            <a:ext cx="685800" cy="1844675"/>
            <a:chOff x="5088" y="739"/>
            <a:chExt cx="432" cy="1162"/>
          </a:xfrm>
        </p:grpSpPr>
        <p:sp>
          <p:nvSpPr>
            <p:cNvPr id="22565" name="Rectangle 171"/>
            <p:cNvSpPr/>
            <p:nvPr/>
          </p:nvSpPr>
          <p:spPr>
            <a:xfrm>
              <a:off x="5089" y="739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66" name="Object 172"/>
            <p:cNvGraphicFramePr>
              <a:graphicFrameLocks noChangeAspect="1"/>
            </p:cNvGraphicFramePr>
            <p:nvPr/>
          </p:nvGraphicFramePr>
          <p:xfrm>
            <a:off x="5172" y="756"/>
            <a:ext cx="23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1" name="" r:id="rId21" imgW="264160" imgH="334645" progId="Equation.3">
                    <p:embed/>
                  </p:oleObj>
                </mc:Choice>
                <mc:Fallback>
                  <p:oleObj name="" r:id="rId21" imgW="264160" imgH="334645" progId="Equation.3">
                    <p:embed/>
                    <p:pic>
                      <p:nvPicPr>
                        <p:cNvPr id="0" name="图片 3160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72" y="756"/>
                          <a:ext cx="232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7" name="Rectangle 173"/>
            <p:cNvSpPr/>
            <p:nvPr/>
          </p:nvSpPr>
          <p:spPr>
            <a:xfrm>
              <a:off x="5089" y="1171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68" name="Object 174"/>
            <p:cNvGraphicFramePr>
              <a:graphicFrameLocks noChangeAspect="1"/>
            </p:cNvGraphicFramePr>
            <p:nvPr/>
          </p:nvGraphicFramePr>
          <p:xfrm>
            <a:off x="5224" y="1188"/>
            <a:ext cx="23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4" name="" r:id="rId23" imgW="264160" imgH="315595" progId="Equation.3">
                    <p:embed/>
                  </p:oleObj>
                </mc:Choice>
                <mc:Fallback>
                  <p:oleObj name="" r:id="rId23" imgW="264160" imgH="315595" progId="Equation.3">
                    <p:embed/>
                    <p:pic>
                      <p:nvPicPr>
                        <p:cNvPr id="0" name="图片 3163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24" y="1188"/>
                          <a:ext cx="232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9" name="Rectangle 175"/>
            <p:cNvSpPr/>
            <p:nvPr/>
          </p:nvSpPr>
          <p:spPr>
            <a:xfrm>
              <a:off x="5088" y="1584"/>
              <a:ext cx="431" cy="31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2570" name="Object 176"/>
            <p:cNvGraphicFramePr>
              <a:graphicFrameLocks noChangeAspect="1"/>
            </p:cNvGraphicFramePr>
            <p:nvPr/>
          </p:nvGraphicFramePr>
          <p:xfrm>
            <a:off x="5168" y="1620"/>
            <a:ext cx="28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5" name="" r:id="rId25" imgW="334645" imgH="315595" progId="Equation.3">
                    <p:embed/>
                  </p:oleObj>
                </mc:Choice>
                <mc:Fallback>
                  <p:oleObj name="" r:id="rId25" imgW="334645" imgH="315595" progId="Equation.3">
                    <p:embed/>
                    <p:pic>
                      <p:nvPicPr>
                        <p:cNvPr id="0" name="图片 3164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68" y="1620"/>
                          <a:ext cx="280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554" name="Text Box 177"/>
          <p:cNvSpPr txBox="1"/>
          <p:nvPr/>
        </p:nvSpPr>
        <p:spPr>
          <a:xfrm>
            <a:off x="6248400" y="914400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取对数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2555" name="Group 178"/>
          <p:cNvGrpSpPr/>
          <p:nvPr/>
        </p:nvGrpSpPr>
        <p:grpSpPr>
          <a:xfrm>
            <a:off x="6172200" y="1447800"/>
            <a:ext cx="1258888" cy="533400"/>
            <a:chOff x="3840" y="1248"/>
            <a:chExt cx="793" cy="336"/>
          </a:xfrm>
        </p:grpSpPr>
        <p:sp>
          <p:nvSpPr>
            <p:cNvPr id="22563" name="Line 179"/>
            <p:cNvSpPr/>
            <p:nvPr/>
          </p:nvSpPr>
          <p:spPr>
            <a:xfrm>
              <a:off x="3840" y="1248"/>
              <a:ext cx="79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22564" name="Rectangle 180"/>
            <p:cNvSpPr/>
            <p:nvPr/>
          </p:nvSpPr>
          <p:spPr>
            <a:xfrm>
              <a:off x="3936" y="1296"/>
              <a:ext cx="672" cy="288"/>
            </a:xfrm>
            <a:prstGeom prst="rect">
              <a:avLst/>
            </a:prstGeom>
            <a:solidFill>
              <a:srgbClr val="0033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ea typeface="楷体_GB2312" pitchFamily="49" charset="-122"/>
                </a:rPr>
                <a:t>转化</a:t>
              </a:r>
              <a:endParaRPr lang="zh-CN" altLang="en-US" sz="2400" b="1" dirty="0">
                <a:solidFill>
                  <a:schemeClr val="accent2"/>
                </a:solidFill>
                <a:ea typeface="楷体_GB2312" pitchFamily="49" charset="-122"/>
              </a:endParaRPr>
            </a:p>
          </p:txBody>
        </p:sp>
      </p:grpSp>
      <p:grpSp>
        <p:nvGrpSpPr>
          <p:cNvPr id="22556" name="Group 181"/>
          <p:cNvGrpSpPr/>
          <p:nvPr/>
        </p:nvGrpSpPr>
        <p:grpSpPr>
          <a:xfrm>
            <a:off x="7467600" y="914400"/>
            <a:ext cx="457200" cy="1066800"/>
            <a:chOff x="4656" y="912"/>
            <a:chExt cx="288" cy="672"/>
          </a:xfrm>
        </p:grpSpPr>
        <p:sp>
          <p:nvSpPr>
            <p:cNvPr id="22560" name="Line 182"/>
            <p:cNvSpPr/>
            <p:nvPr/>
          </p:nvSpPr>
          <p:spPr>
            <a:xfrm flipV="1">
              <a:off x="4656" y="912"/>
              <a:ext cx="288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61" name="Line 183"/>
            <p:cNvSpPr/>
            <p:nvPr/>
          </p:nvSpPr>
          <p:spPr>
            <a:xfrm>
              <a:off x="4656" y="1248"/>
              <a:ext cx="288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62" name="Line 184"/>
            <p:cNvSpPr/>
            <p:nvPr/>
          </p:nvSpPr>
          <p:spPr>
            <a:xfrm>
              <a:off x="4656" y="1248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2557" name="Group 185"/>
          <p:cNvGrpSpPr/>
          <p:nvPr/>
        </p:nvGrpSpPr>
        <p:grpSpPr>
          <a:xfrm>
            <a:off x="381000" y="1177925"/>
            <a:ext cx="971550" cy="533400"/>
            <a:chOff x="240" y="1174"/>
            <a:chExt cx="612" cy="336"/>
          </a:xfrm>
        </p:grpSpPr>
        <p:graphicFrame>
          <p:nvGraphicFramePr>
            <p:cNvPr id="22558" name="Object 186"/>
            <p:cNvGraphicFramePr>
              <a:graphicFrameLocks noChangeAspect="1"/>
            </p:cNvGraphicFramePr>
            <p:nvPr/>
          </p:nvGraphicFramePr>
          <p:xfrm>
            <a:off x="254" y="1296"/>
            <a:ext cx="562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27" imgW="701675" imgH="141605" progId="Equation.3">
                    <p:embed/>
                  </p:oleObj>
                </mc:Choice>
                <mc:Fallback>
                  <p:oleObj name="" r:id="rId27" imgW="701675" imgH="141605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4" y="1296"/>
                          <a:ext cx="562" cy="1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59" name="Rectangle 187"/>
            <p:cNvSpPr/>
            <p:nvPr/>
          </p:nvSpPr>
          <p:spPr>
            <a:xfrm>
              <a:off x="240" y="1174"/>
              <a:ext cx="612" cy="336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7" grpId="0"/>
      <p:bldP spid="51284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539750" y="762000"/>
            <a:ext cx="1447800" cy="587375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8.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24579" name="Object 7"/>
          <p:cNvGraphicFramePr>
            <a:graphicFrameLocks noChangeAspect="1"/>
          </p:cNvGraphicFramePr>
          <p:nvPr/>
        </p:nvGraphicFramePr>
        <p:xfrm>
          <a:off x="1917700" y="546100"/>
          <a:ext cx="19685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" imgW="1616075" imgH="721360" progId="Equation.3">
                  <p:embed/>
                </p:oleObj>
              </mc:Choice>
              <mc:Fallback>
                <p:oleObj name="" r:id="rId1" imgW="1616075" imgH="72136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17700" y="546100"/>
                        <a:ext cx="19685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3" name="Text Box 9"/>
          <p:cNvSpPr txBox="1"/>
          <p:nvPr/>
        </p:nvSpPr>
        <p:spPr>
          <a:xfrm>
            <a:off x="539750" y="1812925"/>
            <a:ext cx="19748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注意到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75" name="Object 11"/>
          <p:cNvGraphicFramePr>
            <a:graphicFrameLocks noChangeAspect="1"/>
          </p:cNvGraphicFramePr>
          <p:nvPr/>
        </p:nvGraphicFramePr>
        <p:xfrm>
          <a:off x="2362200" y="1892300"/>
          <a:ext cx="1219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3" imgW="985520" imgH="219075" progId="Equation.3">
                  <p:embed/>
                </p:oleObj>
              </mc:Choice>
              <mc:Fallback>
                <p:oleObj name="" r:id="rId3" imgW="985520" imgH="21907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1892300"/>
                        <a:ext cx="1219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9" name="Text Box 15"/>
          <p:cNvSpPr txBox="1"/>
          <p:nvPr/>
        </p:nvSpPr>
        <p:spPr>
          <a:xfrm>
            <a:off x="1219200" y="26670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80" name="Object 16"/>
          <p:cNvGraphicFramePr>
            <a:graphicFrameLocks noChangeAspect="1"/>
          </p:cNvGraphicFramePr>
          <p:nvPr/>
        </p:nvGraphicFramePr>
        <p:xfrm>
          <a:off x="2108200" y="2514600"/>
          <a:ext cx="21590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5" imgW="1783715" imgH="721360" progId="Equation.3">
                  <p:embed/>
                </p:oleObj>
              </mc:Choice>
              <mc:Fallback>
                <p:oleObj name="" r:id="rId5" imgW="1783715" imgH="72136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08200" y="2514600"/>
                        <a:ext cx="21590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1" name="Object 17"/>
          <p:cNvGraphicFramePr>
            <a:graphicFrameLocks noChangeAspect="1"/>
          </p:cNvGraphicFramePr>
          <p:nvPr/>
        </p:nvGraphicFramePr>
        <p:xfrm>
          <a:off x="4445000" y="2425700"/>
          <a:ext cx="22606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7" imgW="1861185" imgH="798195" progId="Equation.3">
                  <p:embed/>
                </p:oleObj>
              </mc:Choice>
              <mc:Fallback>
                <p:oleObj name="" r:id="rId7" imgW="1861185" imgH="798195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45000" y="2425700"/>
                        <a:ext cx="22606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4" name="Object 20"/>
          <p:cNvGraphicFramePr>
            <a:graphicFrameLocks noChangeAspect="1"/>
          </p:cNvGraphicFramePr>
          <p:nvPr/>
        </p:nvGraphicFramePr>
        <p:xfrm>
          <a:off x="2120900" y="3517900"/>
          <a:ext cx="18415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9" imgW="1506855" imgH="798195" progId="Equation.3">
                  <p:embed/>
                </p:oleObj>
              </mc:Choice>
              <mc:Fallback>
                <p:oleObj name="" r:id="rId9" imgW="1506855" imgH="798195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20900" y="3517900"/>
                        <a:ext cx="18415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5" name="Object 21"/>
          <p:cNvGraphicFramePr>
            <a:graphicFrameLocks noChangeAspect="1"/>
          </p:cNvGraphicFramePr>
          <p:nvPr/>
        </p:nvGraphicFramePr>
        <p:xfrm>
          <a:off x="5422900" y="3810000"/>
          <a:ext cx="2730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1" imgW="2259965" imgH="399415" progId="Equation.3">
                  <p:embed/>
                </p:oleObj>
              </mc:Choice>
              <mc:Fallback>
                <p:oleObj name="" r:id="rId11" imgW="2259965" imgH="399415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22900" y="3810000"/>
                        <a:ext cx="2730500" cy="5207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9" name="Object 25"/>
          <p:cNvGraphicFramePr>
            <a:graphicFrameLocks noChangeAspect="1"/>
          </p:cNvGraphicFramePr>
          <p:nvPr/>
        </p:nvGraphicFramePr>
        <p:xfrm>
          <a:off x="2082800" y="4787900"/>
          <a:ext cx="50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3" imgW="379730" imgH="669925" progId="Equation.3">
                  <p:embed/>
                </p:oleObj>
              </mc:Choice>
              <mc:Fallback>
                <p:oleObj name="" r:id="rId13" imgW="379730" imgH="66992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82800" y="4787900"/>
                        <a:ext cx="50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9" name="Object 35"/>
          <p:cNvGraphicFramePr>
            <a:graphicFrameLocks noChangeAspect="1"/>
          </p:cNvGraphicFramePr>
          <p:nvPr/>
        </p:nvGraphicFramePr>
        <p:xfrm>
          <a:off x="6324600" y="603250"/>
          <a:ext cx="596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5" imgW="457200" imgH="669925" progId="Equation.3">
                  <p:embed/>
                </p:oleObj>
              </mc:Choice>
              <mc:Fallback>
                <p:oleObj name="" r:id="rId15" imgW="457200" imgH="669925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24600" y="603250"/>
                        <a:ext cx="596900" cy="8509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21" name="Text Box 57"/>
          <p:cNvSpPr txBox="1"/>
          <p:nvPr/>
        </p:nvSpPr>
        <p:spPr>
          <a:xfrm>
            <a:off x="4343400" y="2574925"/>
            <a:ext cx="438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楷体_GB2312" pitchFamily="49" charset="-122"/>
              </a:rPr>
              <a:t>洛</a:t>
            </a:r>
            <a:endParaRPr lang="zh-CN" altLang="en-US" sz="20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92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3" grpId="0"/>
      <p:bldP spid="36879" grpId="0"/>
      <p:bldP spid="36921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609600" y="533400"/>
            <a:ext cx="2133600" cy="7620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600" b="1" dirty="0">
                <a:ea typeface="楷体_GB2312" pitchFamily="49" charset="-122"/>
              </a:rPr>
              <a:t>内容小结</a:t>
            </a:r>
            <a:endParaRPr lang="zh-CN" altLang="en-US" sz="3600" b="1" dirty="0">
              <a:ea typeface="楷体_GB2312" pitchFamily="49" charset="-122"/>
            </a:endParaRPr>
          </a:p>
        </p:txBody>
      </p:sp>
      <p:sp>
        <p:nvSpPr>
          <p:cNvPr id="39941" name="Text Box 5"/>
          <p:cNvSpPr txBox="1"/>
          <p:nvPr/>
        </p:nvSpPr>
        <p:spPr>
          <a:xfrm>
            <a:off x="576263" y="1949450"/>
            <a:ext cx="292893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洛必达法则</a:t>
            </a:r>
            <a:endParaRPr lang="zh-CN" altLang="en-US" sz="2800" dirty="0">
              <a:solidFill>
                <a:schemeClr val="tx2"/>
              </a:solidFill>
            </a:endParaRPr>
          </a:p>
        </p:txBody>
      </p:sp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5859463" y="1371600"/>
          <a:ext cx="221773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" imgW="1635760" imgH="379730" progId="Equation.3">
                  <p:embed/>
                </p:oleObj>
              </mc:Choice>
              <mc:Fallback>
                <p:oleObj name="" r:id="rId1" imgW="1635760" imgH="37973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59463" y="1371600"/>
                        <a:ext cx="2217737" cy="508000"/>
                      </a:xfrm>
                      <a:prstGeom prst="rect">
                        <a:avLst/>
                      </a:prstGeom>
                      <a:noFill/>
                      <a:ln w="1270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795338" y="3722688"/>
          <a:ext cx="1490662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3" imgW="1210310" imgH="334645" progId="Equation.3">
                  <p:embed/>
                </p:oleObj>
              </mc:Choice>
              <mc:Fallback>
                <p:oleObj name="" r:id="rId3" imgW="1210310" imgH="33464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5338" y="3722688"/>
                        <a:ext cx="1490662" cy="442912"/>
                      </a:xfrm>
                      <a:prstGeom prst="rect">
                        <a:avLst/>
                      </a:prstGeom>
                      <a:noFill/>
                      <a:ln w="1270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6731000" y="3722688"/>
          <a:ext cx="12700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5" imgW="1017270" imgH="334645" progId="Equation.3">
                  <p:embed/>
                </p:oleObj>
              </mc:Choice>
              <mc:Fallback>
                <p:oleObj name="" r:id="rId5" imgW="1017270" imgH="33464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31000" y="3722688"/>
                        <a:ext cx="1270000" cy="442912"/>
                      </a:xfrm>
                      <a:prstGeom prst="rect">
                        <a:avLst/>
                      </a:prstGeom>
                      <a:noFill/>
                      <a:ln w="1270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980" name="Group 44"/>
          <p:cNvGrpSpPr/>
          <p:nvPr/>
        </p:nvGrpSpPr>
        <p:grpSpPr>
          <a:xfrm>
            <a:off x="4038600" y="2870200"/>
            <a:ext cx="1371600" cy="2057400"/>
            <a:chOff x="2544" y="2016"/>
            <a:chExt cx="864" cy="1296"/>
          </a:xfrm>
        </p:grpSpPr>
        <p:sp>
          <p:nvSpPr>
            <p:cNvPr id="27662" name="Rectangle 28"/>
            <p:cNvSpPr/>
            <p:nvPr/>
          </p:nvSpPr>
          <p:spPr>
            <a:xfrm>
              <a:off x="2544" y="2016"/>
              <a:ext cx="864" cy="1296"/>
            </a:xfrm>
            <a:prstGeom prst="rect">
              <a:avLst/>
            </a:prstGeom>
            <a:solidFill>
              <a:srgbClr val="0033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7663" name="Object 11"/>
            <p:cNvGraphicFramePr>
              <a:graphicFrameLocks noChangeAspect="1"/>
            </p:cNvGraphicFramePr>
            <p:nvPr/>
          </p:nvGraphicFramePr>
          <p:xfrm>
            <a:off x="2741" y="2021"/>
            <a:ext cx="499" cy="6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2" name="" r:id="rId7" imgW="219075" imgH="283210" progId="Equation.3">
                    <p:embed/>
                  </p:oleObj>
                </mc:Choice>
                <mc:Fallback>
                  <p:oleObj name="" r:id="rId7" imgW="219075" imgH="283210" progId="Equation.3">
                    <p:embed/>
                    <p:pic>
                      <p:nvPicPr>
                        <p:cNvPr id="0" name="图片 3191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41" y="2021"/>
                          <a:ext cx="499" cy="61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4" name="Object 12"/>
            <p:cNvGraphicFramePr>
              <a:graphicFrameLocks noChangeAspect="1"/>
            </p:cNvGraphicFramePr>
            <p:nvPr/>
          </p:nvGraphicFramePr>
          <p:xfrm>
            <a:off x="2736" y="2693"/>
            <a:ext cx="540" cy="6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" r:id="rId9" imgW="244475" imgH="283210" progId="Equation.3">
                    <p:embed/>
                  </p:oleObj>
                </mc:Choice>
                <mc:Fallback>
                  <p:oleObj name="" r:id="rId9" imgW="244475" imgH="283210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36" y="2693"/>
                          <a:ext cx="540" cy="61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5" name="Line 13"/>
            <p:cNvSpPr/>
            <p:nvPr/>
          </p:nvSpPr>
          <p:spPr>
            <a:xfrm flipV="1">
              <a:off x="2544" y="2688"/>
              <a:ext cx="86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39957" name="Object 21"/>
          <p:cNvGraphicFramePr>
            <a:graphicFrameLocks noChangeAspect="1"/>
          </p:cNvGraphicFramePr>
          <p:nvPr/>
        </p:nvGraphicFramePr>
        <p:xfrm>
          <a:off x="5511800" y="4324350"/>
          <a:ext cx="14224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1" imgW="1152525" imgH="843280" progId="Equation.3">
                  <p:embed/>
                </p:oleObj>
              </mc:Choice>
              <mc:Fallback>
                <p:oleObj name="" r:id="rId11" imgW="1152525" imgH="84328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11800" y="4324350"/>
                        <a:ext cx="14224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8" name="Object 22"/>
          <p:cNvGraphicFramePr>
            <a:graphicFrameLocks noChangeAspect="1"/>
          </p:cNvGraphicFramePr>
          <p:nvPr/>
        </p:nvGraphicFramePr>
        <p:xfrm>
          <a:off x="1663700" y="4191000"/>
          <a:ext cx="19939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13" imgW="1635760" imgH="985520" progId="Equation.3">
                  <p:embed/>
                </p:oleObj>
              </mc:Choice>
              <mc:Fallback>
                <p:oleObj name="" r:id="rId13" imgW="1635760" imgH="98552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4191000"/>
                        <a:ext cx="1993900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9" name="Object 23"/>
          <p:cNvGraphicFramePr>
            <a:graphicFrameLocks noChangeAspect="1"/>
          </p:cNvGraphicFramePr>
          <p:nvPr/>
        </p:nvGraphicFramePr>
        <p:xfrm>
          <a:off x="7088188" y="2413000"/>
          <a:ext cx="15224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15" imgW="1242695" imgH="360680" progId="Equation.3">
                  <p:embed/>
                </p:oleObj>
              </mc:Choice>
              <mc:Fallback>
                <p:oleObj name="" r:id="rId15" imgW="1242695" imgH="36068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88188" y="2413000"/>
                        <a:ext cx="1522412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69" name="Line 33"/>
          <p:cNvSpPr/>
          <p:nvPr/>
        </p:nvSpPr>
        <p:spPr>
          <a:xfrm>
            <a:off x="6934200" y="2032000"/>
            <a:ext cx="0" cy="1447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9984" name="Line 48"/>
          <p:cNvSpPr/>
          <p:nvPr/>
        </p:nvSpPr>
        <p:spPr>
          <a:xfrm>
            <a:off x="2438400" y="3937000"/>
            <a:ext cx="1447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9985" name="Line 49"/>
          <p:cNvSpPr/>
          <p:nvPr/>
        </p:nvSpPr>
        <p:spPr>
          <a:xfrm flipH="1">
            <a:off x="5562600" y="3937000"/>
            <a:ext cx="9906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1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9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539750" y="533400"/>
            <a:ext cx="2362200" cy="7620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0964" name="Text Box 4"/>
          <p:cNvSpPr txBox="1"/>
          <p:nvPr/>
        </p:nvSpPr>
        <p:spPr>
          <a:xfrm>
            <a:off x="539750" y="16906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1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1371600" y="1587500"/>
          <a:ext cx="1295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1" imgW="1049655" imgH="734060" progId="Equation.3">
                  <p:embed/>
                </p:oleObj>
              </mc:Choice>
              <mc:Fallback>
                <p:oleObj name="" r:id="rId1" imgW="1049655" imgH="73406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1587500"/>
                        <a:ext cx="1295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6" name="Text Box 6"/>
          <p:cNvSpPr txBox="1"/>
          <p:nvPr/>
        </p:nvSpPr>
        <p:spPr>
          <a:xfrm>
            <a:off x="2667000" y="1690688"/>
            <a:ext cx="3505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是未定式极限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如果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5943600" y="1511300"/>
          <a:ext cx="850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3" imgW="669925" imgH="734060" progId="Equation.3">
                  <p:embed/>
                </p:oleObj>
              </mc:Choice>
              <mc:Fallback>
                <p:oleObj name="" r:id="rId3" imgW="669925" imgH="73406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1511300"/>
                        <a:ext cx="850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8" name="Text Box 8"/>
          <p:cNvSpPr txBox="1"/>
          <p:nvPr/>
        </p:nvSpPr>
        <p:spPr>
          <a:xfrm>
            <a:off x="152400" y="277336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是否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1066800" y="2578100"/>
          <a:ext cx="762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5" imgW="598805" imgH="734060" progId="Equation.3">
                  <p:embed/>
                </p:oleObj>
              </mc:Choice>
              <mc:Fallback>
                <p:oleObj name="" r:id="rId5" imgW="598805" imgH="734060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2578100"/>
                        <a:ext cx="762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0" name="Text Box 10"/>
          <p:cNvSpPr txBox="1"/>
          <p:nvPr/>
        </p:nvSpPr>
        <p:spPr>
          <a:xfrm>
            <a:off x="1828800" y="2773363"/>
            <a:ext cx="464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的极限也不存在 </a:t>
            </a:r>
            <a:r>
              <a:rPr lang="en-US" altLang="zh-CN" sz="2800" dirty="0">
                <a:ea typeface="楷体_GB2312" pitchFamily="49" charset="-122"/>
              </a:rPr>
              <a:t>? </a:t>
            </a:r>
            <a:r>
              <a:rPr lang="zh-CN" altLang="en-US" sz="2800" dirty="0">
                <a:ea typeface="楷体_GB2312" pitchFamily="49" charset="-122"/>
              </a:rPr>
              <a:t>举例说明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0997" name="Text Box 37"/>
          <p:cNvSpPr txBox="1"/>
          <p:nvPr/>
        </p:nvSpPr>
        <p:spPr>
          <a:xfrm>
            <a:off x="6781800" y="1668463"/>
            <a:ext cx="22288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极限不存在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0998" name="Line 38"/>
          <p:cNvSpPr/>
          <p:nvPr/>
        </p:nvSpPr>
        <p:spPr>
          <a:xfrm>
            <a:off x="4572000" y="4584700"/>
            <a:ext cx="1143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41003" name="Object 43"/>
          <p:cNvGraphicFramePr>
            <a:graphicFrameLocks noChangeAspect="1"/>
          </p:cNvGraphicFramePr>
          <p:nvPr/>
        </p:nvGraphicFramePr>
        <p:xfrm>
          <a:off x="533400" y="3632200"/>
          <a:ext cx="40132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7" imgW="3342005" imgH="882015" progId="Equation.3">
                  <p:embed/>
                </p:oleObj>
              </mc:Choice>
              <mc:Fallback>
                <p:oleObj name="" r:id="rId7" imgW="3342005" imgH="882015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3400" y="3632200"/>
                        <a:ext cx="4013200" cy="1092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Text Box 58"/>
          <p:cNvSpPr txBox="1"/>
          <p:nvPr/>
        </p:nvSpPr>
        <p:spPr>
          <a:xfrm>
            <a:off x="6019800" y="6600825"/>
            <a:ext cx="692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说明</a:t>
            </a:r>
            <a:r>
              <a:rPr lang="en-US" altLang="zh-CN" sz="1000" dirty="0">
                <a:latin typeface="楷体_GB2312" pitchFamily="49" charset="-122"/>
                <a:ea typeface="楷体_GB2312" pitchFamily="49" charset="-122"/>
              </a:rPr>
              <a:t>3)  </a:t>
            </a:r>
            <a:endParaRPr lang="en-US" altLang="zh-CN" sz="1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8686" name="Picture 64" descr="机动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1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25" name="Text Box 65"/>
          <p:cNvSpPr txBox="1"/>
          <p:nvPr/>
        </p:nvSpPr>
        <p:spPr>
          <a:xfrm>
            <a:off x="1416050" y="53340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26" name="Object 66"/>
          <p:cNvGraphicFramePr>
            <a:graphicFrameLocks noChangeAspect="1"/>
          </p:cNvGraphicFramePr>
          <p:nvPr/>
        </p:nvGraphicFramePr>
        <p:xfrm>
          <a:off x="2247900" y="5053013"/>
          <a:ext cx="35179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1" imgW="2923540" imgH="817880" progId="Equation.3">
                  <p:embed/>
                </p:oleObj>
              </mc:Choice>
              <mc:Fallback>
                <p:oleObj name="" r:id="rId11" imgW="2923540" imgH="817880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47900" y="5053013"/>
                        <a:ext cx="35179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8" name="Rectangle 68"/>
          <p:cNvSpPr/>
          <p:nvPr/>
        </p:nvSpPr>
        <p:spPr>
          <a:xfrm>
            <a:off x="6934200" y="3962400"/>
            <a:ext cx="1981200" cy="12954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29" name="Object 69"/>
          <p:cNvGraphicFramePr>
            <a:graphicFrameLocks noChangeAspect="1"/>
          </p:cNvGraphicFramePr>
          <p:nvPr/>
        </p:nvGraphicFramePr>
        <p:xfrm>
          <a:off x="7010400" y="3962400"/>
          <a:ext cx="17145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13" imgW="1403985" imgH="669925" progId="Equation.3">
                  <p:embed/>
                </p:oleObj>
              </mc:Choice>
              <mc:Fallback>
                <p:oleObj name="" r:id="rId13" imgW="1403985" imgH="669925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10400" y="3962400"/>
                        <a:ext cx="17145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2" name="Object 72"/>
          <p:cNvGraphicFramePr>
            <a:graphicFrameLocks noChangeAspect="1"/>
          </p:cNvGraphicFramePr>
          <p:nvPr/>
        </p:nvGraphicFramePr>
        <p:xfrm>
          <a:off x="5829300" y="5245100"/>
          <a:ext cx="1485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15" imgW="1210310" imgH="669925" progId="Equation.3">
                  <p:embed/>
                </p:oleObj>
              </mc:Choice>
              <mc:Fallback>
                <p:oleObj name="" r:id="rId15" imgW="1210310" imgH="669925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29300" y="5245100"/>
                        <a:ext cx="1485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3" name="Object 73"/>
          <p:cNvGraphicFramePr>
            <a:graphicFrameLocks noChangeAspect="1"/>
          </p:cNvGraphicFramePr>
          <p:nvPr/>
        </p:nvGraphicFramePr>
        <p:xfrm>
          <a:off x="5029200" y="3657600"/>
          <a:ext cx="241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17" imgW="154305" imgH="669925" progId="Equation.3">
                  <p:embed/>
                </p:oleObj>
              </mc:Choice>
              <mc:Fallback>
                <p:oleObj name="" r:id="rId17" imgW="154305" imgH="669925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29200" y="3657600"/>
                        <a:ext cx="241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4" name="Text Box 74"/>
          <p:cNvSpPr txBox="1"/>
          <p:nvPr/>
        </p:nvSpPr>
        <p:spPr>
          <a:xfrm>
            <a:off x="358775" y="5334000"/>
            <a:ext cx="102076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分析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1035" name="AutoShape 75">
            <a:hlinkClick r:id="rId9" action="ppaction://hlinksldjump"/>
          </p:cNvPr>
          <p:cNvSpPr/>
          <p:nvPr/>
        </p:nvSpPr>
        <p:spPr>
          <a:xfrm>
            <a:off x="6400800" y="2819400"/>
            <a:ext cx="838200" cy="381000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2000" dirty="0">
                <a:ea typeface="楷体_GB2312" pitchFamily="49" charset="-122"/>
              </a:rPr>
              <a:t>说明</a:t>
            </a:r>
            <a:r>
              <a:rPr lang="en-US" altLang="zh-CN" sz="2000" dirty="0">
                <a:ea typeface="楷体_GB2312" pitchFamily="49" charset="-122"/>
              </a:rPr>
              <a:t>3)</a:t>
            </a:r>
            <a:endParaRPr lang="en-US" altLang="zh-CN" sz="2000" dirty="0">
              <a:ea typeface="楷体_GB2312" pitchFamily="49" charset="-122"/>
            </a:endParaRPr>
          </a:p>
        </p:txBody>
      </p:sp>
      <p:graphicFrame>
        <p:nvGraphicFramePr>
          <p:cNvPr id="41038" name="Object 78"/>
          <p:cNvGraphicFramePr>
            <a:graphicFrameLocks noChangeAspect="1"/>
          </p:cNvGraphicFramePr>
          <p:nvPr/>
        </p:nvGraphicFramePr>
        <p:xfrm>
          <a:off x="7010400" y="4864100"/>
          <a:ext cx="184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19" imgW="1506855" imgH="219075" progId="Equation.3">
                  <p:embed/>
                </p:oleObj>
              </mc:Choice>
              <mc:Fallback>
                <p:oleObj name="" r:id="rId19" imgW="1506855" imgH="219075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10400" y="4864100"/>
                        <a:ext cx="184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96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99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96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970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103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4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4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build="p"/>
      <p:bldP spid="40966" grpId="0" advAuto="1000" build="p"/>
      <p:bldP spid="40968" grpId="0" build="p"/>
      <p:bldP spid="40970" grpId="0" advAuto="1000" build="p"/>
      <p:bldP spid="40997" grpId="0" advAuto="1000" build="p"/>
      <p:bldP spid="41025" grpId="0"/>
      <p:bldP spid="41028" grpId="0" bldLvl="0" animBg="1"/>
      <p:bldP spid="41034" grpId="0" build="p"/>
      <p:bldP spid="41035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992" name="Text Box 104"/>
          <p:cNvSpPr txBox="1"/>
          <p:nvPr/>
        </p:nvSpPr>
        <p:spPr>
          <a:xfrm>
            <a:off x="427038" y="1600200"/>
            <a:ext cx="1020762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分析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7906" name="Object 18"/>
          <p:cNvGraphicFramePr>
            <a:graphicFrameLocks noChangeAspect="1"/>
          </p:cNvGraphicFramePr>
          <p:nvPr/>
        </p:nvGraphicFramePr>
        <p:xfrm>
          <a:off x="2387600" y="3657600"/>
          <a:ext cx="21082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1" imgW="1732280" imgH="721360" progId="Equation.3">
                  <p:embed/>
                </p:oleObj>
              </mc:Choice>
              <mc:Fallback>
                <p:oleObj name="" r:id="rId1" imgW="1732280" imgH="721360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87600" y="3657600"/>
                        <a:ext cx="21082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3" name="Object 15"/>
          <p:cNvGraphicFramePr>
            <a:graphicFrameLocks noChangeAspect="1"/>
          </p:cNvGraphicFramePr>
          <p:nvPr/>
        </p:nvGraphicFramePr>
        <p:xfrm>
          <a:off x="2362200" y="2451100"/>
          <a:ext cx="2171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3" imgW="1790065" imgH="721360" progId="Equation.3">
                  <p:embed/>
                </p:oleObj>
              </mc:Choice>
              <mc:Fallback>
                <p:oleObj name="" r:id="rId3" imgW="1790065" imgH="72136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2451100"/>
                        <a:ext cx="21717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35" name="Oval 47"/>
          <p:cNvSpPr/>
          <p:nvPr/>
        </p:nvSpPr>
        <p:spPr>
          <a:xfrm>
            <a:off x="4038600" y="1905000"/>
            <a:ext cx="1066800" cy="5334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26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6858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3.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30727" name="Object 3"/>
          <p:cNvGraphicFramePr>
            <a:graphicFrameLocks noChangeAspect="1"/>
          </p:cNvGraphicFramePr>
          <p:nvPr/>
        </p:nvGraphicFramePr>
        <p:xfrm>
          <a:off x="965200" y="304800"/>
          <a:ext cx="3225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5" imgW="2685415" imgH="727710" progId="Equation.3">
                  <p:embed/>
                </p:oleObj>
              </mc:Choice>
              <mc:Fallback>
                <p:oleObj name="" r:id="rId5" imgW="2685415" imgH="72771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65200" y="304800"/>
                        <a:ext cx="32258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Line 4"/>
          <p:cNvSpPr/>
          <p:nvPr/>
        </p:nvSpPr>
        <p:spPr>
          <a:xfrm>
            <a:off x="4495800" y="1143000"/>
            <a:ext cx="1143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896" name="Text Box 8"/>
          <p:cNvSpPr txBox="1"/>
          <p:nvPr/>
        </p:nvSpPr>
        <p:spPr>
          <a:xfrm>
            <a:off x="1530350" y="16002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37978" name="Group 90"/>
          <p:cNvGrpSpPr/>
          <p:nvPr/>
        </p:nvGrpSpPr>
        <p:grpSpPr>
          <a:xfrm>
            <a:off x="6138863" y="1385888"/>
            <a:ext cx="1676400" cy="519112"/>
            <a:chOff x="4512" y="328"/>
            <a:chExt cx="1056" cy="327"/>
          </a:xfrm>
        </p:grpSpPr>
        <p:sp>
          <p:nvSpPr>
            <p:cNvPr id="30746" name="Rectangle 38"/>
            <p:cNvSpPr/>
            <p:nvPr/>
          </p:nvSpPr>
          <p:spPr>
            <a:xfrm>
              <a:off x="4512" y="336"/>
              <a:ext cx="1056" cy="288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pSp>
          <p:nvGrpSpPr>
            <p:cNvPr id="30747" name="Group 89"/>
            <p:cNvGrpSpPr/>
            <p:nvPr/>
          </p:nvGrpSpPr>
          <p:grpSpPr>
            <a:xfrm>
              <a:off x="4574" y="328"/>
              <a:ext cx="965" cy="327"/>
              <a:chOff x="4574" y="328"/>
              <a:chExt cx="965" cy="327"/>
            </a:xfrm>
          </p:grpSpPr>
          <p:graphicFrame>
            <p:nvGraphicFramePr>
              <p:cNvPr id="30748" name="Object 11"/>
              <p:cNvGraphicFramePr>
                <a:graphicFrameLocks noChangeAspect="1"/>
              </p:cNvGraphicFramePr>
              <p:nvPr/>
            </p:nvGraphicFramePr>
            <p:xfrm>
              <a:off x="4574" y="336"/>
              <a:ext cx="524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8" name="" r:id="rId7" imgW="231775" imgH="109220" progId="Equation.3">
                      <p:embed/>
                    </p:oleObj>
                  </mc:Choice>
                  <mc:Fallback>
                    <p:oleObj name="" r:id="rId7" imgW="231775" imgH="109220" progId="Equation.3">
                      <p:embed/>
                      <p:pic>
                        <p:nvPicPr>
                          <p:cNvPr id="0" name="图片 3207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74" y="336"/>
                            <a:ext cx="524" cy="28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49" name="Text Box 12"/>
              <p:cNvSpPr txBox="1"/>
              <p:nvPr/>
            </p:nvSpPr>
            <p:spPr>
              <a:xfrm>
                <a:off x="5032" y="328"/>
                <a:ext cx="432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zh-CN" altLang="en-US" sz="2800" b="1" dirty="0">
                    <a:solidFill>
                      <a:schemeClr val="tx2"/>
                    </a:solidFill>
                    <a:ea typeface="黑体" panose="02010609060101010101" pitchFamily="2" charset="-122"/>
                    <a:sym typeface="Symbol" panose="05050102010706020507" pitchFamily="18" charset="2"/>
                  </a:rPr>
                  <a:t>～</a:t>
                </a:r>
                <a:endParaRPr lang="zh-CN" altLang="en-US" sz="2800" b="1" dirty="0">
                  <a:solidFill>
                    <a:schemeClr val="tx2"/>
                  </a:solidFill>
                  <a:ea typeface="黑体" panose="02010609060101010101" pitchFamily="2" charset="-122"/>
                  <a:sym typeface="Symbol" panose="05050102010706020507" pitchFamily="18" charset="2"/>
                </a:endParaRPr>
              </a:p>
            </p:txBody>
          </p:sp>
          <p:graphicFrame>
            <p:nvGraphicFramePr>
              <p:cNvPr id="30750" name="Object 13"/>
              <p:cNvGraphicFramePr>
                <a:graphicFrameLocks noChangeAspect="1"/>
              </p:cNvGraphicFramePr>
              <p:nvPr/>
            </p:nvGraphicFramePr>
            <p:xfrm>
              <a:off x="5342" y="402"/>
              <a:ext cx="197" cy="2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21" name="" r:id="rId9" imgW="57785" imgH="71120" progId="Equation.3">
                      <p:embed/>
                    </p:oleObj>
                  </mc:Choice>
                  <mc:Fallback>
                    <p:oleObj name="" r:id="rId9" imgW="57785" imgH="71120" progId="Equation.3">
                      <p:embed/>
                      <p:pic>
                        <p:nvPicPr>
                          <p:cNvPr id="0" name="图片 3220"/>
                          <p:cNvPicPr/>
                          <p:nvPr/>
                        </p:nvPicPr>
                        <p:blipFill>
                          <a:blip r:embed="rId1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42" y="402"/>
                            <a:ext cx="197" cy="22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37904" name="Object 16"/>
          <p:cNvGraphicFramePr>
            <a:graphicFrameLocks noChangeAspect="1"/>
          </p:cNvGraphicFramePr>
          <p:nvPr/>
        </p:nvGraphicFramePr>
        <p:xfrm>
          <a:off x="5867400" y="2166938"/>
          <a:ext cx="1947863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11" imgW="605155" imgH="206375" progId="Equation.3">
                  <p:embed/>
                </p:oleObj>
              </mc:Choice>
              <mc:Fallback>
                <p:oleObj name="" r:id="rId11" imgW="605155" imgH="206375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2166938"/>
                        <a:ext cx="1947863" cy="728662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5" name="Object 17"/>
          <p:cNvGraphicFramePr>
            <a:graphicFrameLocks noChangeAspect="1"/>
          </p:cNvGraphicFramePr>
          <p:nvPr/>
        </p:nvGraphicFramePr>
        <p:xfrm>
          <a:off x="3281363" y="2492375"/>
          <a:ext cx="12144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13" imgW="978535" imgH="238125" progId="Equation.3">
                  <p:embed/>
                </p:oleObj>
              </mc:Choice>
              <mc:Fallback>
                <p:oleObj name="" r:id="rId13" imgW="978535" imgH="238125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81363" y="2492375"/>
                        <a:ext cx="1214437" cy="327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7" name="Object 19"/>
          <p:cNvGraphicFramePr>
            <a:graphicFrameLocks noChangeAspect="1"/>
          </p:cNvGraphicFramePr>
          <p:nvPr/>
        </p:nvGraphicFramePr>
        <p:xfrm>
          <a:off x="2362200" y="4737100"/>
          <a:ext cx="1536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15" imgW="1249045" imgH="843280" progId="Equation.3">
                  <p:embed/>
                </p:oleObj>
              </mc:Choice>
              <mc:Fallback>
                <p:oleObj name="" r:id="rId15" imgW="1249045" imgH="84328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737100"/>
                        <a:ext cx="15367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991" name="Group 103"/>
          <p:cNvGrpSpPr/>
          <p:nvPr/>
        </p:nvGrpSpPr>
        <p:grpSpPr>
          <a:xfrm>
            <a:off x="5410200" y="3778250"/>
            <a:ext cx="2362200" cy="685800"/>
            <a:chOff x="3408" y="2380"/>
            <a:chExt cx="1488" cy="432"/>
          </a:xfrm>
        </p:grpSpPr>
        <p:sp>
          <p:nvSpPr>
            <p:cNvPr id="30742" name="Rectangle 42"/>
            <p:cNvSpPr/>
            <p:nvPr/>
          </p:nvSpPr>
          <p:spPr>
            <a:xfrm>
              <a:off x="3408" y="2380"/>
              <a:ext cx="1488" cy="432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30743" name="Object 22"/>
            <p:cNvGraphicFramePr>
              <a:graphicFrameLocks noChangeAspect="1"/>
            </p:cNvGraphicFramePr>
            <p:nvPr/>
          </p:nvGraphicFramePr>
          <p:xfrm>
            <a:off x="3456" y="2505"/>
            <a:ext cx="7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4" name="" r:id="rId17" imgW="959485" imgH="219075" progId="Equation.3">
                    <p:embed/>
                  </p:oleObj>
                </mc:Choice>
                <mc:Fallback>
                  <p:oleObj name="" r:id="rId17" imgW="959485" imgH="219075" progId="Equation.3">
                    <p:embed/>
                    <p:pic>
                      <p:nvPicPr>
                        <p:cNvPr id="0" name="图片 3213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56" y="2505"/>
                          <a:ext cx="7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44" name="Text Box 23"/>
            <p:cNvSpPr txBox="1"/>
            <p:nvPr/>
          </p:nvSpPr>
          <p:spPr>
            <a:xfrm>
              <a:off x="4160" y="2448"/>
              <a:ext cx="24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b="1" dirty="0">
                  <a:solidFill>
                    <a:schemeClr val="tx2"/>
                  </a:solidFill>
                  <a:ea typeface="黑体" panose="02010609060101010101" pitchFamily="2" charset="-122"/>
                  <a:sym typeface="Symbol" panose="05050102010706020507" pitchFamily="18" charset="2"/>
                </a:rPr>
                <a:t>～</a:t>
              </a:r>
              <a:endParaRPr lang="zh-CN" altLang="en-US" sz="2800" b="1" dirty="0">
                <a:solidFill>
                  <a:schemeClr val="tx2"/>
                </a:solidFill>
                <a:ea typeface="黑体" panose="02010609060101010101" pitchFamily="2" charset="-122"/>
                <a:sym typeface="Symbol" panose="05050102010706020507" pitchFamily="18" charset="2"/>
              </a:endParaRPr>
            </a:p>
          </p:txBody>
        </p:sp>
        <p:graphicFrame>
          <p:nvGraphicFramePr>
            <p:cNvPr id="30745" name="Object 24"/>
            <p:cNvGraphicFramePr>
              <a:graphicFrameLocks noChangeAspect="1"/>
            </p:cNvGraphicFramePr>
            <p:nvPr/>
          </p:nvGraphicFramePr>
          <p:xfrm>
            <a:off x="4464" y="2416"/>
            <a:ext cx="368" cy="3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7" name="" r:id="rId19" imgW="444500" imgH="444500" progId="Equation.3">
                    <p:embed/>
                  </p:oleObj>
                </mc:Choice>
                <mc:Fallback>
                  <p:oleObj name="" r:id="rId19" imgW="444500" imgH="444500" progId="Equation.3">
                    <p:embed/>
                    <p:pic>
                      <p:nvPicPr>
                        <p:cNvPr id="0" name="图片 3216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64" y="2416"/>
                          <a:ext cx="368" cy="3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7914" name="Object 26"/>
          <p:cNvGraphicFramePr>
            <a:graphicFrameLocks noChangeAspect="1"/>
          </p:cNvGraphicFramePr>
          <p:nvPr/>
        </p:nvGraphicFramePr>
        <p:xfrm>
          <a:off x="3975100" y="4876800"/>
          <a:ext cx="520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21" imgW="399415" imgH="669925" progId="Equation.3">
                  <p:embed/>
                </p:oleObj>
              </mc:Choice>
              <mc:Fallback>
                <p:oleObj name="" r:id="rId21" imgW="399415" imgH="669925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75100" y="4876800"/>
                        <a:ext cx="520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5" name="Object 27"/>
          <p:cNvGraphicFramePr>
            <a:graphicFrameLocks noChangeAspect="1"/>
          </p:cNvGraphicFramePr>
          <p:nvPr/>
        </p:nvGraphicFramePr>
        <p:xfrm>
          <a:off x="4864100" y="292100"/>
          <a:ext cx="241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23" imgW="154305" imgH="669925" progId="Equation.3">
                  <p:embed/>
                </p:oleObj>
              </mc:Choice>
              <mc:Fallback>
                <p:oleObj name="" r:id="rId23" imgW="154305" imgH="669925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64100" y="292100"/>
                        <a:ext cx="241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55" name="Oval 67"/>
          <p:cNvSpPr/>
          <p:nvPr/>
        </p:nvSpPr>
        <p:spPr>
          <a:xfrm>
            <a:off x="4038600" y="1905000"/>
            <a:ext cx="1065213" cy="533400"/>
          </a:xfrm>
          <a:prstGeom prst="ellipse">
            <a:avLst/>
          </a:prstGeom>
          <a:noFill/>
          <a:ln w="1905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37" name="Oval 49"/>
          <p:cNvSpPr/>
          <p:nvPr/>
        </p:nvSpPr>
        <p:spPr>
          <a:xfrm>
            <a:off x="3214688" y="1295400"/>
            <a:ext cx="900112" cy="6096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60" name="Oval 72"/>
          <p:cNvSpPr/>
          <p:nvPr/>
        </p:nvSpPr>
        <p:spPr>
          <a:xfrm>
            <a:off x="3214688" y="1295400"/>
            <a:ext cx="900112" cy="609600"/>
          </a:xfrm>
          <a:prstGeom prst="ellipse">
            <a:avLst/>
          </a:prstGeom>
          <a:noFill/>
          <a:ln w="1905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7897" name="Object 9"/>
          <p:cNvGraphicFramePr>
            <a:graphicFrameLocks noChangeAspect="1"/>
          </p:cNvGraphicFramePr>
          <p:nvPr/>
        </p:nvGraphicFramePr>
        <p:xfrm>
          <a:off x="2387600" y="1428750"/>
          <a:ext cx="31750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25" imgW="2633980" imgH="721360" progId="Equation.3">
                  <p:embed/>
                </p:oleObj>
              </mc:Choice>
              <mc:Fallback>
                <p:oleObj name="" r:id="rId25" imgW="2633980" imgH="72136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87600" y="1428750"/>
                        <a:ext cx="31750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93" name="Text Box 105"/>
          <p:cNvSpPr txBox="1"/>
          <p:nvPr/>
        </p:nvSpPr>
        <p:spPr>
          <a:xfrm>
            <a:off x="2286000" y="3657600"/>
            <a:ext cx="438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楷体_GB2312" pitchFamily="49" charset="-122"/>
              </a:rPr>
              <a:t>洛</a:t>
            </a:r>
            <a:endParaRPr lang="zh-CN" altLang="en-US" sz="20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9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7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99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2" grpId="0" build="p"/>
      <p:bldP spid="37935" grpId="0" bldLvl="0" animBg="1"/>
      <p:bldP spid="37896" grpId="0"/>
      <p:bldP spid="37955" grpId="0" bldLvl="0" animBg="1"/>
      <p:bldP spid="37937" grpId="0" bldLvl="0" animBg="1"/>
      <p:bldP spid="37960" grpId="0" bldLvl="0" animBg="1"/>
      <p:bldP spid="3799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1066800" y="762000"/>
            <a:ext cx="38100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洛必达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(1661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 –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1704)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70673" name="Text Box 17"/>
          <p:cNvSpPr txBox="1"/>
          <p:nvPr/>
        </p:nvSpPr>
        <p:spPr>
          <a:xfrm>
            <a:off x="996950" y="1766888"/>
            <a:ext cx="20510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法国数学家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0674" name="Text Box 18"/>
          <p:cNvSpPr txBox="1"/>
          <p:nvPr/>
        </p:nvSpPr>
        <p:spPr>
          <a:xfrm>
            <a:off x="2962275" y="1738313"/>
            <a:ext cx="3740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他著有</a:t>
            </a:r>
            <a:r>
              <a:rPr lang="en-US" altLang="zh-CN" sz="2800" dirty="0">
                <a:ea typeface="楷体_GB2312" pitchFamily="49" charset="-122"/>
              </a:rPr>
              <a:t>《</a:t>
            </a:r>
            <a:r>
              <a:rPr lang="zh-CN" altLang="en-US" sz="2800" dirty="0">
                <a:ea typeface="楷体_GB2312" pitchFamily="49" charset="-122"/>
              </a:rPr>
              <a:t>无穷小分析</a:t>
            </a:r>
            <a:r>
              <a:rPr lang="en-US" altLang="zh-CN" sz="2800" dirty="0">
                <a:ea typeface="楷体_GB2312" pitchFamily="49" charset="-122"/>
              </a:rPr>
              <a:t>》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0675" name="Text Box 19"/>
          <p:cNvSpPr txBox="1"/>
          <p:nvPr/>
        </p:nvSpPr>
        <p:spPr>
          <a:xfrm>
            <a:off x="711200" y="2362200"/>
            <a:ext cx="12223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(1696),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0676" name="Text Box 20"/>
          <p:cNvSpPr txBox="1"/>
          <p:nvPr/>
        </p:nvSpPr>
        <p:spPr>
          <a:xfrm>
            <a:off x="1898650" y="2362200"/>
            <a:ext cx="4806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并在该书中提出了求未定式极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0677" name="Text Box 21"/>
          <p:cNvSpPr txBox="1"/>
          <p:nvPr/>
        </p:nvSpPr>
        <p:spPr>
          <a:xfrm>
            <a:off x="711200" y="2971800"/>
            <a:ext cx="1784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限的方法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0678" name="Text Box 22"/>
          <p:cNvSpPr txBox="1"/>
          <p:nvPr/>
        </p:nvSpPr>
        <p:spPr>
          <a:xfrm>
            <a:off x="2311400" y="2971800"/>
            <a:ext cx="43418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后人将其命名为“ 洛必达法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0679" name="Text Box 23"/>
          <p:cNvSpPr txBox="1"/>
          <p:nvPr/>
        </p:nvSpPr>
        <p:spPr>
          <a:xfrm>
            <a:off x="679450" y="4191000"/>
            <a:ext cx="2139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的摆线难题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0680" name="Text Box 24"/>
          <p:cNvSpPr txBox="1"/>
          <p:nvPr/>
        </p:nvSpPr>
        <p:spPr>
          <a:xfrm>
            <a:off x="2743200" y="4198938"/>
            <a:ext cx="585311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以后又解出了伯努利提出的“ 最速降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0681" name="Text Box 25"/>
          <p:cNvSpPr txBox="1"/>
          <p:nvPr/>
        </p:nvSpPr>
        <p:spPr>
          <a:xfrm>
            <a:off x="674688" y="4800600"/>
            <a:ext cx="1763712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线 ” 问题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0682" name="Text Box 26"/>
          <p:cNvSpPr txBox="1"/>
          <p:nvPr/>
        </p:nvSpPr>
        <p:spPr>
          <a:xfrm>
            <a:off x="2362200" y="4800600"/>
            <a:ext cx="6318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在他去世后的</a:t>
            </a:r>
            <a:r>
              <a:rPr lang="en-US" altLang="zh-CN" sz="2800" dirty="0">
                <a:ea typeface="楷体_GB2312" pitchFamily="49" charset="-122"/>
              </a:rPr>
              <a:t>1720 </a:t>
            </a:r>
            <a:r>
              <a:rPr lang="zh-CN" altLang="en-US" sz="2800" dirty="0">
                <a:ea typeface="楷体_GB2312" pitchFamily="49" charset="-122"/>
              </a:rPr>
              <a:t>年出版了他的关于圆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0683" name="Text Box 27"/>
          <p:cNvSpPr txBox="1"/>
          <p:nvPr/>
        </p:nvSpPr>
        <p:spPr>
          <a:xfrm>
            <a:off x="609600" y="5357813"/>
            <a:ext cx="2139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锥曲线的书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0684" name="Text Box 28"/>
          <p:cNvSpPr txBox="1"/>
          <p:nvPr/>
        </p:nvSpPr>
        <p:spPr>
          <a:xfrm>
            <a:off x="711200" y="3581400"/>
            <a:ext cx="8747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 ”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0685" name="Text Box 29"/>
          <p:cNvSpPr txBox="1"/>
          <p:nvPr/>
        </p:nvSpPr>
        <p:spPr>
          <a:xfrm>
            <a:off x="1473200" y="3581400"/>
            <a:ext cx="5162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他在</a:t>
            </a:r>
            <a:r>
              <a:rPr lang="en-US" altLang="zh-CN" sz="2800" dirty="0">
                <a:ea typeface="楷体_GB2312" pitchFamily="49" charset="-122"/>
              </a:rPr>
              <a:t>15</a:t>
            </a:r>
            <a:r>
              <a:rPr lang="zh-CN" altLang="en-US" sz="2800" dirty="0">
                <a:ea typeface="楷体_GB2312" pitchFamily="49" charset="-122"/>
              </a:rPr>
              <a:t>岁时就解决了帕斯卡提出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34832" name="Group 49"/>
          <p:cNvGrpSpPr/>
          <p:nvPr/>
        </p:nvGrpSpPr>
        <p:grpSpPr>
          <a:xfrm>
            <a:off x="6781800" y="1103313"/>
            <a:ext cx="1828800" cy="2706687"/>
            <a:chOff x="4316" y="576"/>
            <a:chExt cx="1152" cy="1705"/>
          </a:xfrm>
        </p:grpSpPr>
        <p:pic>
          <p:nvPicPr>
            <p:cNvPr id="34834" name="Object 3">
              <a:hlinkClick r:id="rId1" action="ppaction://hlinksldjump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5" y="672"/>
              <a:ext cx="988" cy="153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835" name="Freeform 38"/>
            <p:cNvSpPr/>
            <p:nvPr/>
          </p:nvSpPr>
          <p:spPr>
            <a:xfrm>
              <a:off x="4316" y="576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17" y="2"/>
                </a:cxn>
                <a:cxn ang="0">
                  <a:pos x="18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36" name="Freeform 39"/>
            <p:cNvSpPr/>
            <p:nvPr/>
          </p:nvSpPr>
          <p:spPr>
            <a:xfrm>
              <a:off x="4316" y="576"/>
              <a:ext cx="96" cy="1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2" y="20"/>
                </a:cxn>
                <a:cxn ang="0">
                  <a:pos x="0" y="21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37" name="Freeform 40"/>
            <p:cNvSpPr/>
            <p:nvPr/>
          </p:nvSpPr>
          <p:spPr>
            <a:xfrm flipH="1" flipV="1">
              <a:off x="5372" y="576"/>
              <a:ext cx="96" cy="1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2" y="20"/>
                </a:cxn>
                <a:cxn ang="0">
                  <a:pos x="0" y="21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38" name="Freeform 41"/>
            <p:cNvSpPr/>
            <p:nvPr/>
          </p:nvSpPr>
          <p:spPr>
            <a:xfrm flipV="1">
              <a:off x="4316" y="2185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17" y="2"/>
                </a:cxn>
                <a:cxn ang="0">
                  <a:pos x="18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4833" name="Line 42"/>
          <p:cNvSpPr/>
          <p:nvPr/>
        </p:nvSpPr>
        <p:spPr>
          <a:xfrm flipV="1">
            <a:off x="1136650" y="1447800"/>
            <a:ext cx="3282950" cy="0"/>
          </a:xfrm>
          <a:prstGeom prst="line">
            <a:avLst/>
          </a:prstGeom>
          <a:ln w="76200" cap="flat" cmpd="tri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3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73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4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674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67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676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067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8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0678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068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5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0685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067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0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0680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1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0681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2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0682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068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3" grpId="0" build="p"/>
      <p:bldP spid="70674" grpId="0" build="p"/>
      <p:bldP spid="70675" grpId="0" advAuto="1000" build="p"/>
      <p:bldP spid="70676" grpId="0" build="p"/>
      <p:bldP spid="70677" grpId="0" advAuto="1000" build="p"/>
      <p:bldP spid="70678" grpId="0" build="p"/>
      <p:bldP spid="70679" grpId="0" advAuto="1000" build="p"/>
      <p:bldP spid="70680" grpId="0" build="p"/>
      <p:bldP spid="70681" grpId="0" advAuto="1000" build="p"/>
      <p:bldP spid="70682" grpId="0" build="p"/>
      <p:bldP spid="70683" grpId="0" advAuto="1000" build="p"/>
      <p:bldP spid="70684" grpId="0" advAuto="1000" build="p"/>
      <p:bldP spid="70685" grpId="0" build="p"/>
    </p:bldLst>
  </p:timing>
</p:sld>
</file>

<file path=ppt/theme/theme1.xml><?xml version="1.0" encoding="utf-8"?>
<a:theme xmlns:a="http://schemas.openxmlformats.org/drawingml/2006/main" name="空演示文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2797</Words>
  <Application>WPS 演示</Application>
  <PresentationFormat>全屏显示(4:3)</PresentationFormat>
  <Paragraphs>779</Paragraphs>
  <Slides>42</Slides>
  <Notes>6</Notes>
  <HiddenSlides>6</HiddenSlides>
  <MMClips>0</MMClips>
  <ScaleCrop>false</ScaleCrop>
  <HeadingPairs>
    <vt:vector size="10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389</vt:i4>
      </vt:variant>
      <vt:variant>
        <vt:lpstr>幻灯片标题</vt:lpstr>
      </vt:variant>
      <vt:variant>
        <vt:i4>42</vt:i4>
      </vt:variant>
      <vt:variant>
        <vt:lpstr>自定义放映</vt:lpstr>
      </vt:variant>
      <vt:variant>
        <vt:i4>3</vt:i4>
      </vt:variant>
    </vt:vector>
  </HeadingPairs>
  <TitlesOfParts>
    <vt:vector size="446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微软雅黑</vt:lpstr>
      <vt:lpstr>Arial Unicode MS</vt:lpstr>
      <vt:lpstr>Symbol</vt:lpstr>
      <vt:lpstr>黑体</vt:lpstr>
      <vt:lpstr>空演示文稿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第五模块 高阶导</vt:lpstr>
      <vt:lpstr>第三章</vt:lpstr>
      <vt:lpstr>第一节</vt:lpstr>
      <vt:lpstr>一、罗尔( Rolle )定理</vt:lpstr>
      <vt:lpstr>罗尔（ Rolle ）定理</vt:lpstr>
      <vt:lpstr>若 M &gt; m , 则 M 和 m 中至少有一个与端点值不等,</vt:lpstr>
      <vt:lpstr>2) 定理条件只是充分的.</vt:lpstr>
      <vt:lpstr>例1. 证明方程</vt:lpstr>
      <vt:lpstr>PowerPoint 演示文稿</vt:lpstr>
      <vt:lpstr>例2.  设</vt:lpstr>
      <vt:lpstr>思考2.  若</vt:lpstr>
      <vt:lpstr>PowerPoint 演示文稿</vt:lpstr>
      <vt:lpstr>二、拉格朗日中值定理</vt:lpstr>
      <vt:lpstr>PowerPoint 演示文稿</vt:lpstr>
      <vt:lpstr>拉格朗日中值定理的有限增量形式:</vt:lpstr>
      <vt:lpstr>例5. 证明等式</vt:lpstr>
      <vt:lpstr>例6. 证明不等式</vt:lpstr>
      <vt:lpstr>三、柯西(Cauchy)中值定理</vt:lpstr>
      <vt:lpstr>柯西定理的几何意义:</vt:lpstr>
      <vt:lpstr>内容小结</vt:lpstr>
      <vt:lpstr>费马(1601 – 1665)</vt:lpstr>
      <vt:lpstr>拉格朗日 (1736 – 1813)</vt:lpstr>
      <vt:lpstr>柯西(1789 – 1857)</vt:lpstr>
      <vt:lpstr>第二节</vt:lpstr>
      <vt:lpstr>一、</vt:lpstr>
      <vt:lpstr>二、</vt:lpstr>
      <vt:lpstr>证:</vt:lpstr>
      <vt:lpstr>推论1.</vt:lpstr>
      <vt:lpstr>例1. 求</vt:lpstr>
      <vt:lpstr>例2. 求</vt:lpstr>
      <vt:lpstr>例3.  求</vt:lpstr>
      <vt:lpstr>说明:</vt:lpstr>
      <vt:lpstr>3) 若</vt:lpstr>
      <vt:lpstr>4) </vt:lpstr>
      <vt:lpstr>三、其他未定式:</vt:lpstr>
      <vt:lpstr>例6. 求</vt:lpstr>
      <vt:lpstr>例7. 求</vt:lpstr>
      <vt:lpstr>例8. 求</vt:lpstr>
      <vt:lpstr>内容小结</vt:lpstr>
      <vt:lpstr>思考与练习</vt:lpstr>
      <vt:lpstr>3.</vt:lpstr>
      <vt:lpstr>洛必达(1661 – 1704)</vt:lpstr>
      <vt:lpstr>拉格朗日</vt:lpstr>
      <vt:lpstr>费马</vt:lpstr>
      <vt:lpstr>柯西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第一节 微分中值定理</dc:title>
  <dc:creator>曹璎珞，李安昌; 林枫</dc:creator>
  <cp:lastModifiedBy>admin</cp:lastModifiedBy>
  <cp:revision>194</cp:revision>
  <dcterms:created xsi:type="dcterms:W3CDTF">2000-09-11T09:45:00Z</dcterms:created>
  <dcterms:modified xsi:type="dcterms:W3CDTF">2024-04-04T13:05:08Z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