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72" r:id="rId2"/>
    <p:sldId id="444"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 id="363" r:id="rId34"/>
    <p:sldId id="364" r:id="rId35"/>
    <p:sldId id="365" r:id="rId36"/>
    <p:sldId id="366" r:id="rId37"/>
    <p:sldId id="385" r:id="rId38"/>
    <p:sldId id="367" r:id="rId39"/>
    <p:sldId id="368" r:id="rId40"/>
    <p:sldId id="369" r:id="rId41"/>
    <p:sldId id="371" r:id="rId42"/>
    <p:sldId id="372" r:id="rId43"/>
    <p:sldId id="374" r:id="rId44"/>
    <p:sldId id="386" r:id="rId45"/>
    <p:sldId id="389" r:id="rId46"/>
    <p:sldId id="391" r:id="rId47"/>
    <p:sldId id="390" r:id="rId48"/>
    <p:sldId id="393" r:id="rId49"/>
    <p:sldId id="387" r:id="rId50"/>
    <p:sldId id="388" r:id="rId51"/>
    <p:sldId id="376" r:id="rId52"/>
    <p:sldId id="394" r:id="rId53"/>
    <p:sldId id="395" r:id="rId54"/>
    <p:sldId id="396" r:id="rId55"/>
    <p:sldId id="397" r:id="rId56"/>
    <p:sldId id="398" r:id="rId57"/>
    <p:sldId id="399" r:id="rId58"/>
    <p:sldId id="400" r:id="rId59"/>
    <p:sldId id="401" r:id="rId60"/>
    <p:sldId id="402" r:id="rId61"/>
    <p:sldId id="417" r:id="rId62"/>
    <p:sldId id="418" r:id="rId63"/>
    <p:sldId id="405" r:id="rId64"/>
    <p:sldId id="406" r:id="rId65"/>
    <p:sldId id="407" r:id="rId66"/>
    <p:sldId id="408" r:id="rId67"/>
    <p:sldId id="409" r:id="rId68"/>
    <p:sldId id="415" r:id="rId69"/>
    <p:sldId id="416" r:id="rId70"/>
    <p:sldId id="422" r:id="rId71"/>
    <p:sldId id="423" r:id="rId72"/>
    <p:sldId id="424" r:id="rId73"/>
    <p:sldId id="425" r:id="rId74"/>
    <p:sldId id="426" r:id="rId75"/>
    <p:sldId id="427" r:id="rId76"/>
    <p:sldId id="428" r:id="rId77"/>
    <p:sldId id="429" r:id="rId78"/>
    <p:sldId id="430" r:id="rId79"/>
    <p:sldId id="431" r:id="rId80"/>
    <p:sldId id="432" r:id="rId81"/>
    <p:sldId id="433" r:id="rId82"/>
    <p:sldId id="434" r:id="rId83"/>
    <p:sldId id="435" r:id="rId84"/>
    <p:sldId id="436" r:id="rId85"/>
    <p:sldId id="437" r:id="rId86"/>
    <p:sldId id="439" r:id="rId87"/>
    <p:sldId id="440" r:id="rId88"/>
    <p:sldId id="441" r:id="rId89"/>
    <p:sldId id="442" r:id="rId90"/>
    <p:sldId id="410" r:id="rId91"/>
    <p:sldId id="411" r:id="rId92"/>
    <p:sldId id="412" r:id="rId93"/>
    <p:sldId id="413" r:id="rId94"/>
    <p:sldId id="414" r:id="rId9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00"/>
    <a:srgbClr val="FFFF00"/>
    <a:srgbClr val="FFCCFF"/>
    <a:srgbClr val="66FFFF"/>
    <a:srgbClr val="66CCFF"/>
    <a:srgbClr val="FF0066"/>
    <a:srgbClr val="FF66CC"/>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43" autoAdjust="0"/>
  </p:normalViewPr>
  <p:slideViewPr>
    <p:cSldViewPr>
      <p:cViewPr varScale="1">
        <p:scale>
          <a:sx n="88" d="100"/>
          <a:sy n="88" d="100"/>
        </p:scale>
        <p:origin x="105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 Id="rId5" Type="http://schemas.openxmlformats.org/officeDocument/2006/relationships/image" Target="../media/image9.emf"/><Relationship Id="rId4"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4"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emf"/><Relationship Id="rId7" Type="http://schemas.openxmlformats.org/officeDocument/2006/relationships/image" Target="../media/image25.emf"/><Relationship Id="rId2" Type="http://schemas.openxmlformats.org/officeDocument/2006/relationships/image" Target="../media/image20.emf"/><Relationship Id="rId1" Type="http://schemas.openxmlformats.org/officeDocument/2006/relationships/image" Target="../media/image19.emf"/><Relationship Id="rId6" Type="http://schemas.openxmlformats.org/officeDocument/2006/relationships/image" Target="../media/image24.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1.emf"/><Relationship Id="rId7" Type="http://schemas.openxmlformats.org/officeDocument/2006/relationships/image" Target="../media/image35.emf"/><Relationship Id="rId2" Type="http://schemas.openxmlformats.org/officeDocument/2006/relationships/image" Target="../media/image30.emf"/><Relationship Id="rId1" Type="http://schemas.openxmlformats.org/officeDocument/2006/relationships/image" Target="../media/image29.emf"/><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2.emf"/><Relationship Id="rId7" Type="http://schemas.openxmlformats.org/officeDocument/2006/relationships/image" Target="../media/image46.emf"/><Relationship Id="rId2" Type="http://schemas.openxmlformats.org/officeDocument/2006/relationships/image" Target="../media/image41.emf"/><Relationship Id="rId1" Type="http://schemas.openxmlformats.org/officeDocument/2006/relationships/image" Target="../media/image40.emf"/><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54.emf"/><Relationship Id="rId3" Type="http://schemas.openxmlformats.org/officeDocument/2006/relationships/image" Target="../media/image49.emf"/><Relationship Id="rId7" Type="http://schemas.openxmlformats.org/officeDocument/2006/relationships/image" Target="../media/image53.emf"/><Relationship Id="rId2" Type="http://schemas.openxmlformats.org/officeDocument/2006/relationships/image" Target="../media/image48.emf"/><Relationship Id="rId1" Type="http://schemas.openxmlformats.org/officeDocument/2006/relationships/image" Target="../media/image47.emf"/><Relationship Id="rId6" Type="http://schemas.openxmlformats.org/officeDocument/2006/relationships/image" Target="../media/image52.emf"/><Relationship Id="rId11" Type="http://schemas.openxmlformats.org/officeDocument/2006/relationships/image" Target="../media/image57.emf"/><Relationship Id="rId5" Type="http://schemas.openxmlformats.org/officeDocument/2006/relationships/image" Target="../media/image51.emf"/><Relationship Id="rId10" Type="http://schemas.openxmlformats.org/officeDocument/2006/relationships/image" Target="../media/image56.emf"/><Relationship Id="rId4" Type="http://schemas.openxmlformats.org/officeDocument/2006/relationships/image" Target="../media/image50.emf"/><Relationship Id="rId9" Type="http://schemas.openxmlformats.org/officeDocument/2006/relationships/image" Target="../media/image55.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image" Target="../media/image58.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image" Target="../media/image62.emf"/><Relationship Id="rId5" Type="http://schemas.openxmlformats.org/officeDocument/2006/relationships/image" Target="../media/image66.emf"/><Relationship Id="rId4" Type="http://schemas.openxmlformats.org/officeDocument/2006/relationships/image" Target="../media/image6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image" Target="../media/image69.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image" Target="../media/image72.emf"/><Relationship Id="rId4" Type="http://schemas.openxmlformats.org/officeDocument/2006/relationships/image" Target="../media/image75.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wmf"/><Relationship Id="rId1" Type="http://schemas.openxmlformats.org/officeDocument/2006/relationships/image" Target="../media/image76.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emf"/><Relationship Id="rId1" Type="http://schemas.openxmlformats.org/officeDocument/2006/relationships/image" Target="../media/image79.emf"/><Relationship Id="rId5" Type="http://schemas.openxmlformats.org/officeDocument/2006/relationships/image" Target="../media/image83.emf"/><Relationship Id="rId4" Type="http://schemas.openxmlformats.org/officeDocument/2006/relationships/image" Target="../media/image82.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image" Target="../media/image84.emf"/><Relationship Id="rId4" Type="http://schemas.openxmlformats.org/officeDocument/2006/relationships/image" Target="../media/image87.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emf"/><Relationship Id="rId1" Type="http://schemas.openxmlformats.org/officeDocument/2006/relationships/image" Target="../media/image88.emf"/><Relationship Id="rId5" Type="http://schemas.openxmlformats.org/officeDocument/2006/relationships/image" Target="../media/image92.emf"/><Relationship Id="rId4" Type="http://schemas.openxmlformats.org/officeDocument/2006/relationships/image" Target="../media/image91.e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100.emf"/><Relationship Id="rId3" Type="http://schemas.openxmlformats.org/officeDocument/2006/relationships/image" Target="../media/image95.emf"/><Relationship Id="rId7" Type="http://schemas.openxmlformats.org/officeDocument/2006/relationships/image" Target="../media/image99.emf"/><Relationship Id="rId2" Type="http://schemas.openxmlformats.org/officeDocument/2006/relationships/image" Target="../media/image94.emf"/><Relationship Id="rId1" Type="http://schemas.openxmlformats.org/officeDocument/2006/relationships/image" Target="../media/image93.emf"/><Relationship Id="rId6" Type="http://schemas.openxmlformats.org/officeDocument/2006/relationships/image" Target="../media/image98.emf"/><Relationship Id="rId5" Type="http://schemas.openxmlformats.org/officeDocument/2006/relationships/image" Target="../media/image97.emf"/><Relationship Id="rId4" Type="http://schemas.openxmlformats.org/officeDocument/2006/relationships/image" Target="../media/image96.e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image" Target="../media/image113.emf"/><Relationship Id="rId3" Type="http://schemas.openxmlformats.org/officeDocument/2006/relationships/image" Target="../media/image103.emf"/><Relationship Id="rId7" Type="http://schemas.openxmlformats.org/officeDocument/2006/relationships/image" Target="../media/image107.emf"/><Relationship Id="rId12" Type="http://schemas.openxmlformats.org/officeDocument/2006/relationships/image" Target="../media/image112.emf"/><Relationship Id="rId2" Type="http://schemas.openxmlformats.org/officeDocument/2006/relationships/image" Target="../media/image102.emf"/><Relationship Id="rId1" Type="http://schemas.openxmlformats.org/officeDocument/2006/relationships/image" Target="../media/image101.emf"/><Relationship Id="rId6" Type="http://schemas.openxmlformats.org/officeDocument/2006/relationships/image" Target="../media/image106.emf"/><Relationship Id="rId11" Type="http://schemas.openxmlformats.org/officeDocument/2006/relationships/image" Target="../media/image111.emf"/><Relationship Id="rId5" Type="http://schemas.openxmlformats.org/officeDocument/2006/relationships/image" Target="../media/image105.emf"/><Relationship Id="rId10" Type="http://schemas.openxmlformats.org/officeDocument/2006/relationships/image" Target="../media/image110.emf"/><Relationship Id="rId4" Type="http://schemas.openxmlformats.org/officeDocument/2006/relationships/image" Target="../media/image104.emf"/><Relationship Id="rId9" Type="http://schemas.openxmlformats.org/officeDocument/2006/relationships/image" Target="../media/image109.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image" Target="../media/image115.emf"/><Relationship Id="rId1" Type="http://schemas.openxmlformats.org/officeDocument/2006/relationships/image" Target="../media/image114.emf"/><Relationship Id="rId5" Type="http://schemas.openxmlformats.org/officeDocument/2006/relationships/image" Target="../media/image118.emf"/><Relationship Id="rId4" Type="http://schemas.openxmlformats.org/officeDocument/2006/relationships/image" Target="../media/image117.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image" Target="../media/image120.emf"/><Relationship Id="rId1" Type="http://schemas.openxmlformats.org/officeDocument/2006/relationships/image" Target="../media/image119.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image" Target="../media/image123.emf"/><Relationship Id="rId1" Type="http://schemas.openxmlformats.org/officeDocument/2006/relationships/image" Target="../media/image122.emf"/><Relationship Id="rId5" Type="http://schemas.openxmlformats.org/officeDocument/2006/relationships/image" Target="../media/image126.emf"/><Relationship Id="rId4" Type="http://schemas.openxmlformats.org/officeDocument/2006/relationships/image" Target="../media/image125.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image" Target="../media/image129.emf"/><Relationship Id="rId1" Type="http://schemas.openxmlformats.org/officeDocument/2006/relationships/image" Target="../media/image128.emf"/><Relationship Id="rId6" Type="http://schemas.openxmlformats.org/officeDocument/2006/relationships/image" Target="../media/image133.emf"/><Relationship Id="rId5" Type="http://schemas.openxmlformats.org/officeDocument/2006/relationships/image" Target="../media/image132.emf"/><Relationship Id="rId4" Type="http://schemas.openxmlformats.org/officeDocument/2006/relationships/image" Target="../media/image131.e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image" Target="../media/image135.emf"/><Relationship Id="rId1" Type="http://schemas.openxmlformats.org/officeDocument/2006/relationships/image" Target="../media/image134.emf"/><Relationship Id="rId5" Type="http://schemas.openxmlformats.org/officeDocument/2006/relationships/image" Target="../media/image138.emf"/><Relationship Id="rId4" Type="http://schemas.openxmlformats.org/officeDocument/2006/relationships/image" Target="../media/image137.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image" Target="../media/image140.emf"/><Relationship Id="rId1" Type="http://schemas.openxmlformats.org/officeDocument/2006/relationships/image" Target="../media/image139.emf"/><Relationship Id="rId6" Type="http://schemas.openxmlformats.org/officeDocument/2006/relationships/image" Target="../media/image144.emf"/><Relationship Id="rId5" Type="http://schemas.openxmlformats.org/officeDocument/2006/relationships/image" Target="../media/image143.emf"/><Relationship Id="rId4" Type="http://schemas.openxmlformats.org/officeDocument/2006/relationships/image" Target="../media/image142.e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47.emf"/><Relationship Id="rId2" Type="http://schemas.openxmlformats.org/officeDocument/2006/relationships/image" Target="../media/image146.emf"/><Relationship Id="rId1" Type="http://schemas.openxmlformats.org/officeDocument/2006/relationships/image" Target="../media/image145.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50.emf"/><Relationship Id="rId7" Type="http://schemas.openxmlformats.org/officeDocument/2006/relationships/image" Target="../media/image154.emf"/><Relationship Id="rId2" Type="http://schemas.openxmlformats.org/officeDocument/2006/relationships/image" Target="../media/image149.emf"/><Relationship Id="rId1" Type="http://schemas.openxmlformats.org/officeDocument/2006/relationships/image" Target="../media/image148.emf"/><Relationship Id="rId6" Type="http://schemas.openxmlformats.org/officeDocument/2006/relationships/image" Target="../media/image153.emf"/><Relationship Id="rId5" Type="http://schemas.openxmlformats.org/officeDocument/2006/relationships/image" Target="../media/image152.emf"/><Relationship Id="rId4" Type="http://schemas.openxmlformats.org/officeDocument/2006/relationships/image" Target="../media/image151.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57.emf"/><Relationship Id="rId2" Type="http://schemas.openxmlformats.org/officeDocument/2006/relationships/image" Target="../media/image156.emf"/><Relationship Id="rId1" Type="http://schemas.openxmlformats.org/officeDocument/2006/relationships/image" Target="../media/image155.e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60.emf"/><Relationship Id="rId2" Type="http://schemas.openxmlformats.org/officeDocument/2006/relationships/image" Target="../media/image159.emf"/><Relationship Id="rId1" Type="http://schemas.openxmlformats.org/officeDocument/2006/relationships/image" Target="../media/image158.e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63.emf"/><Relationship Id="rId7" Type="http://schemas.openxmlformats.org/officeDocument/2006/relationships/image" Target="../media/image167.emf"/><Relationship Id="rId2" Type="http://schemas.openxmlformats.org/officeDocument/2006/relationships/image" Target="../media/image162.emf"/><Relationship Id="rId1" Type="http://schemas.openxmlformats.org/officeDocument/2006/relationships/image" Target="../media/image161.emf"/><Relationship Id="rId6" Type="http://schemas.openxmlformats.org/officeDocument/2006/relationships/image" Target="../media/image166.emf"/><Relationship Id="rId5" Type="http://schemas.openxmlformats.org/officeDocument/2006/relationships/image" Target="../media/image165.emf"/><Relationship Id="rId4" Type="http://schemas.openxmlformats.org/officeDocument/2006/relationships/image" Target="../media/image164.emf"/></Relationships>
</file>

<file path=ppt/drawings/_rels/vmlDrawing35.vml.rels><?xml version="1.0" encoding="UTF-8" standalone="yes"?>
<Relationships xmlns="http://schemas.openxmlformats.org/package/2006/relationships"><Relationship Id="rId8" Type="http://schemas.openxmlformats.org/officeDocument/2006/relationships/image" Target="../media/image175.emf"/><Relationship Id="rId3" Type="http://schemas.openxmlformats.org/officeDocument/2006/relationships/image" Target="../media/image170.emf"/><Relationship Id="rId7" Type="http://schemas.openxmlformats.org/officeDocument/2006/relationships/image" Target="../media/image174.emf"/><Relationship Id="rId2" Type="http://schemas.openxmlformats.org/officeDocument/2006/relationships/image" Target="../media/image169.emf"/><Relationship Id="rId1" Type="http://schemas.openxmlformats.org/officeDocument/2006/relationships/image" Target="../media/image168.emf"/><Relationship Id="rId6" Type="http://schemas.openxmlformats.org/officeDocument/2006/relationships/image" Target="../media/image173.emf"/><Relationship Id="rId5" Type="http://schemas.openxmlformats.org/officeDocument/2006/relationships/image" Target="../media/image172.emf"/><Relationship Id="rId4" Type="http://schemas.openxmlformats.org/officeDocument/2006/relationships/image" Target="../media/image171.emf"/></Relationships>
</file>

<file path=ppt/drawings/_rels/vmlDrawing36.vml.rels><?xml version="1.0" encoding="UTF-8" standalone="yes"?>
<Relationships xmlns="http://schemas.openxmlformats.org/package/2006/relationships"><Relationship Id="rId8" Type="http://schemas.openxmlformats.org/officeDocument/2006/relationships/image" Target="../media/image183.emf"/><Relationship Id="rId13" Type="http://schemas.openxmlformats.org/officeDocument/2006/relationships/image" Target="../media/image188.emf"/><Relationship Id="rId3" Type="http://schemas.openxmlformats.org/officeDocument/2006/relationships/image" Target="../media/image178.emf"/><Relationship Id="rId7" Type="http://schemas.openxmlformats.org/officeDocument/2006/relationships/image" Target="../media/image182.emf"/><Relationship Id="rId12" Type="http://schemas.openxmlformats.org/officeDocument/2006/relationships/image" Target="../media/image187.emf"/><Relationship Id="rId2" Type="http://schemas.openxmlformats.org/officeDocument/2006/relationships/image" Target="../media/image177.emf"/><Relationship Id="rId1" Type="http://schemas.openxmlformats.org/officeDocument/2006/relationships/image" Target="../media/image176.emf"/><Relationship Id="rId6" Type="http://schemas.openxmlformats.org/officeDocument/2006/relationships/image" Target="../media/image181.emf"/><Relationship Id="rId11" Type="http://schemas.openxmlformats.org/officeDocument/2006/relationships/image" Target="../media/image186.emf"/><Relationship Id="rId5" Type="http://schemas.openxmlformats.org/officeDocument/2006/relationships/image" Target="../media/image180.emf"/><Relationship Id="rId15" Type="http://schemas.openxmlformats.org/officeDocument/2006/relationships/image" Target="../media/image190.emf"/><Relationship Id="rId10" Type="http://schemas.openxmlformats.org/officeDocument/2006/relationships/image" Target="../media/image185.emf"/><Relationship Id="rId4" Type="http://schemas.openxmlformats.org/officeDocument/2006/relationships/image" Target="../media/image179.emf"/><Relationship Id="rId9" Type="http://schemas.openxmlformats.org/officeDocument/2006/relationships/image" Target="../media/image184.emf"/><Relationship Id="rId14" Type="http://schemas.openxmlformats.org/officeDocument/2006/relationships/image" Target="../media/image189.e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93.emf"/><Relationship Id="rId2" Type="http://schemas.openxmlformats.org/officeDocument/2006/relationships/image" Target="../media/image192.emf"/><Relationship Id="rId1" Type="http://schemas.openxmlformats.org/officeDocument/2006/relationships/image" Target="../media/image191.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195.emf"/><Relationship Id="rId1" Type="http://schemas.openxmlformats.org/officeDocument/2006/relationships/image" Target="../media/image194.emf"/></Relationships>
</file>

<file path=ppt/drawings/_rels/vmlDrawing39.vml.rels><?xml version="1.0" encoding="UTF-8" standalone="yes"?>
<Relationships xmlns="http://schemas.openxmlformats.org/package/2006/relationships"><Relationship Id="rId8" Type="http://schemas.openxmlformats.org/officeDocument/2006/relationships/image" Target="../media/image203.emf"/><Relationship Id="rId3" Type="http://schemas.openxmlformats.org/officeDocument/2006/relationships/image" Target="../media/image198.emf"/><Relationship Id="rId7" Type="http://schemas.openxmlformats.org/officeDocument/2006/relationships/image" Target="../media/image202.emf"/><Relationship Id="rId12" Type="http://schemas.openxmlformats.org/officeDocument/2006/relationships/image" Target="../media/image207.emf"/><Relationship Id="rId2" Type="http://schemas.openxmlformats.org/officeDocument/2006/relationships/image" Target="../media/image197.emf"/><Relationship Id="rId1" Type="http://schemas.openxmlformats.org/officeDocument/2006/relationships/image" Target="../media/image196.emf"/><Relationship Id="rId6" Type="http://schemas.openxmlformats.org/officeDocument/2006/relationships/image" Target="../media/image201.emf"/><Relationship Id="rId11" Type="http://schemas.openxmlformats.org/officeDocument/2006/relationships/image" Target="../media/image206.emf"/><Relationship Id="rId5" Type="http://schemas.openxmlformats.org/officeDocument/2006/relationships/image" Target="../media/image200.emf"/><Relationship Id="rId10" Type="http://schemas.openxmlformats.org/officeDocument/2006/relationships/image" Target="../media/image205.emf"/><Relationship Id="rId4" Type="http://schemas.openxmlformats.org/officeDocument/2006/relationships/image" Target="../media/image199.emf"/><Relationship Id="rId9" Type="http://schemas.openxmlformats.org/officeDocument/2006/relationships/image" Target="../media/image204.e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210.emf"/><Relationship Id="rId2" Type="http://schemas.openxmlformats.org/officeDocument/2006/relationships/image" Target="../media/image209.emf"/><Relationship Id="rId1" Type="http://schemas.openxmlformats.org/officeDocument/2006/relationships/image" Target="../media/image208.emf"/><Relationship Id="rId4" Type="http://schemas.openxmlformats.org/officeDocument/2006/relationships/image" Target="../media/image211.emf"/></Relationships>
</file>

<file path=ppt/drawings/_rels/vmlDrawing41.vml.rels><?xml version="1.0" encoding="UTF-8" standalone="yes"?>
<Relationships xmlns="http://schemas.openxmlformats.org/package/2006/relationships"><Relationship Id="rId8" Type="http://schemas.openxmlformats.org/officeDocument/2006/relationships/image" Target="../media/image219.emf"/><Relationship Id="rId3" Type="http://schemas.openxmlformats.org/officeDocument/2006/relationships/image" Target="../media/image214.emf"/><Relationship Id="rId7" Type="http://schemas.openxmlformats.org/officeDocument/2006/relationships/image" Target="../media/image218.emf"/><Relationship Id="rId2" Type="http://schemas.openxmlformats.org/officeDocument/2006/relationships/image" Target="../media/image213.emf"/><Relationship Id="rId1" Type="http://schemas.openxmlformats.org/officeDocument/2006/relationships/image" Target="../media/image212.emf"/><Relationship Id="rId6" Type="http://schemas.openxmlformats.org/officeDocument/2006/relationships/image" Target="../media/image217.emf"/><Relationship Id="rId5" Type="http://schemas.openxmlformats.org/officeDocument/2006/relationships/image" Target="../media/image216.emf"/><Relationship Id="rId10" Type="http://schemas.openxmlformats.org/officeDocument/2006/relationships/image" Target="../media/image221.emf"/><Relationship Id="rId4" Type="http://schemas.openxmlformats.org/officeDocument/2006/relationships/image" Target="../media/image215.emf"/><Relationship Id="rId9" Type="http://schemas.openxmlformats.org/officeDocument/2006/relationships/image" Target="../media/image220.emf"/></Relationships>
</file>

<file path=ppt/drawings/_rels/vmlDrawing42.vml.rels><?xml version="1.0" encoding="UTF-8" standalone="yes"?>
<Relationships xmlns="http://schemas.openxmlformats.org/package/2006/relationships"><Relationship Id="rId2" Type="http://schemas.openxmlformats.org/officeDocument/2006/relationships/image" Target="../media/image223.emf"/><Relationship Id="rId1" Type="http://schemas.openxmlformats.org/officeDocument/2006/relationships/image" Target="../media/image222.emf"/></Relationships>
</file>

<file path=ppt/drawings/_rels/vmlDrawing43.vml.rels><?xml version="1.0" encoding="UTF-8" standalone="yes"?>
<Relationships xmlns="http://schemas.openxmlformats.org/package/2006/relationships"><Relationship Id="rId8" Type="http://schemas.openxmlformats.org/officeDocument/2006/relationships/image" Target="../media/image231.emf"/><Relationship Id="rId3" Type="http://schemas.openxmlformats.org/officeDocument/2006/relationships/image" Target="../media/image226.emf"/><Relationship Id="rId7" Type="http://schemas.openxmlformats.org/officeDocument/2006/relationships/image" Target="../media/image230.wmf"/><Relationship Id="rId2" Type="http://schemas.openxmlformats.org/officeDocument/2006/relationships/image" Target="../media/image225.wmf"/><Relationship Id="rId1" Type="http://schemas.openxmlformats.org/officeDocument/2006/relationships/image" Target="../media/image224.emf"/><Relationship Id="rId6" Type="http://schemas.openxmlformats.org/officeDocument/2006/relationships/image" Target="../media/image229.emf"/><Relationship Id="rId5" Type="http://schemas.openxmlformats.org/officeDocument/2006/relationships/image" Target="../media/image228.emf"/><Relationship Id="rId4" Type="http://schemas.openxmlformats.org/officeDocument/2006/relationships/image" Target="../media/image227.emf"/><Relationship Id="rId9" Type="http://schemas.openxmlformats.org/officeDocument/2006/relationships/image" Target="../media/image232.emf"/></Relationships>
</file>

<file path=ppt/drawings/_rels/vmlDrawing44.vml.rels><?xml version="1.0" encoding="UTF-8" standalone="yes"?>
<Relationships xmlns="http://schemas.openxmlformats.org/package/2006/relationships"><Relationship Id="rId8" Type="http://schemas.openxmlformats.org/officeDocument/2006/relationships/image" Target="../media/image240.emf"/><Relationship Id="rId13" Type="http://schemas.openxmlformats.org/officeDocument/2006/relationships/image" Target="../media/image245.emf"/><Relationship Id="rId18" Type="http://schemas.openxmlformats.org/officeDocument/2006/relationships/image" Target="../media/image250.wmf"/><Relationship Id="rId3" Type="http://schemas.openxmlformats.org/officeDocument/2006/relationships/image" Target="../media/image235.emf"/><Relationship Id="rId7" Type="http://schemas.openxmlformats.org/officeDocument/2006/relationships/image" Target="../media/image239.emf"/><Relationship Id="rId12" Type="http://schemas.openxmlformats.org/officeDocument/2006/relationships/image" Target="../media/image244.emf"/><Relationship Id="rId17" Type="http://schemas.openxmlformats.org/officeDocument/2006/relationships/image" Target="../media/image249.emf"/><Relationship Id="rId2" Type="http://schemas.openxmlformats.org/officeDocument/2006/relationships/image" Target="../media/image234.emf"/><Relationship Id="rId16" Type="http://schemas.openxmlformats.org/officeDocument/2006/relationships/image" Target="../media/image248.emf"/><Relationship Id="rId1" Type="http://schemas.openxmlformats.org/officeDocument/2006/relationships/image" Target="../media/image233.emf"/><Relationship Id="rId6" Type="http://schemas.openxmlformats.org/officeDocument/2006/relationships/image" Target="../media/image238.emf"/><Relationship Id="rId11" Type="http://schemas.openxmlformats.org/officeDocument/2006/relationships/image" Target="../media/image243.emf"/><Relationship Id="rId5" Type="http://schemas.openxmlformats.org/officeDocument/2006/relationships/image" Target="../media/image237.emf"/><Relationship Id="rId15" Type="http://schemas.openxmlformats.org/officeDocument/2006/relationships/image" Target="../media/image247.emf"/><Relationship Id="rId10" Type="http://schemas.openxmlformats.org/officeDocument/2006/relationships/image" Target="../media/image242.emf"/><Relationship Id="rId4" Type="http://schemas.openxmlformats.org/officeDocument/2006/relationships/image" Target="../media/image236.emf"/><Relationship Id="rId9" Type="http://schemas.openxmlformats.org/officeDocument/2006/relationships/image" Target="../media/image241.emf"/><Relationship Id="rId14" Type="http://schemas.openxmlformats.org/officeDocument/2006/relationships/image" Target="../media/image246.emf"/></Relationships>
</file>

<file path=ppt/drawings/_rels/vmlDrawing45.vml.rels><?xml version="1.0" encoding="UTF-8" standalone="yes"?>
<Relationships xmlns="http://schemas.openxmlformats.org/package/2006/relationships"><Relationship Id="rId8" Type="http://schemas.openxmlformats.org/officeDocument/2006/relationships/image" Target="../media/image258.emf"/><Relationship Id="rId13" Type="http://schemas.openxmlformats.org/officeDocument/2006/relationships/image" Target="../media/image263.emf"/><Relationship Id="rId3" Type="http://schemas.openxmlformats.org/officeDocument/2006/relationships/image" Target="../media/image253.emf"/><Relationship Id="rId7" Type="http://schemas.openxmlformats.org/officeDocument/2006/relationships/image" Target="../media/image257.emf"/><Relationship Id="rId12" Type="http://schemas.openxmlformats.org/officeDocument/2006/relationships/image" Target="../media/image262.emf"/><Relationship Id="rId2" Type="http://schemas.openxmlformats.org/officeDocument/2006/relationships/image" Target="../media/image252.emf"/><Relationship Id="rId1" Type="http://schemas.openxmlformats.org/officeDocument/2006/relationships/image" Target="../media/image251.emf"/><Relationship Id="rId6" Type="http://schemas.openxmlformats.org/officeDocument/2006/relationships/image" Target="../media/image256.emf"/><Relationship Id="rId11" Type="http://schemas.openxmlformats.org/officeDocument/2006/relationships/image" Target="../media/image261.emf"/><Relationship Id="rId5" Type="http://schemas.openxmlformats.org/officeDocument/2006/relationships/image" Target="../media/image255.emf"/><Relationship Id="rId10" Type="http://schemas.openxmlformats.org/officeDocument/2006/relationships/image" Target="../media/image260.emf"/><Relationship Id="rId4" Type="http://schemas.openxmlformats.org/officeDocument/2006/relationships/image" Target="../media/image254.emf"/><Relationship Id="rId9" Type="http://schemas.openxmlformats.org/officeDocument/2006/relationships/image" Target="../media/image259.emf"/></Relationships>
</file>

<file path=ppt/drawings/_rels/vmlDrawing46.vml.rels><?xml version="1.0" encoding="UTF-8" standalone="yes"?>
<Relationships xmlns="http://schemas.openxmlformats.org/package/2006/relationships"><Relationship Id="rId8" Type="http://schemas.openxmlformats.org/officeDocument/2006/relationships/image" Target="../media/image271.emf"/><Relationship Id="rId3" Type="http://schemas.openxmlformats.org/officeDocument/2006/relationships/image" Target="../media/image266.emf"/><Relationship Id="rId7" Type="http://schemas.openxmlformats.org/officeDocument/2006/relationships/image" Target="../media/image270.emf"/><Relationship Id="rId2" Type="http://schemas.openxmlformats.org/officeDocument/2006/relationships/image" Target="../media/image265.emf"/><Relationship Id="rId1" Type="http://schemas.openxmlformats.org/officeDocument/2006/relationships/image" Target="../media/image264.emf"/><Relationship Id="rId6" Type="http://schemas.openxmlformats.org/officeDocument/2006/relationships/image" Target="../media/image269.emf"/><Relationship Id="rId5" Type="http://schemas.openxmlformats.org/officeDocument/2006/relationships/image" Target="../media/image268.emf"/><Relationship Id="rId4" Type="http://schemas.openxmlformats.org/officeDocument/2006/relationships/image" Target="../media/image267.e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274.emf"/><Relationship Id="rId2" Type="http://schemas.openxmlformats.org/officeDocument/2006/relationships/image" Target="../media/image273.emf"/><Relationship Id="rId1" Type="http://schemas.openxmlformats.org/officeDocument/2006/relationships/image" Target="../media/image272.emf"/><Relationship Id="rId5" Type="http://schemas.openxmlformats.org/officeDocument/2006/relationships/image" Target="../media/image276.emf"/><Relationship Id="rId4" Type="http://schemas.openxmlformats.org/officeDocument/2006/relationships/image" Target="../media/image275.emf"/></Relationships>
</file>

<file path=ppt/drawings/_rels/vmlDrawing48.vml.rels><?xml version="1.0" encoding="UTF-8" standalone="yes"?>
<Relationships xmlns="http://schemas.openxmlformats.org/package/2006/relationships"><Relationship Id="rId8" Type="http://schemas.openxmlformats.org/officeDocument/2006/relationships/image" Target="../media/image284.emf"/><Relationship Id="rId3" Type="http://schemas.openxmlformats.org/officeDocument/2006/relationships/image" Target="../media/image279.emf"/><Relationship Id="rId7" Type="http://schemas.openxmlformats.org/officeDocument/2006/relationships/image" Target="../media/image283.emf"/><Relationship Id="rId2" Type="http://schemas.openxmlformats.org/officeDocument/2006/relationships/image" Target="../media/image278.emf"/><Relationship Id="rId1" Type="http://schemas.openxmlformats.org/officeDocument/2006/relationships/image" Target="../media/image277.emf"/><Relationship Id="rId6" Type="http://schemas.openxmlformats.org/officeDocument/2006/relationships/image" Target="../media/image282.emf"/><Relationship Id="rId5" Type="http://schemas.openxmlformats.org/officeDocument/2006/relationships/image" Target="../media/image281.emf"/><Relationship Id="rId4" Type="http://schemas.openxmlformats.org/officeDocument/2006/relationships/image" Target="../media/image280.emf"/><Relationship Id="rId9" Type="http://schemas.openxmlformats.org/officeDocument/2006/relationships/image" Target="../media/image285.emf"/></Relationships>
</file>

<file path=ppt/drawings/_rels/vmlDrawing49.vml.rels><?xml version="1.0" encoding="UTF-8" standalone="yes"?>
<Relationships xmlns="http://schemas.openxmlformats.org/package/2006/relationships"><Relationship Id="rId8" Type="http://schemas.openxmlformats.org/officeDocument/2006/relationships/image" Target="../media/image293.emf"/><Relationship Id="rId3" Type="http://schemas.openxmlformats.org/officeDocument/2006/relationships/image" Target="../media/image288.emf"/><Relationship Id="rId7" Type="http://schemas.openxmlformats.org/officeDocument/2006/relationships/image" Target="../media/image292.emf"/><Relationship Id="rId2" Type="http://schemas.openxmlformats.org/officeDocument/2006/relationships/image" Target="../media/image287.emf"/><Relationship Id="rId1" Type="http://schemas.openxmlformats.org/officeDocument/2006/relationships/image" Target="../media/image286.emf"/><Relationship Id="rId6" Type="http://schemas.openxmlformats.org/officeDocument/2006/relationships/image" Target="../media/image291.emf"/><Relationship Id="rId11" Type="http://schemas.openxmlformats.org/officeDocument/2006/relationships/image" Target="../media/image296.emf"/><Relationship Id="rId5" Type="http://schemas.openxmlformats.org/officeDocument/2006/relationships/image" Target="../media/image290.emf"/><Relationship Id="rId10" Type="http://schemas.openxmlformats.org/officeDocument/2006/relationships/image" Target="../media/image295.emf"/><Relationship Id="rId4" Type="http://schemas.openxmlformats.org/officeDocument/2006/relationships/image" Target="../media/image289.emf"/><Relationship Id="rId9" Type="http://schemas.openxmlformats.org/officeDocument/2006/relationships/image" Target="../media/image294.emf"/></Relationships>
</file>

<file path=ppt/drawings/_rels/vmlDrawing50.vml.rels><?xml version="1.0" encoding="UTF-8" standalone="yes"?>
<Relationships xmlns="http://schemas.openxmlformats.org/package/2006/relationships"><Relationship Id="rId8" Type="http://schemas.openxmlformats.org/officeDocument/2006/relationships/image" Target="../media/image304.emf"/><Relationship Id="rId3" Type="http://schemas.openxmlformats.org/officeDocument/2006/relationships/image" Target="../media/image299.emf"/><Relationship Id="rId7" Type="http://schemas.openxmlformats.org/officeDocument/2006/relationships/image" Target="../media/image303.emf"/><Relationship Id="rId12" Type="http://schemas.openxmlformats.org/officeDocument/2006/relationships/image" Target="../media/image308.emf"/><Relationship Id="rId2" Type="http://schemas.openxmlformats.org/officeDocument/2006/relationships/image" Target="../media/image298.emf"/><Relationship Id="rId1" Type="http://schemas.openxmlformats.org/officeDocument/2006/relationships/image" Target="../media/image297.emf"/><Relationship Id="rId6" Type="http://schemas.openxmlformats.org/officeDocument/2006/relationships/image" Target="../media/image302.emf"/><Relationship Id="rId11" Type="http://schemas.openxmlformats.org/officeDocument/2006/relationships/image" Target="../media/image307.emf"/><Relationship Id="rId5" Type="http://schemas.openxmlformats.org/officeDocument/2006/relationships/image" Target="../media/image301.emf"/><Relationship Id="rId10" Type="http://schemas.openxmlformats.org/officeDocument/2006/relationships/image" Target="../media/image306.emf"/><Relationship Id="rId4" Type="http://schemas.openxmlformats.org/officeDocument/2006/relationships/image" Target="../media/image300.emf"/><Relationship Id="rId9" Type="http://schemas.openxmlformats.org/officeDocument/2006/relationships/image" Target="../media/image305.emf"/></Relationships>
</file>

<file path=ppt/drawings/_rels/vmlDrawing51.vml.rels><?xml version="1.0" encoding="UTF-8" standalone="yes"?>
<Relationships xmlns="http://schemas.openxmlformats.org/package/2006/relationships"><Relationship Id="rId2" Type="http://schemas.openxmlformats.org/officeDocument/2006/relationships/image" Target="../media/image310.emf"/><Relationship Id="rId1" Type="http://schemas.openxmlformats.org/officeDocument/2006/relationships/image" Target="../media/image309.e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313.emf"/><Relationship Id="rId7" Type="http://schemas.openxmlformats.org/officeDocument/2006/relationships/image" Target="../media/image317.wmf"/><Relationship Id="rId2" Type="http://schemas.openxmlformats.org/officeDocument/2006/relationships/image" Target="../media/image312.emf"/><Relationship Id="rId1" Type="http://schemas.openxmlformats.org/officeDocument/2006/relationships/image" Target="../media/image311.wmf"/><Relationship Id="rId6" Type="http://schemas.openxmlformats.org/officeDocument/2006/relationships/image" Target="../media/image316.emf"/><Relationship Id="rId5" Type="http://schemas.openxmlformats.org/officeDocument/2006/relationships/image" Target="../media/image315.emf"/><Relationship Id="rId4" Type="http://schemas.openxmlformats.org/officeDocument/2006/relationships/image" Target="../media/image314.emf"/></Relationships>
</file>

<file path=ppt/drawings/_rels/vmlDrawing53.vml.rels><?xml version="1.0" encoding="UTF-8" standalone="yes"?>
<Relationships xmlns="http://schemas.openxmlformats.org/package/2006/relationships"><Relationship Id="rId8" Type="http://schemas.openxmlformats.org/officeDocument/2006/relationships/image" Target="../media/image325.emf"/><Relationship Id="rId3" Type="http://schemas.openxmlformats.org/officeDocument/2006/relationships/image" Target="../media/image320.emf"/><Relationship Id="rId7" Type="http://schemas.openxmlformats.org/officeDocument/2006/relationships/image" Target="../media/image324.emf"/><Relationship Id="rId2" Type="http://schemas.openxmlformats.org/officeDocument/2006/relationships/image" Target="../media/image319.emf"/><Relationship Id="rId1" Type="http://schemas.openxmlformats.org/officeDocument/2006/relationships/image" Target="../media/image318.wmf"/><Relationship Id="rId6" Type="http://schemas.openxmlformats.org/officeDocument/2006/relationships/image" Target="../media/image323.emf"/><Relationship Id="rId11" Type="http://schemas.openxmlformats.org/officeDocument/2006/relationships/image" Target="../media/image328.emf"/><Relationship Id="rId5" Type="http://schemas.openxmlformats.org/officeDocument/2006/relationships/image" Target="../media/image322.emf"/><Relationship Id="rId10" Type="http://schemas.openxmlformats.org/officeDocument/2006/relationships/image" Target="../media/image327.emf"/><Relationship Id="rId4" Type="http://schemas.openxmlformats.org/officeDocument/2006/relationships/image" Target="../media/image321.emf"/><Relationship Id="rId9" Type="http://schemas.openxmlformats.org/officeDocument/2006/relationships/image" Target="../media/image326.emf"/></Relationships>
</file>

<file path=ppt/drawings/_rels/vmlDrawing54.vml.rels><?xml version="1.0" encoding="UTF-8" standalone="yes"?>
<Relationships xmlns="http://schemas.openxmlformats.org/package/2006/relationships"><Relationship Id="rId8" Type="http://schemas.openxmlformats.org/officeDocument/2006/relationships/image" Target="../media/image336.emf"/><Relationship Id="rId3" Type="http://schemas.openxmlformats.org/officeDocument/2006/relationships/image" Target="../media/image331.emf"/><Relationship Id="rId7" Type="http://schemas.openxmlformats.org/officeDocument/2006/relationships/image" Target="../media/image335.emf"/><Relationship Id="rId2" Type="http://schemas.openxmlformats.org/officeDocument/2006/relationships/image" Target="../media/image330.emf"/><Relationship Id="rId1" Type="http://schemas.openxmlformats.org/officeDocument/2006/relationships/image" Target="../media/image329.emf"/><Relationship Id="rId6" Type="http://schemas.openxmlformats.org/officeDocument/2006/relationships/image" Target="../media/image334.emf"/><Relationship Id="rId11" Type="http://schemas.openxmlformats.org/officeDocument/2006/relationships/image" Target="../media/image339.emf"/><Relationship Id="rId5" Type="http://schemas.openxmlformats.org/officeDocument/2006/relationships/image" Target="../media/image333.emf"/><Relationship Id="rId10" Type="http://schemas.openxmlformats.org/officeDocument/2006/relationships/image" Target="../media/image338.emf"/><Relationship Id="rId4" Type="http://schemas.openxmlformats.org/officeDocument/2006/relationships/image" Target="../media/image332.emf"/><Relationship Id="rId9" Type="http://schemas.openxmlformats.org/officeDocument/2006/relationships/image" Target="../media/image337.emf"/></Relationships>
</file>

<file path=ppt/drawings/_rels/vmlDrawing55.vml.rels><?xml version="1.0" encoding="UTF-8" standalone="yes"?>
<Relationships xmlns="http://schemas.openxmlformats.org/package/2006/relationships"><Relationship Id="rId8" Type="http://schemas.openxmlformats.org/officeDocument/2006/relationships/image" Target="../media/image347.emf"/><Relationship Id="rId3" Type="http://schemas.openxmlformats.org/officeDocument/2006/relationships/image" Target="../media/image342.emf"/><Relationship Id="rId7" Type="http://schemas.openxmlformats.org/officeDocument/2006/relationships/image" Target="../media/image346.emf"/><Relationship Id="rId2" Type="http://schemas.openxmlformats.org/officeDocument/2006/relationships/image" Target="../media/image341.emf"/><Relationship Id="rId1" Type="http://schemas.openxmlformats.org/officeDocument/2006/relationships/image" Target="../media/image340.emf"/><Relationship Id="rId6" Type="http://schemas.openxmlformats.org/officeDocument/2006/relationships/image" Target="../media/image345.emf"/><Relationship Id="rId5" Type="http://schemas.openxmlformats.org/officeDocument/2006/relationships/image" Target="../media/image344.emf"/><Relationship Id="rId4" Type="http://schemas.openxmlformats.org/officeDocument/2006/relationships/image" Target="../media/image343.emf"/><Relationship Id="rId9" Type="http://schemas.openxmlformats.org/officeDocument/2006/relationships/image" Target="../media/image348.emf"/></Relationships>
</file>

<file path=ppt/drawings/_rels/vmlDrawing56.vml.rels><?xml version="1.0" encoding="UTF-8" standalone="yes"?>
<Relationships xmlns="http://schemas.openxmlformats.org/package/2006/relationships"><Relationship Id="rId8" Type="http://schemas.openxmlformats.org/officeDocument/2006/relationships/image" Target="../media/image356.emf"/><Relationship Id="rId3" Type="http://schemas.openxmlformats.org/officeDocument/2006/relationships/image" Target="../media/image351.emf"/><Relationship Id="rId7" Type="http://schemas.openxmlformats.org/officeDocument/2006/relationships/image" Target="../media/image355.emf"/><Relationship Id="rId2" Type="http://schemas.openxmlformats.org/officeDocument/2006/relationships/image" Target="../media/image350.emf"/><Relationship Id="rId1" Type="http://schemas.openxmlformats.org/officeDocument/2006/relationships/image" Target="../media/image349.emf"/><Relationship Id="rId6" Type="http://schemas.openxmlformats.org/officeDocument/2006/relationships/image" Target="../media/image354.emf"/><Relationship Id="rId5" Type="http://schemas.openxmlformats.org/officeDocument/2006/relationships/image" Target="../media/image353.emf"/><Relationship Id="rId4" Type="http://schemas.openxmlformats.org/officeDocument/2006/relationships/image" Target="../media/image352.emf"/></Relationships>
</file>

<file path=ppt/drawings/_rels/vmlDrawing57.vml.rels><?xml version="1.0" encoding="UTF-8" standalone="yes"?>
<Relationships xmlns="http://schemas.openxmlformats.org/package/2006/relationships"><Relationship Id="rId8" Type="http://schemas.openxmlformats.org/officeDocument/2006/relationships/image" Target="../media/image364.emf"/><Relationship Id="rId3" Type="http://schemas.openxmlformats.org/officeDocument/2006/relationships/image" Target="../media/image359.emf"/><Relationship Id="rId7" Type="http://schemas.openxmlformats.org/officeDocument/2006/relationships/image" Target="../media/image363.emf"/><Relationship Id="rId2" Type="http://schemas.openxmlformats.org/officeDocument/2006/relationships/image" Target="../media/image358.emf"/><Relationship Id="rId1" Type="http://schemas.openxmlformats.org/officeDocument/2006/relationships/image" Target="../media/image357.emf"/><Relationship Id="rId6" Type="http://schemas.openxmlformats.org/officeDocument/2006/relationships/image" Target="../media/image362.emf"/><Relationship Id="rId5" Type="http://schemas.openxmlformats.org/officeDocument/2006/relationships/image" Target="../media/image361.emf"/><Relationship Id="rId4" Type="http://schemas.openxmlformats.org/officeDocument/2006/relationships/image" Target="../media/image360.emf"/></Relationships>
</file>

<file path=ppt/drawings/_rels/vmlDrawing58.vml.rels><?xml version="1.0" encoding="UTF-8" standalone="yes"?>
<Relationships xmlns="http://schemas.openxmlformats.org/package/2006/relationships"><Relationship Id="rId8" Type="http://schemas.openxmlformats.org/officeDocument/2006/relationships/image" Target="../media/image372.emf"/><Relationship Id="rId3" Type="http://schemas.openxmlformats.org/officeDocument/2006/relationships/image" Target="../media/image367.emf"/><Relationship Id="rId7" Type="http://schemas.openxmlformats.org/officeDocument/2006/relationships/image" Target="../media/image371.emf"/><Relationship Id="rId2" Type="http://schemas.openxmlformats.org/officeDocument/2006/relationships/image" Target="../media/image366.emf"/><Relationship Id="rId1" Type="http://schemas.openxmlformats.org/officeDocument/2006/relationships/image" Target="../media/image365.emf"/><Relationship Id="rId6" Type="http://schemas.openxmlformats.org/officeDocument/2006/relationships/image" Target="../media/image370.emf"/><Relationship Id="rId5" Type="http://schemas.openxmlformats.org/officeDocument/2006/relationships/image" Target="../media/image369.emf"/><Relationship Id="rId4" Type="http://schemas.openxmlformats.org/officeDocument/2006/relationships/image" Target="../media/image368.emf"/><Relationship Id="rId9" Type="http://schemas.openxmlformats.org/officeDocument/2006/relationships/image" Target="../media/image373.emf"/></Relationships>
</file>

<file path=ppt/drawings/_rels/vmlDrawing59.vml.rels><?xml version="1.0" encoding="UTF-8" standalone="yes"?>
<Relationships xmlns="http://schemas.openxmlformats.org/package/2006/relationships"><Relationship Id="rId8" Type="http://schemas.openxmlformats.org/officeDocument/2006/relationships/image" Target="../media/image381.emf"/><Relationship Id="rId3" Type="http://schemas.openxmlformats.org/officeDocument/2006/relationships/image" Target="../media/image376.emf"/><Relationship Id="rId7" Type="http://schemas.openxmlformats.org/officeDocument/2006/relationships/image" Target="../media/image380.emf"/><Relationship Id="rId2" Type="http://schemas.openxmlformats.org/officeDocument/2006/relationships/image" Target="../media/image375.emf"/><Relationship Id="rId1" Type="http://schemas.openxmlformats.org/officeDocument/2006/relationships/image" Target="../media/image374.emf"/><Relationship Id="rId6" Type="http://schemas.openxmlformats.org/officeDocument/2006/relationships/image" Target="../media/image379.emf"/><Relationship Id="rId5" Type="http://schemas.openxmlformats.org/officeDocument/2006/relationships/image" Target="../media/image378.emf"/><Relationship Id="rId4" Type="http://schemas.openxmlformats.org/officeDocument/2006/relationships/image" Target="../media/image377.emf"/><Relationship Id="rId9" Type="http://schemas.openxmlformats.org/officeDocument/2006/relationships/image" Target="../media/image382.emf"/></Relationships>
</file>

<file path=ppt/drawings/_rels/vmlDrawing60.vml.rels><?xml version="1.0" encoding="UTF-8" standalone="yes"?>
<Relationships xmlns="http://schemas.openxmlformats.org/package/2006/relationships"><Relationship Id="rId8" Type="http://schemas.openxmlformats.org/officeDocument/2006/relationships/image" Target="../media/image390.emf"/><Relationship Id="rId13" Type="http://schemas.openxmlformats.org/officeDocument/2006/relationships/image" Target="../media/image395.emf"/><Relationship Id="rId3" Type="http://schemas.openxmlformats.org/officeDocument/2006/relationships/image" Target="../media/image385.emf"/><Relationship Id="rId7" Type="http://schemas.openxmlformats.org/officeDocument/2006/relationships/image" Target="../media/image389.emf"/><Relationship Id="rId12" Type="http://schemas.openxmlformats.org/officeDocument/2006/relationships/image" Target="../media/image394.emf"/><Relationship Id="rId2" Type="http://schemas.openxmlformats.org/officeDocument/2006/relationships/image" Target="../media/image384.emf"/><Relationship Id="rId1" Type="http://schemas.openxmlformats.org/officeDocument/2006/relationships/image" Target="../media/image383.emf"/><Relationship Id="rId6" Type="http://schemas.openxmlformats.org/officeDocument/2006/relationships/image" Target="../media/image388.emf"/><Relationship Id="rId11" Type="http://schemas.openxmlformats.org/officeDocument/2006/relationships/image" Target="../media/image393.emf"/><Relationship Id="rId5" Type="http://schemas.openxmlformats.org/officeDocument/2006/relationships/image" Target="../media/image387.emf"/><Relationship Id="rId10" Type="http://schemas.openxmlformats.org/officeDocument/2006/relationships/image" Target="../media/image392.emf"/><Relationship Id="rId4" Type="http://schemas.openxmlformats.org/officeDocument/2006/relationships/image" Target="../media/image386.emf"/><Relationship Id="rId9" Type="http://schemas.openxmlformats.org/officeDocument/2006/relationships/image" Target="../media/image391.emf"/><Relationship Id="rId14" Type="http://schemas.openxmlformats.org/officeDocument/2006/relationships/image" Target="../media/image396.emf"/></Relationships>
</file>

<file path=ppt/drawings/_rels/vmlDrawing61.vml.rels><?xml version="1.0" encoding="UTF-8" standalone="yes"?>
<Relationships xmlns="http://schemas.openxmlformats.org/package/2006/relationships"><Relationship Id="rId8" Type="http://schemas.openxmlformats.org/officeDocument/2006/relationships/image" Target="../media/image404.emf"/><Relationship Id="rId3" Type="http://schemas.openxmlformats.org/officeDocument/2006/relationships/image" Target="../media/image399.emf"/><Relationship Id="rId7" Type="http://schemas.openxmlformats.org/officeDocument/2006/relationships/image" Target="../media/image403.emf"/><Relationship Id="rId2" Type="http://schemas.openxmlformats.org/officeDocument/2006/relationships/image" Target="../media/image398.emf"/><Relationship Id="rId1" Type="http://schemas.openxmlformats.org/officeDocument/2006/relationships/image" Target="../media/image397.emf"/><Relationship Id="rId6" Type="http://schemas.openxmlformats.org/officeDocument/2006/relationships/image" Target="../media/image402.emf"/><Relationship Id="rId5" Type="http://schemas.openxmlformats.org/officeDocument/2006/relationships/image" Target="../media/image401.emf"/><Relationship Id="rId10" Type="http://schemas.openxmlformats.org/officeDocument/2006/relationships/image" Target="../media/image406.emf"/><Relationship Id="rId4" Type="http://schemas.openxmlformats.org/officeDocument/2006/relationships/image" Target="../media/image400.emf"/><Relationship Id="rId9" Type="http://schemas.openxmlformats.org/officeDocument/2006/relationships/image" Target="../media/image405.emf"/></Relationships>
</file>

<file path=ppt/drawings/_rels/vmlDrawing62.vml.rels><?xml version="1.0" encoding="UTF-8" standalone="yes"?>
<Relationships xmlns="http://schemas.openxmlformats.org/package/2006/relationships"><Relationship Id="rId8" Type="http://schemas.openxmlformats.org/officeDocument/2006/relationships/image" Target="../media/image414.emf"/><Relationship Id="rId3" Type="http://schemas.openxmlformats.org/officeDocument/2006/relationships/image" Target="../media/image409.emf"/><Relationship Id="rId7" Type="http://schemas.openxmlformats.org/officeDocument/2006/relationships/image" Target="../media/image413.emf"/><Relationship Id="rId2" Type="http://schemas.openxmlformats.org/officeDocument/2006/relationships/image" Target="../media/image408.emf"/><Relationship Id="rId1" Type="http://schemas.openxmlformats.org/officeDocument/2006/relationships/image" Target="../media/image407.emf"/><Relationship Id="rId6" Type="http://schemas.openxmlformats.org/officeDocument/2006/relationships/image" Target="../media/image412.emf"/><Relationship Id="rId5" Type="http://schemas.openxmlformats.org/officeDocument/2006/relationships/image" Target="../media/image411.emf"/><Relationship Id="rId10" Type="http://schemas.openxmlformats.org/officeDocument/2006/relationships/image" Target="../media/image416.emf"/><Relationship Id="rId4" Type="http://schemas.openxmlformats.org/officeDocument/2006/relationships/image" Target="../media/image410.emf"/><Relationship Id="rId9" Type="http://schemas.openxmlformats.org/officeDocument/2006/relationships/image" Target="../media/image415.emf"/></Relationships>
</file>

<file path=ppt/drawings/_rels/vmlDrawing63.vml.rels><?xml version="1.0" encoding="UTF-8" standalone="yes"?>
<Relationships xmlns="http://schemas.openxmlformats.org/package/2006/relationships"><Relationship Id="rId3" Type="http://schemas.openxmlformats.org/officeDocument/2006/relationships/image" Target="../media/image419.emf"/><Relationship Id="rId7" Type="http://schemas.openxmlformats.org/officeDocument/2006/relationships/image" Target="../media/image423.emf"/><Relationship Id="rId2" Type="http://schemas.openxmlformats.org/officeDocument/2006/relationships/image" Target="../media/image418.emf"/><Relationship Id="rId1" Type="http://schemas.openxmlformats.org/officeDocument/2006/relationships/image" Target="../media/image417.emf"/><Relationship Id="rId6" Type="http://schemas.openxmlformats.org/officeDocument/2006/relationships/image" Target="../media/image422.emf"/><Relationship Id="rId5" Type="http://schemas.openxmlformats.org/officeDocument/2006/relationships/image" Target="../media/image421.emf"/><Relationship Id="rId4" Type="http://schemas.openxmlformats.org/officeDocument/2006/relationships/image" Target="../media/image420.emf"/></Relationships>
</file>

<file path=ppt/drawings/_rels/vmlDrawing64.vml.rels><?xml version="1.0" encoding="UTF-8" standalone="yes"?>
<Relationships xmlns="http://schemas.openxmlformats.org/package/2006/relationships"><Relationship Id="rId8" Type="http://schemas.openxmlformats.org/officeDocument/2006/relationships/image" Target="../media/image431.emf"/><Relationship Id="rId3" Type="http://schemas.openxmlformats.org/officeDocument/2006/relationships/image" Target="../media/image426.emf"/><Relationship Id="rId7" Type="http://schemas.openxmlformats.org/officeDocument/2006/relationships/image" Target="../media/image430.emf"/><Relationship Id="rId2" Type="http://schemas.openxmlformats.org/officeDocument/2006/relationships/image" Target="../media/image425.emf"/><Relationship Id="rId1" Type="http://schemas.openxmlformats.org/officeDocument/2006/relationships/image" Target="../media/image424.emf"/><Relationship Id="rId6" Type="http://schemas.openxmlformats.org/officeDocument/2006/relationships/image" Target="../media/image429.emf"/><Relationship Id="rId5" Type="http://schemas.openxmlformats.org/officeDocument/2006/relationships/image" Target="../media/image428.emf"/><Relationship Id="rId10" Type="http://schemas.openxmlformats.org/officeDocument/2006/relationships/image" Target="../media/image433.emf"/><Relationship Id="rId4" Type="http://schemas.openxmlformats.org/officeDocument/2006/relationships/image" Target="../media/image427.emf"/><Relationship Id="rId9" Type="http://schemas.openxmlformats.org/officeDocument/2006/relationships/image" Target="../media/image432.emf"/></Relationships>
</file>

<file path=ppt/drawings/_rels/vmlDrawing65.vml.rels><?xml version="1.0" encoding="UTF-8" standalone="yes"?>
<Relationships xmlns="http://schemas.openxmlformats.org/package/2006/relationships"><Relationship Id="rId8" Type="http://schemas.openxmlformats.org/officeDocument/2006/relationships/image" Target="../media/image441.emf"/><Relationship Id="rId3" Type="http://schemas.openxmlformats.org/officeDocument/2006/relationships/image" Target="../media/image436.emf"/><Relationship Id="rId7" Type="http://schemas.openxmlformats.org/officeDocument/2006/relationships/image" Target="../media/image440.emf"/><Relationship Id="rId2" Type="http://schemas.openxmlformats.org/officeDocument/2006/relationships/image" Target="../media/image435.emf"/><Relationship Id="rId1" Type="http://schemas.openxmlformats.org/officeDocument/2006/relationships/image" Target="../media/image434.emf"/><Relationship Id="rId6" Type="http://schemas.openxmlformats.org/officeDocument/2006/relationships/image" Target="../media/image439.emf"/><Relationship Id="rId5" Type="http://schemas.openxmlformats.org/officeDocument/2006/relationships/image" Target="../media/image438.emf"/><Relationship Id="rId4" Type="http://schemas.openxmlformats.org/officeDocument/2006/relationships/image" Target="../media/image437.emf"/></Relationships>
</file>

<file path=ppt/drawings/_rels/vmlDrawing66.vml.rels><?xml version="1.0" encoding="UTF-8" standalone="yes"?>
<Relationships xmlns="http://schemas.openxmlformats.org/package/2006/relationships"><Relationship Id="rId8" Type="http://schemas.openxmlformats.org/officeDocument/2006/relationships/image" Target="../media/image449.emf"/><Relationship Id="rId3" Type="http://schemas.openxmlformats.org/officeDocument/2006/relationships/image" Target="../media/image444.emf"/><Relationship Id="rId7" Type="http://schemas.openxmlformats.org/officeDocument/2006/relationships/image" Target="../media/image448.emf"/><Relationship Id="rId12" Type="http://schemas.openxmlformats.org/officeDocument/2006/relationships/image" Target="../media/image453.emf"/><Relationship Id="rId2" Type="http://schemas.openxmlformats.org/officeDocument/2006/relationships/image" Target="../media/image443.emf"/><Relationship Id="rId1" Type="http://schemas.openxmlformats.org/officeDocument/2006/relationships/image" Target="../media/image442.emf"/><Relationship Id="rId6" Type="http://schemas.openxmlformats.org/officeDocument/2006/relationships/image" Target="../media/image447.emf"/><Relationship Id="rId11" Type="http://schemas.openxmlformats.org/officeDocument/2006/relationships/image" Target="../media/image452.emf"/><Relationship Id="rId5" Type="http://schemas.openxmlformats.org/officeDocument/2006/relationships/image" Target="../media/image446.emf"/><Relationship Id="rId10" Type="http://schemas.openxmlformats.org/officeDocument/2006/relationships/image" Target="../media/image451.emf"/><Relationship Id="rId4" Type="http://schemas.openxmlformats.org/officeDocument/2006/relationships/image" Target="../media/image445.emf"/><Relationship Id="rId9" Type="http://schemas.openxmlformats.org/officeDocument/2006/relationships/image" Target="../media/image450.emf"/></Relationships>
</file>

<file path=ppt/drawings/_rels/vmlDrawing67.vml.rels><?xml version="1.0" encoding="UTF-8" standalone="yes"?>
<Relationships xmlns="http://schemas.openxmlformats.org/package/2006/relationships"><Relationship Id="rId8" Type="http://schemas.openxmlformats.org/officeDocument/2006/relationships/image" Target="../media/image461.emf"/><Relationship Id="rId3" Type="http://schemas.openxmlformats.org/officeDocument/2006/relationships/image" Target="../media/image456.emf"/><Relationship Id="rId7" Type="http://schemas.openxmlformats.org/officeDocument/2006/relationships/image" Target="../media/image460.emf"/><Relationship Id="rId2" Type="http://schemas.openxmlformats.org/officeDocument/2006/relationships/image" Target="../media/image455.emf"/><Relationship Id="rId1" Type="http://schemas.openxmlformats.org/officeDocument/2006/relationships/image" Target="../media/image454.emf"/><Relationship Id="rId6" Type="http://schemas.openxmlformats.org/officeDocument/2006/relationships/image" Target="../media/image459.emf"/><Relationship Id="rId5" Type="http://schemas.openxmlformats.org/officeDocument/2006/relationships/image" Target="../media/image458.emf"/><Relationship Id="rId10" Type="http://schemas.openxmlformats.org/officeDocument/2006/relationships/image" Target="../media/image463.emf"/><Relationship Id="rId4" Type="http://schemas.openxmlformats.org/officeDocument/2006/relationships/image" Target="../media/image457.emf"/><Relationship Id="rId9" Type="http://schemas.openxmlformats.org/officeDocument/2006/relationships/image" Target="../media/image462.emf"/></Relationships>
</file>

<file path=ppt/drawings/_rels/vmlDrawing68.vml.rels><?xml version="1.0" encoding="UTF-8" standalone="yes"?>
<Relationships xmlns="http://schemas.openxmlformats.org/package/2006/relationships"><Relationship Id="rId8" Type="http://schemas.openxmlformats.org/officeDocument/2006/relationships/image" Target="../media/image472.emf"/><Relationship Id="rId3" Type="http://schemas.openxmlformats.org/officeDocument/2006/relationships/image" Target="../media/image467.emf"/><Relationship Id="rId7" Type="http://schemas.openxmlformats.org/officeDocument/2006/relationships/image" Target="../media/image471.emf"/><Relationship Id="rId2" Type="http://schemas.openxmlformats.org/officeDocument/2006/relationships/image" Target="../media/image466.emf"/><Relationship Id="rId1" Type="http://schemas.openxmlformats.org/officeDocument/2006/relationships/image" Target="../media/image465.emf"/><Relationship Id="rId6" Type="http://schemas.openxmlformats.org/officeDocument/2006/relationships/image" Target="../media/image470.emf"/><Relationship Id="rId5" Type="http://schemas.openxmlformats.org/officeDocument/2006/relationships/image" Target="../media/image469.emf"/><Relationship Id="rId10" Type="http://schemas.openxmlformats.org/officeDocument/2006/relationships/image" Target="../media/image474.emf"/><Relationship Id="rId4" Type="http://schemas.openxmlformats.org/officeDocument/2006/relationships/image" Target="../media/image468.emf"/><Relationship Id="rId9" Type="http://schemas.openxmlformats.org/officeDocument/2006/relationships/image" Target="../media/image473.emf"/></Relationships>
</file>

<file path=ppt/drawings/_rels/vmlDrawing69.vml.rels><?xml version="1.0" encoding="UTF-8" standalone="yes"?>
<Relationships xmlns="http://schemas.openxmlformats.org/package/2006/relationships"><Relationship Id="rId8" Type="http://schemas.openxmlformats.org/officeDocument/2006/relationships/image" Target="../media/image482.emf"/><Relationship Id="rId13" Type="http://schemas.openxmlformats.org/officeDocument/2006/relationships/image" Target="../media/image487.emf"/><Relationship Id="rId3" Type="http://schemas.openxmlformats.org/officeDocument/2006/relationships/image" Target="../media/image477.emf"/><Relationship Id="rId7" Type="http://schemas.openxmlformats.org/officeDocument/2006/relationships/image" Target="../media/image481.emf"/><Relationship Id="rId12" Type="http://schemas.openxmlformats.org/officeDocument/2006/relationships/image" Target="../media/image486.emf"/><Relationship Id="rId2" Type="http://schemas.openxmlformats.org/officeDocument/2006/relationships/image" Target="../media/image476.emf"/><Relationship Id="rId1" Type="http://schemas.openxmlformats.org/officeDocument/2006/relationships/image" Target="../media/image475.emf"/><Relationship Id="rId6" Type="http://schemas.openxmlformats.org/officeDocument/2006/relationships/image" Target="../media/image480.emf"/><Relationship Id="rId11" Type="http://schemas.openxmlformats.org/officeDocument/2006/relationships/image" Target="../media/image485.emf"/><Relationship Id="rId5" Type="http://schemas.openxmlformats.org/officeDocument/2006/relationships/image" Target="../media/image479.emf"/><Relationship Id="rId10" Type="http://schemas.openxmlformats.org/officeDocument/2006/relationships/image" Target="../media/image484.emf"/><Relationship Id="rId4" Type="http://schemas.openxmlformats.org/officeDocument/2006/relationships/image" Target="../media/image478.emf"/><Relationship Id="rId9" Type="http://schemas.openxmlformats.org/officeDocument/2006/relationships/image" Target="../media/image483.emf"/><Relationship Id="rId14" Type="http://schemas.openxmlformats.org/officeDocument/2006/relationships/image" Target="../media/image488.emf"/></Relationships>
</file>

<file path=ppt/drawings/_rels/vmlDrawing70.vml.rels><?xml version="1.0" encoding="UTF-8" standalone="yes"?>
<Relationships xmlns="http://schemas.openxmlformats.org/package/2006/relationships"><Relationship Id="rId8" Type="http://schemas.openxmlformats.org/officeDocument/2006/relationships/image" Target="../media/image496.emf"/><Relationship Id="rId3" Type="http://schemas.openxmlformats.org/officeDocument/2006/relationships/image" Target="../media/image491.emf"/><Relationship Id="rId7" Type="http://schemas.openxmlformats.org/officeDocument/2006/relationships/image" Target="../media/image495.emf"/><Relationship Id="rId2" Type="http://schemas.openxmlformats.org/officeDocument/2006/relationships/image" Target="../media/image490.emf"/><Relationship Id="rId1" Type="http://schemas.openxmlformats.org/officeDocument/2006/relationships/image" Target="../media/image489.emf"/><Relationship Id="rId6" Type="http://schemas.openxmlformats.org/officeDocument/2006/relationships/image" Target="../media/image494.emf"/><Relationship Id="rId5" Type="http://schemas.openxmlformats.org/officeDocument/2006/relationships/image" Target="../media/image493.emf"/><Relationship Id="rId10" Type="http://schemas.openxmlformats.org/officeDocument/2006/relationships/image" Target="../media/image498.emf"/><Relationship Id="rId4" Type="http://schemas.openxmlformats.org/officeDocument/2006/relationships/image" Target="../media/image492.emf"/><Relationship Id="rId9" Type="http://schemas.openxmlformats.org/officeDocument/2006/relationships/image" Target="../media/image497.emf"/></Relationships>
</file>

<file path=ppt/drawings/_rels/vmlDrawing71.vml.rels><?xml version="1.0" encoding="UTF-8" standalone="yes"?>
<Relationships xmlns="http://schemas.openxmlformats.org/package/2006/relationships"><Relationship Id="rId8" Type="http://schemas.openxmlformats.org/officeDocument/2006/relationships/image" Target="../media/image506.emf"/><Relationship Id="rId3" Type="http://schemas.openxmlformats.org/officeDocument/2006/relationships/image" Target="../media/image501.emf"/><Relationship Id="rId7" Type="http://schemas.openxmlformats.org/officeDocument/2006/relationships/image" Target="../media/image505.emf"/><Relationship Id="rId2" Type="http://schemas.openxmlformats.org/officeDocument/2006/relationships/image" Target="../media/image500.emf"/><Relationship Id="rId1" Type="http://schemas.openxmlformats.org/officeDocument/2006/relationships/image" Target="../media/image499.emf"/><Relationship Id="rId6" Type="http://schemas.openxmlformats.org/officeDocument/2006/relationships/image" Target="../media/image504.emf"/><Relationship Id="rId5" Type="http://schemas.openxmlformats.org/officeDocument/2006/relationships/image" Target="../media/image503.emf"/><Relationship Id="rId4" Type="http://schemas.openxmlformats.org/officeDocument/2006/relationships/image" Target="../media/image502.emf"/></Relationships>
</file>

<file path=ppt/drawings/_rels/vmlDrawing72.vml.rels><?xml version="1.0" encoding="UTF-8" standalone="yes"?>
<Relationships xmlns="http://schemas.openxmlformats.org/package/2006/relationships"><Relationship Id="rId8" Type="http://schemas.openxmlformats.org/officeDocument/2006/relationships/image" Target="../media/image514.emf"/><Relationship Id="rId13" Type="http://schemas.openxmlformats.org/officeDocument/2006/relationships/image" Target="../media/image519.emf"/><Relationship Id="rId18" Type="http://schemas.openxmlformats.org/officeDocument/2006/relationships/image" Target="../media/image524.emf"/><Relationship Id="rId3" Type="http://schemas.openxmlformats.org/officeDocument/2006/relationships/image" Target="../media/image509.emf"/><Relationship Id="rId7" Type="http://schemas.openxmlformats.org/officeDocument/2006/relationships/image" Target="../media/image513.emf"/><Relationship Id="rId12" Type="http://schemas.openxmlformats.org/officeDocument/2006/relationships/image" Target="../media/image518.emf"/><Relationship Id="rId17" Type="http://schemas.openxmlformats.org/officeDocument/2006/relationships/image" Target="../media/image523.emf"/><Relationship Id="rId2" Type="http://schemas.openxmlformats.org/officeDocument/2006/relationships/image" Target="../media/image508.emf"/><Relationship Id="rId16" Type="http://schemas.openxmlformats.org/officeDocument/2006/relationships/image" Target="../media/image522.emf"/><Relationship Id="rId1" Type="http://schemas.openxmlformats.org/officeDocument/2006/relationships/image" Target="../media/image507.emf"/><Relationship Id="rId6" Type="http://schemas.openxmlformats.org/officeDocument/2006/relationships/image" Target="../media/image512.emf"/><Relationship Id="rId11" Type="http://schemas.openxmlformats.org/officeDocument/2006/relationships/image" Target="../media/image517.emf"/><Relationship Id="rId5" Type="http://schemas.openxmlformats.org/officeDocument/2006/relationships/image" Target="../media/image511.emf"/><Relationship Id="rId15" Type="http://schemas.openxmlformats.org/officeDocument/2006/relationships/image" Target="../media/image521.emf"/><Relationship Id="rId10" Type="http://schemas.openxmlformats.org/officeDocument/2006/relationships/image" Target="../media/image516.emf"/><Relationship Id="rId19" Type="http://schemas.openxmlformats.org/officeDocument/2006/relationships/image" Target="../media/image525.emf"/><Relationship Id="rId4" Type="http://schemas.openxmlformats.org/officeDocument/2006/relationships/image" Target="../media/image510.emf"/><Relationship Id="rId9" Type="http://schemas.openxmlformats.org/officeDocument/2006/relationships/image" Target="../media/image515.emf"/><Relationship Id="rId14" Type="http://schemas.openxmlformats.org/officeDocument/2006/relationships/image" Target="../media/image520.emf"/></Relationships>
</file>

<file path=ppt/drawings/_rels/vmlDrawing73.vml.rels><?xml version="1.0" encoding="UTF-8" standalone="yes"?>
<Relationships xmlns="http://schemas.openxmlformats.org/package/2006/relationships"><Relationship Id="rId8" Type="http://schemas.openxmlformats.org/officeDocument/2006/relationships/image" Target="../media/image533.emf"/><Relationship Id="rId3" Type="http://schemas.openxmlformats.org/officeDocument/2006/relationships/image" Target="../media/image528.emf"/><Relationship Id="rId7" Type="http://schemas.openxmlformats.org/officeDocument/2006/relationships/image" Target="../media/image532.emf"/><Relationship Id="rId2" Type="http://schemas.openxmlformats.org/officeDocument/2006/relationships/image" Target="../media/image527.emf"/><Relationship Id="rId1" Type="http://schemas.openxmlformats.org/officeDocument/2006/relationships/image" Target="../media/image526.emf"/><Relationship Id="rId6" Type="http://schemas.openxmlformats.org/officeDocument/2006/relationships/image" Target="../media/image531.emf"/><Relationship Id="rId5" Type="http://schemas.openxmlformats.org/officeDocument/2006/relationships/image" Target="../media/image530.emf"/><Relationship Id="rId4" Type="http://schemas.openxmlformats.org/officeDocument/2006/relationships/image" Target="../media/image529.emf"/><Relationship Id="rId9" Type="http://schemas.openxmlformats.org/officeDocument/2006/relationships/image" Target="../media/image534.emf"/></Relationships>
</file>

<file path=ppt/drawings/_rels/vmlDrawing74.vml.rels><?xml version="1.0" encoding="UTF-8" standalone="yes"?>
<Relationships xmlns="http://schemas.openxmlformats.org/package/2006/relationships"><Relationship Id="rId2" Type="http://schemas.openxmlformats.org/officeDocument/2006/relationships/image" Target="../media/image536.emf"/><Relationship Id="rId1" Type="http://schemas.openxmlformats.org/officeDocument/2006/relationships/image" Target="../media/image535.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537.emf"/></Relationships>
</file>

<file path=ppt/drawings/_rels/vmlDrawing76.vml.rels><?xml version="1.0" encoding="UTF-8" standalone="yes"?>
<Relationships xmlns="http://schemas.openxmlformats.org/package/2006/relationships"><Relationship Id="rId3" Type="http://schemas.openxmlformats.org/officeDocument/2006/relationships/image" Target="../media/image540.emf"/><Relationship Id="rId2" Type="http://schemas.openxmlformats.org/officeDocument/2006/relationships/image" Target="../media/image539.emf"/><Relationship Id="rId1" Type="http://schemas.openxmlformats.org/officeDocument/2006/relationships/image" Target="../media/image538.emf"/><Relationship Id="rId5" Type="http://schemas.openxmlformats.org/officeDocument/2006/relationships/image" Target="../media/image542.emf"/><Relationship Id="rId4" Type="http://schemas.openxmlformats.org/officeDocument/2006/relationships/image" Target="../media/image541.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543.emf"/></Relationships>
</file>

<file path=ppt/drawings/_rels/vmlDrawing78.vml.rels><?xml version="1.0" encoding="UTF-8" standalone="yes"?>
<Relationships xmlns="http://schemas.openxmlformats.org/package/2006/relationships"><Relationship Id="rId3" Type="http://schemas.openxmlformats.org/officeDocument/2006/relationships/image" Target="../media/image546.emf"/><Relationship Id="rId2" Type="http://schemas.openxmlformats.org/officeDocument/2006/relationships/image" Target="../media/image545.emf"/><Relationship Id="rId1" Type="http://schemas.openxmlformats.org/officeDocument/2006/relationships/image" Target="../media/image544.emf"/><Relationship Id="rId5" Type="http://schemas.openxmlformats.org/officeDocument/2006/relationships/image" Target="../media/image548.emf"/><Relationship Id="rId4" Type="http://schemas.openxmlformats.org/officeDocument/2006/relationships/image" Target="../media/image547.emf"/></Relationships>
</file>

<file path=ppt/drawings/_rels/vmlDrawing79.vml.rels><?xml version="1.0" encoding="UTF-8" standalone="yes"?>
<Relationships xmlns="http://schemas.openxmlformats.org/package/2006/relationships"><Relationship Id="rId3" Type="http://schemas.openxmlformats.org/officeDocument/2006/relationships/image" Target="../media/image551.emf"/><Relationship Id="rId2" Type="http://schemas.openxmlformats.org/officeDocument/2006/relationships/image" Target="../media/image550.emf"/><Relationship Id="rId1" Type="http://schemas.openxmlformats.org/officeDocument/2006/relationships/image" Target="../media/image549.emf"/><Relationship Id="rId4" Type="http://schemas.openxmlformats.org/officeDocument/2006/relationships/image" Target="../media/image552.emf"/></Relationships>
</file>

<file path=ppt/drawings/_rels/vmlDrawing80.vml.rels><?xml version="1.0" encoding="UTF-8" standalone="yes"?>
<Relationships xmlns="http://schemas.openxmlformats.org/package/2006/relationships"><Relationship Id="rId2" Type="http://schemas.openxmlformats.org/officeDocument/2006/relationships/image" Target="../media/image554.emf"/><Relationship Id="rId1" Type="http://schemas.openxmlformats.org/officeDocument/2006/relationships/image" Target="../media/image55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a:extLst>
              <a:ext uri="{FF2B5EF4-FFF2-40B4-BE49-F238E27FC236}">
                <a16:creationId xmlns:a16="http://schemas.microsoft.com/office/drawing/2014/main" id="{BFCBEB69-1A43-4093-9FDF-1772C9A4B1E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37408E89-A175-44BE-82C5-1D5B98AAF02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C6B3A78E-DA82-4B94-B2DC-1DEE03E8B323}"/>
              </a:ext>
            </a:extLst>
          </p:cNvPr>
          <p:cNvSpPr>
            <a:spLocks noGrp="1" noChangeArrowheads="1"/>
          </p:cNvSpPr>
          <p:nvPr>
            <p:ph type="sldNum" sz="quarter" idx="12"/>
          </p:nvPr>
        </p:nvSpPr>
        <p:spPr>
          <a:ln/>
        </p:spPr>
        <p:txBody>
          <a:bodyPr/>
          <a:lstStyle>
            <a:lvl1pPr>
              <a:defRPr/>
            </a:lvl1pPr>
          </a:lstStyle>
          <a:p>
            <a:fld id="{93EF384E-9A59-4446-88C9-15AC3E2429B1}" type="slidenum">
              <a:rPr lang="zh-CN" altLang="en-US"/>
              <a:pPr/>
              <a:t>‹#›</a:t>
            </a:fld>
            <a:endParaRPr lang="en-US" altLang="zh-CN"/>
          </a:p>
        </p:txBody>
      </p:sp>
    </p:spTree>
    <p:extLst>
      <p:ext uri="{BB962C8B-B14F-4D97-AF65-F5344CB8AC3E}">
        <p14:creationId xmlns:p14="http://schemas.microsoft.com/office/powerpoint/2010/main" val="3573056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F1031A30-4C39-4595-A5C1-B25D08965B85}"/>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679A9782-0724-43C4-8AA2-6C067E918C0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70970740-62BC-499C-A8F0-151CF0627A5F}"/>
              </a:ext>
            </a:extLst>
          </p:cNvPr>
          <p:cNvSpPr>
            <a:spLocks noGrp="1" noChangeArrowheads="1"/>
          </p:cNvSpPr>
          <p:nvPr>
            <p:ph type="sldNum" sz="quarter" idx="12"/>
          </p:nvPr>
        </p:nvSpPr>
        <p:spPr>
          <a:ln/>
        </p:spPr>
        <p:txBody>
          <a:bodyPr/>
          <a:lstStyle>
            <a:lvl1pPr>
              <a:defRPr/>
            </a:lvl1pPr>
          </a:lstStyle>
          <a:p>
            <a:fld id="{755063EB-7350-41FF-9A27-283CD4FF4DB3}" type="slidenum">
              <a:rPr lang="zh-CN" altLang="en-US"/>
              <a:pPr/>
              <a:t>‹#›</a:t>
            </a:fld>
            <a:endParaRPr lang="en-US" altLang="zh-CN"/>
          </a:p>
        </p:txBody>
      </p:sp>
    </p:spTree>
    <p:extLst>
      <p:ext uri="{BB962C8B-B14F-4D97-AF65-F5344CB8AC3E}">
        <p14:creationId xmlns:p14="http://schemas.microsoft.com/office/powerpoint/2010/main" val="3373825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a:extLst>
              <a:ext uri="{FF2B5EF4-FFF2-40B4-BE49-F238E27FC236}">
                <a16:creationId xmlns:a16="http://schemas.microsoft.com/office/drawing/2014/main" id="{513A1BD6-F72E-4631-8EC3-F2983495D94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F094081A-E89C-4E6C-B4D9-0B88CDA79F6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462E5931-CB86-4AF1-9ABA-9EBBDE44E7AC}"/>
              </a:ext>
            </a:extLst>
          </p:cNvPr>
          <p:cNvSpPr>
            <a:spLocks noGrp="1" noChangeArrowheads="1"/>
          </p:cNvSpPr>
          <p:nvPr>
            <p:ph type="sldNum" sz="quarter" idx="12"/>
          </p:nvPr>
        </p:nvSpPr>
        <p:spPr>
          <a:ln/>
        </p:spPr>
        <p:txBody>
          <a:bodyPr/>
          <a:lstStyle>
            <a:lvl1pPr>
              <a:defRPr/>
            </a:lvl1pPr>
          </a:lstStyle>
          <a:p>
            <a:fld id="{E4354231-7D9F-470E-8B76-7E43440DACE0}" type="slidenum">
              <a:rPr lang="zh-CN" altLang="en-US"/>
              <a:pPr/>
              <a:t>‹#›</a:t>
            </a:fld>
            <a:endParaRPr lang="en-US" altLang="zh-CN"/>
          </a:p>
        </p:txBody>
      </p:sp>
    </p:spTree>
    <p:extLst>
      <p:ext uri="{BB962C8B-B14F-4D97-AF65-F5344CB8AC3E}">
        <p14:creationId xmlns:p14="http://schemas.microsoft.com/office/powerpoint/2010/main" val="455020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id="{899DF974-5130-445A-8A58-1D4317F821D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CF1B2006-5853-449B-8D1B-8E815451BFB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DEE42AFB-43C4-4DE3-B9BA-5BE8C33AC766}"/>
              </a:ext>
            </a:extLst>
          </p:cNvPr>
          <p:cNvSpPr>
            <a:spLocks noGrp="1" noChangeArrowheads="1"/>
          </p:cNvSpPr>
          <p:nvPr>
            <p:ph type="sldNum" sz="quarter" idx="12"/>
          </p:nvPr>
        </p:nvSpPr>
        <p:spPr>
          <a:ln/>
        </p:spPr>
        <p:txBody>
          <a:bodyPr/>
          <a:lstStyle>
            <a:lvl1pPr>
              <a:defRPr/>
            </a:lvl1pPr>
          </a:lstStyle>
          <a:p>
            <a:fld id="{D3E2112A-4C63-4371-8515-81ED2E3E919D}" type="slidenum">
              <a:rPr lang="zh-CN" altLang="en-US"/>
              <a:pPr/>
              <a:t>‹#›</a:t>
            </a:fld>
            <a:endParaRPr lang="en-US" altLang="zh-CN"/>
          </a:p>
        </p:txBody>
      </p:sp>
    </p:spTree>
    <p:extLst>
      <p:ext uri="{BB962C8B-B14F-4D97-AF65-F5344CB8AC3E}">
        <p14:creationId xmlns:p14="http://schemas.microsoft.com/office/powerpoint/2010/main" val="2802046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a:extLst>
              <a:ext uri="{FF2B5EF4-FFF2-40B4-BE49-F238E27FC236}">
                <a16:creationId xmlns:a16="http://schemas.microsoft.com/office/drawing/2014/main" id="{BBA709A0-D67C-42C6-999B-00A07E8DC86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a:extLst>
              <a:ext uri="{FF2B5EF4-FFF2-40B4-BE49-F238E27FC236}">
                <a16:creationId xmlns:a16="http://schemas.microsoft.com/office/drawing/2014/main" id="{F02F7E31-7C35-4712-8764-300AD9F8DA31}"/>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a:extLst>
              <a:ext uri="{FF2B5EF4-FFF2-40B4-BE49-F238E27FC236}">
                <a16:creationId xmlns:a16="http://schemas.microsoft.com/office/drawing/2014/main" id="{F2547A28-D980-43B4-ABEC-453ACFD5AA93}"/>
              </a:ext>
            </a:extLst>
          </p:cNvPr>
          <p:cNvSpPr>
            <a:spLocks noGrp="1" noChangeArrowheads="1"/>
          </p:cNvSpPr>
          <p:nvPr>
            <p:ph type="sldNum" sz="quarter" idx="12"/>
          </p:nvPr>
        </p:nvSpPr>
        <p:spPr>
          <a:ln/>
        </p:spPr>
        <p:txBody>
          <a:bodyPr/>
          <a:lstStyle>
            <a:lvl1pPr>
              <a:defRPr/>
            </a:lvl1pPr>
          </a:lstStyle>
          <a:p>
            <a:fld id="{571CB35D-162D-4D97-BFF7-DE8EA38D4AE8}" type="slidenum">
              <a:rPr lang="zh-CN" altLang="en-US"/>
              <a:pPr/>
              <a:t>‹#›</a:t>
            </a:fld>
            <a:endParaRPr lang="en-US" altLang="zh-CN"/>
          </a:p>
        </p:txBody>
      </p:sp>
    </p:spTree>
    <p:extLst>
      <p:ext uri="{BB962C8B-B14F-4D97-AF65-F5344CB8AC3E}">
        <p14:creationId xmlns:p14="http://schemas.microsoft.com/office/powerpoint/2010/main" val="2314786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a:extLst>
              <a:ext uri="{FF2B5EF4-FFF2-40B4-BE49-F238E27FC236}">
                <a16:creationId xmlns:a16="http://schemas.microsoft.com/office/drawing/2014/main" id="{7D4C85CE-39D3-4FF4-ACBD-A94A071EA6BF}"/>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a:extLst>
              <a:ext uri="{FF2B5EF4-FFF2-40B4-BE49-F238E27FC236}">
                <a16:creationId xmlns:a16="http://schemas.microsoft.com/office/drawing/2014/main" id="{5B9E421D-A526-4376-B9F3-6C05C753E22E}"/>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a:extLst>
              <a:ext uri="{FF2B5EF4-FFF2-40B4-BE49-F238E27FC236}">
                <a16:creationId xmlns:a16="http://schemas.microsoft.com/office/drawing/2014/main" id="{3C5279D4-7561-48D2-891C-8FD43E6A379C}"/>
              </a:ext>
            </a:extLst>
          </p:cNvPr>
          <p:cNvSpPr>
            <a:spLocks noGrp="1" noChangeArrowheads="1"/>
          </p:cNvSpPr>
          <p:nvPr>
            <p:ph type="sldNum" sz="quarter" idx="12"/>
          </p:nvPr>
        </p:nvSpPr>
        <p:spPr>
          <a:ln/>
        </p:spPr>
        <p:txBody>
          <a:bodyPr/>
          <a:lstStyle>
            <a:lvl1pPr>
              <a:defRPr/>
            </a:lvl1pPr>
          </a:lstStyle>
          <a:p>
            <a:fld id="{8A23779E-79B6-4E2D-9B99-85A236911365}" type="slidenum">
              <a:rPr lang="zh-CN" altLang="en-US"/>
              <a:pPr/>
              <a:t>‹#›</a:t>
            </a:fld>
            <a:endParaRPr lang="en-US" altLang="zh-CN"/>
          </a:p>
        </p:txBody>
      </p:sp>
    </p:spTree>
    <p:extLst>
      <p:ext uri="{BB962C8B-B14F-4D97-AF65-F5344CB8AC3E}">
        <p14:creationId xmlns:p14="http://schemas.microsoft.com/office/powerpoint/2010/main" val="205937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FBE361B-C821-448E-A5FF-1372C1C951E5}"/>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a:extLst>
              <a:ext uri="{FF2B5EF4-FFF2-40B4-BE49-F238E27FC236}">
                <a16:creationId xmlns:a16="http://schemas.microsoft.com/office/drawing/2014/main" id="{B0CFB985-9668-4432-B2A5-F5AA69B25D6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a:extLst>
              <a:ext uri="{FF2B5EF4-FFF2-40B4-BE49-F238E27FC236}">
                <a16:creationId xmlns:a16="http://schemas.microsoft.com/office/drawing/2014/main" id="{5ED1A21E-E797-4626-A0A4-DC97E079318C}"/>
              </a:ext>
            </a:extLst>
          </p:cNvPr>
          <p:cNvSpPr>
            <a:spLocks noGrp="1" noChangeArrowheads="1"/>
          </p:cNvSpPr>
          <p:nvPr>
            <p:ph type="sldNum" sz="quarter" idx="12"/>
          </p:nvPr>
        </p:nvSpPr>
        <p:spPr>
          <a:ln/>
        </p:spPr>
        <p:txBody>
          <a:bodyPr/>
          <a:lstStyle>
            <a:lvl1pPr>
              <a:defRPr/>
            </a:lvl1pPr>
          </a:lstStyle>
          <a:p>
            <a:fld id="{368A6747-8C49-4E4F-9255-46F37C90F564}" type="slidenum">
              <a:rPr lang="zh-CN" altLang="en-US"/>
              <a:pPr/>
              <a:t>‹#›</a:t>
            </a:fld>
            <a:endParaRPr lang="en-US" altLang="zh-CN"/>
          </a:p>
        </p:txBody>
      </p:sp>
    </p:spTree>
    <p:extLst>
      <p:ext uri="{BB962C8B-B14F-4D97-AF65-F5344CB8AC3E}">
        <p14:creationId xmlns:p14="http://schemas.microsoft.com/office/powerpoint/2010/main" val="1997091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7ADEB3A0-87F0-4B8E-B635-AB381334DE9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FBF8971A-36EC-4578-A0F0-9C5FB5E5AB0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73F45F4B-36AC-4DE4-A256-26DEA4F75895}"/>
              </a:ext>
            </a:extLst>
          </p:cNvPr>
          <p:cNvSpPr>
            <a:spLocks noGrp="1" noChangeArrowheads="1"/>
          </p:cNvSpPr>
          <p:nvPr>
            <p:ph type="sldNum" sz="quarter" idx="12"/>
          </p:nvPr>
        </p:nvSpPr>
        <p:spPr>
          <a:ln/>
        </p:spPr>
        <p:txBody>
          <a:bodyPr/>
          <a:lstStyle>
            <a:lvl1pPr>
              <a:defRPr/>
            </a:lvl1pPr>
          </a:lstStyle>
          <a:p>
            <a:fld id="{F1E58A2E-60CC-41D4-9446-1CF45055B858}" type="slidenum">
              <a:rPr lang="zh-CN" altLang="en-US"/>
              <a:pPr/>
              <a:t>‹#›</a:t>
            </a:fld>
            <a:endParaRPr lang="en-US" altLang="zh-CN"/>
          </a:p>
        </p:txBody>
      </p:sp>
    </p:spTree>
    <p:extLst>
      <p:ext uri="{BB962C8B-B14F-4D97-AF65-F5344CB8AC3E}">
        <p14:creationId xmlns:p14="http://schemas.microsoft.com/office/powerpoint/2010/main" val="3448841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F02F2E59-10FF-4301-8863-86F387128CA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9A684271-3E13-49E6-A57C-60C408A685F4}"/>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78652F1A-191D-476D-9A02-3AE80D796D71}"/>
              </a:ext>
            </a:extLst>
          </p:cNvPr>
          <p:cNvSpPr>
            <a:spLocks noGrp="1" noChangeArrowheads="1"/>
          </p:cNvSpPr>
          <p:nvPr>
            <p:ph type="sldNum" sz="quarter" idx="12"/>
          </p:nvPr>
        </p:nvSpPr>
        <p:spPr>
          <a:ln/>
        </p:spPr>
        <p:txBody>
          <a:bodyPr/>
          <a:lstStyle>
            <a:lvl1pPr>
              <a:defRPr/>
            </a:lvl1pPr>
          </a:lstStyle>
          <a:p>
            <a:fld id="{4972D51F-2A33-4F6E-BC98-DFB608FB99CE}" type="slidenum">
              <a:rPr lang="zh-CN" altLang="en-US"/>
              <a:pPr/>
              <a:t>‹#›</a:t>
            </a:fld>
            <a:endParaRPr lang="en-US" altLang="zh-CN"/>
          </a:p>
        </p:txBody>
      </p:sp>
    </p:spTree>
    <p:extLst>
      <p:ext uri="{BB962C8B-B14F-4D97-AF65-F5344CB8AC3E}">
        <p14:creationId xmlns:p14="http://schemas.microsoft.com/office/powerpoint/2010/main" val="2721649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CCC5FA67-C4C3-4151-8BAB-0A10FF2E8D5C}"/>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D7074B5C-46CB-407C-BC7D-B5735F25772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A13AB968-ACCA-4768-9F9C-F16F29CF150F}"/>
              </a:ext>
            </a:extLst>
          </p:cNvPr>
          <p:cNvSpPr>
            <a:spLocks noGrp="1" noChangeArrowheads="1"/>
          </p:cNvSpPr>
          <p:nvPr>
            <p:ph type="sldNum" sz="quarter" idx="12"/>
          </p:nvPr>
        </p:nvSpPr>
        <p:spPr>
          <a:ln/>
        </p:spPr>
        <p:txBody>
          <a:bodyPr/>
          <a:lstStyle>
            <a:lvl1pPr>
              <a:defRPr/>
            </a:lvl1pPr>
          </a:lstStyle>
          <a:p>
            <a:fld id="{AA8E2B1D-0CAA-4531-8DA6-A04199DEAD7A}" type="slidenum">
              <a:rPr lang="zh-CN" altLang="en-US"/>
              <a:pPr/>
              <a:t>‹#›</a:t>
            </a:fld>
            <a:endParaRPr lang="en-US" altLang="zh-CN"/>
          </a:p>
        </p:txBody>
      </p:sp>
    </p:spTree>
    <p:extLst>
      <p:ext uri="{BB962C8B-B14F-4D97-AF65-F5344CB8AC3E}">
        <p14:creationId xmlns:p14="http://schemas.microsoft.com/office/powerpoint/2010/main" val="1021270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036132E5-2253-40C0-BF84-37D83318B050}"/>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3F5EE927-936C-451C-82FC-8AA4E21C5EB2}"/>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25F013EA-BA03-4D3F-93D4-90FDF0BDA90D}"/>
              </a:ext>
            </a:extLst>
          </p:cNvPr>
          <p:cNvSpPr>
            <a:spLocks noGrp="1" noChangeArrowheads="1"/>
          </p:cNvSpPr>
          <p:nvPr>
            <p:ph type="sldNum" sz="quarter" idx="12"/>
          </p:nvPr>
        </p:nvSpPr>
        <p:spPr>
          <a:ln/>
        </p:spPr>
        <p:txBody>
          <a:bodyPr/>
          <a:lstStyle>
            <a:lvl1pPr>
              <a:defRPr/>
            </a:lvl1pPr>
          </a:lstStyle>
          <a:p>
            <a:fld id="{A59BFE56-15CE-4A7E-AB9A-B3EB3107A421}" type="slidenum">
              <a:rPr lang="zh-CN" altLang="en-US"/>
              <a:pPr/>
              <a:t>‹#›</a:t>
            </a:fld>
            <a:endParaRPr lang="en-US" altLang="zh-CN"/>
          </a:p>
        </p:txBody>
      </p:sp>
    </p:spTree>
    <p:extLst>
      <p:ext uri="{BB962C8B-B14F-4D97-AF65-F5344CB8AC3E}">
        <p14:creationId xmlns:p14="http://schemas.microsoft.com/office/powerpoint/2010/main" val="3528273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003399"/>
            </a:gs>
            <a:gs pos="100000">
              <a:srgbClr val="001847"/>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28FA4CE-3A45-45A0-BD67-5B2EEE939408}"/>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id="{367E3BA3-44EA-4F03-9B2B-1E6F4C6821F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63844" name="Rectangle 4">
            <a:extLst>
              <a:ext uri="{FF2B5EF4-FFF2-40B4-BE49-F238E27FC236}">
                <a16:creationId xmlns:a16="http://schemas.microsoft.com/office/drawing/2014/main" id="{691997CF-61DF-49D8-912F-A11F08A765A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ea typeface="宋体" pitchFamily="2" charset="-122"/>
              </a:defRPr>
            </a:lvl1pPr>
          </a:lstStyle>
          <a:p>
            <a:pPr>
              <a:defRPr/>
            </a:pPr>
            <a:endParaRPr lang="en-US" altLang="zh-CN"/>
          </a:p>
        </p:txBody>
      </p:sp>
      <p:sp>
        <p:nvSpPr>
          <p:cNvPr id="163845" name="Rectangle 5">
            <a:extLst>
              <a:ext uri="{FF2B5EF4-FFF2-40B4-BE49-F238E27FC236}">
                <a16:creationId xmlns:a16="http://schemas.microsoft.com/office/drawing/2014/main" id="{F1BD0AA4-3751-4124-BFBD-5AD7ABCDA6B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宋体" pitchFamily="2" charset="-122"/>
              </a:defRPr>
            </a:lvl1pPr>
          </a:lstStyle>
          <a:p>
            <a:pPr>
              <a:defRPr/>
            </a:pPr>
            <a:endParaRPr lang="en-US" altLang="zh-CN"/>
          </a:p>
        </p:txBody>
      </p:sp>
      <p:sp>
        <p:nvSpPr>
          <p:cNvPr id="163846" name="Rectangle 6">
            <a:extLst>
              <a:ext uri="{FF2B5EF4-FFF2-40B4-BE49-F238E27FC236}">
                <a16:creationId xmlns:a16="http://schemas.microsoft.com/office/drawing/2014/main" id="{3FFE262E-D951-42A5-95A4-F844DBAB3FC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ea typeface="宋体" panose="02010600030101010101" pitchFamily="2" charset="-122"/>
              </a:defRPr>
            </a:lvl1pPr>
          </a:lstStyle>
          <a:p>
            <a:fld id="{E92AFF95-4230-4E82-B316-15131AC6EC1E}"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0.pn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9.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8.emf"/><Relationship Id="rId4" Type="http://schemas.openxmlformats.org/officeDocument/2006/relationships/image" Target="../media/image5.emf"/><Relationship Id="rId9" Type="http://schemas.openxmlformats.org/officeDocument/2006/relationships/oleObject" Target="../embeddings/oleObject4.bin"/><Relationship Id="rId1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6.jpeg"/><Relationship Id="rId7" Type="http://schemas.openxmlformats.org/officeDocument/2006/relationships/image" Target="../media/image13.emf"/><Relationship Id="rId12"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oleObject" Target="../embeddings/oleObject9.bin"/><Relationship Id="rId5" Type="http://schemas.openxmlformats.org/officeDocument/2006/relationships/image" Target="../media/image12.emf"/><Relationship Id="rId10" Type="http://schemas.openxmlformats.org/officeDocument/2006/relationships/image" Target="../media/image14.emf"/><Relationship Id="rId4" Type="http://schemas.openxmlformats.org/officeDocument/2006/relationships/oleObject" Target="../embeddings/oleObject6.bin"/><Relationship Id="rId9"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oleObject" Target="../embeddings/oleObject10.bin"/><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8.emf"/><Relationship Id="rId5" Type="http://schemas.openxmlformats.org/officeDocument/2006/relationships/oleObject" Target="../embeddings/oleObject11.bin"/><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8" Type="http://schemas.openxmlformats.org/officeDocument/2006/relationships/image" Target="../media/image21.emf"/><Relationship Id="rId13" Type="http://schemas.openxmlformats.org/officeDocument/2006/relationships/image" Target="../media/image23.emf"/><Relationship Id="rId18" Type="http://schemas.openxmlformats.org/officeDocument/2006/relationships/oleObject" Target="../embeddings/oleObject19.bin"/><Relationship Id="rId3" Type="http://schemas.openxmlformats.org/officeDocument/2006/relationships/oleObject" Target="../embeddings/oleObject12.bin"/><Relationship Id="rId21" Type="http://schemas.openxmlformats.org/officeDocument/2006/relationships/image" Target="../media/image27.emf"/><Relationship Id="rId7" Type="http://schemas.openxmlformats.org/officeDocument/2006/relationships/oleObject" Target="../embeddings/oleObject14.bin"/><Relationship Id="rId12" Type="http://schemas.openxmlformats.org/officeDocument/2006/relationships/oleObject" Target="../embeddings/oleObject16.bin"/><Relationship Id="rId17" Type="http://schemas.openxmlformats.org/officeDocument/2006/relationships/image" Target="../media/image25.emf"/><Relationship Id="rId2" Type="http://schemas.openxmlformats.org/officeDocument/2006/relationships/slideLayout" Target="../slideLayouts/slideLayout7.xml"/><Relationship Id="rId16" Type="http://schemas.openxmlformats.org/officeDocument/2006/relationships/oleObject" Target="../embeddings/oleObject18.bin"/><Relationship Id="rId20" Type="http://schemas.openxmlformats.org/officeDocument/2006/relationships/oleObject" Target="../embeddings/oleObject20.bin"/><Relationship Id="rId1" Type="http://schemas.openxmlformats.org/officeDocument/2006/relationships/vmlDrawing" Target="../drawings/vmlDrawing4.vml"/><Relationship Id="rId6" Type="http://schemas.openxmlformats.org/officeDocument/2006/relationships/image" Target="../media/image20.emf"/><Relationship Id="rId11" Type="http://schemas.openxmlformats.org/officeDocument/2006/relationships/image" Target="../media/image10.png"/><Relationship Id="rId5" Type="http://schemas.openxmlformats.org/officeDocument/2006/relationships/oleObject" Target="../embeddings/oleObject13.bin"/><Relationship Id="rId15" Type="http://schemas.openxmlformats.org/officeDocument/2006/relationships/image" Target="../media/image24.emf"/><Relationship Id="rId23" Type="http://schemas.openxmlformats.org/officeDocument/2006/relationships/image" Target="../media/image28.emf"/><Relationship Id="rId10" Type="http://schemas.openxmlformats.org/officeDocument/2006/relationships/image" Target="../media/image22.emf"/><Relationship Id="rId19" Type="http://schemas.openxmlformats.org/officeDocument/2006/relationships/image" Target="../media/image26.emf"/><Relationship Id="rId4" Type="http://schemas.openxmlformats.org/officeDocument/2006/relationships/image" Target="../media/image19.emf"/><Relationship Id="rId9" Type="http://schemas.openxmlformats.org/officeDocument/2006/relationships/oleObject" Target="../embeddings/oleObject15.bin"/><Relationship Id="rId14" Type="http://schemas.openxmlformats.org/officeDocument/2006/relationships/oleObject" Target="../embeddings/oleObject17.bin"/><Relationship Id="rId22" Type="http://schemas.openxmlformats.org/officeDocument/2006/relationships/oleObject" Target="../embeddings/oleObject21.bin"/></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3.emf"/><Relationship Id="rId18" Type="http://schemas.openxmlformats.org/officeDocument/2006/relationships/image" Target="../media/image10.png"/><Relationship Id="rId3" Type="http://schemas.openxmlformats.org/officeDocument/2006/relationships/oleObject" Target="../embeddings/oleObject22.bin"/><Relationship Id="rId7" Type="http://schemas.openxmlformats.org/officeDocument/2006/relationships/oleObject" Target="../embeddings/oleObject24.bin"/><Relationship Id="rId12" Type="http://schemas.openxmlformats.org/officeDocument/2006/relationships/oleObject" Target="../embeddings/oleObject26.bin"/><Relationship Id="rId17" Type="http://schemas.openxmlformats.org/officeDocument/2006/relationships/image" Target="../media/image35.emf"/><Relationship Id="rId2" Type="http://schemas.openxmlformats.org/officeDocument/2006/relationships/slideLayout" Target="../slideLayouts/slideLayout7.xml"/><Relationship Id="rId16" Type="http://schemas.openxmlformats.org/officeDocument/2006/relationships/oleObject" Target="../embeddings/oleObject28.bin"/><Relationship Id="rId1" Type="http://schemas.openxmlformats.org/officeDocument/2006/relationships/vmlDrawing" Target="../drawings/vmlDrawing5.vml"/><Relationship Id="rId6" Type="http://schemas.openxmlformats.org/officeDocument/2006/relationships/image" Target="../media/image30.emf"/><Relationship Id="rId11" Type="http://schemas.openxmlformats.org/officeDocument/2006/relationships/image" Target="../media/image32.emf"/><Relationship Id="rId5" Type="http://schemas.openxmlformats.org/officeDocument/2006/relationships/oleObject" Target="../embeddings/oleObject23.bin"/><Relationship Id="rId15" Type="http://schemas.openxmlformats.org/officeDocument/2006/relationships/image" Target="../media/image34.emf"/><Relationship Id="rId10" Type="http://schemas.openxmlformats.org/officeDocument/2006/relationships/oleObject" Target="../embeddings/oleObject25.bin"/><Relationship Id="rId19" Type="http://schemas.openxmlformats.org/officeDocument/2006/relationships/image" Target="../media/image36.png"/><Relationship Id="rId4" Type="http://schemas.openxmlformats.org/officeDocument/2006/relationships/image" Target="../media/image29.emf"/><Relationship Id="rId9" Type="http://schemas.openxmlformats.org/officeDocument/2006/relationships/image" Target="../media/image16.jpeg"/><Relationship Id="rId14" Type="http://schemas.openxmlformats.org/officeDocument/2006/relationships/oleObject" Target="../embeddings/oleObject27.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37.wmf"/></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36.png"/><Relationship Id="rId5" Type="http://schemas.openxmlformats.org/officeDocument/2006/relationships/image" Target="../media/image10.png"/><Relationship Id="rId4" Type="http://schemas.openxmlformats.org/officeDocument/2006/relationships/image" Target="../media/image38.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0.png"/><Relationship Id="rId4" Type="http://schemas.openxmlformats.org/officeDocument/2006/relationships/image" Target="../media/image39.emf"/></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2.emf"/><Relationship Id="rId13" Type="http://schemas.openxmlformats.org/officeDocument/2006/relationships/oleObject" Target="../embeddings/oleObject37.bin"/><Relationship Id="rId3" Type="http://schemas.openxmlformats.org/officeDocument/2006/relationships/oleObject" Target="../embeddings/oleObject32.bin"/><Relationship Id="rId7" Type="http://schemas.openxmlformats.org/officeDocument/2006/relationships/oleObject" Target="../embeddings/oleObject34.bin"/><Relationship Id="rId12" Type="http://schemas.openxmlformats.org/officeDocument/2006/relationships/image" Target="../media/image44.emf"/><Relationship Id="rId17" Type="http://schemas.openxmlformats.org/officeDocument/2006/relationships/image" Target="../media/image10.png"/><Relationship Id="rId2" Type="http://schemas.openxmlformats.org/officeDocument/2006/relationships/slideLayout" Target="../slideLayouts/slideLayout7.xml"/><Relationship Id="rId16" Type="http://schemas.openxmlformats.org/officeDocument/2006/relationships/image" Target="../media/image46.emf"/><Relationship Id="rId1" Type="http://schemas.openxmlformats.org/officeDocument/2006/relationships/vmlDrawing" Target="../drawings/vmlDrawing9.vml"/><Relationship Id="rId6" Type="http://schemas.openxmlformats.org/officeDocument/2006/relationships/image" Target="../media/image41.emf"/><Relationship Id="rId11" Type="http://schemas.openxmlformats.org/officeDocument/2006/relationships/oleObject" Target="../embeddings/oleObject36.bin"/><Relationship Id="rId5" Type="http://schemas.openxmlformats.org/officeDocument/2006/relationships/oleObject" Target="../embeddings/oleObject33.bin"/><Relationship Id="rId15" Type="http://schemas.openxmlformats.org/officeDocument/2006/relationships/oleObject" Target="../embeddings/oleObject38.bin"/><Relationship Id="rId10" Type="http://schemas.openxmlformats.org/officeDocument/2006/relationships/image" Target="../media/image43.emf"/><Relationship Id="rId4" Type="http://schemas.openxmlformats.org/officeDocument/2006/relationships/image" Target="../media/image40.emf"/><Relationship Id="rId9" Type="http://schemas.openxmlformats.org/officeDocument/2006/relationships/oleObject" Target="../embeddings/oleObject35.bin"/><Relationship Id="rId14" Type="http://schemas.openxmlformats.org/officeDocument/2006/relationships/image" Target="../media/image45.emf"/></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9.emf"/><Relationship Id="rId13" Type="http://schemas.openxmlformats.org/officeDocument/2006/relationships/image" Target="../media/image51.emf"/><Relationship Id="rId18" Type="http://schemas.openxmlformats.org/officeDocument/2006/relationships/oleObject" Target="../embeddings/oleObject46.bin"/><Relationship Id="rId26" Type="http://schemas.openxmlformats.org/officeDocument/2006/relationships/image" Target="../media/image36.png"/><Relationship Id="rId3" Type="http://schemas.openxmlformats.org/officeDocument/2006/relationships/oleObject" Target="../embeddings/oleObject39.bin"/><Relationship Id="rId21" Type="http://schemas.openxmlformats.org/officeDocument/2006/relationships/image" Target="../media/image55.emf"/><Relationship Id="rId7" Type="http://schemas.openxmlformats.org/officeDocument/2006/relationships/oleObject" Target="../embeddings/oleObject41.bin"/><Relationship Id="rId12" Type="http://schemas.openxmlformats.org/officeDocument/2006/relationships/oleObject" Target="../embeddings/oleObject43.bin"/><Relationship Id="rId17" Type="http://schemas.openxmlformats.org/officeDocument/2006/relationships/image" Target="../media/image53.emf"/><Relationship Id="rId25" Type="http://schemas.openxmlformats.org/officeDocument/2006/relationships/image" Target="../media/image57.emf"/><Relationship Id="rId2" Type="http://schemas.openxmlformats.org/officeDocument/2006/relationships/slideLayout" Target="../slideLayouts/slideLayout7.xml"/><Relationship Id="rId16" Type="http://schemas.openxmlformats.org/officeDocument/2006/relationships/oleObject" Target="../embeddings/oleObject45.bin"/><Relationship Id="rId20" Type="http://schemas.openxmlformats.org/officeDocument/2006/relationships/oleObject" Target="../embeddings/oleObject47.bin"/><Relationship Id="rId1" Type="http://schemas.openxmlformats.org/officeDocument/2006/relationships/vmlDrawing" Target="../drawings/vmlDrawing10.vml"/><Relationship Id="rId6" Type="http://schemas.openxmlformats.org/officeDocument/2006/relationships/image" Target="../media/image48.emf"/><Relationship Id="rId11" Type="http://schemas.openxmlformats.org/officeDocument/2006/relationships/image" Target="../media/image10.png"/><Relationship Id="rId24" Type="http://schemas.openxmlformats.org/officeDocument/2006/relationships/oleObject" Target="../embeddings/oleObject49.bin"/><Relationship Id="rId5" Type="http://schemas.openxmlformats.org/officeDocument/2006/relationships/oleObject" Target="../embeddings/oleObject40.bin"/><Relationship Id="rId15" Type="http://schemas.openxmlformats.org/officeDocument/2006/relationships/image" Target="../media/image52.emf"/><Relationship Id="rId23" Type="http://schemas.openxmlformats.org/officeDocument/2006/relationships/image" Target="../media/image56.emf"/><Relationship Id="rId10" Type="http://schemas.openxmlformats.org/officeDocument/2006/relationships/image" Target="../media/image50.emf"/><Relationship Id="rId19" Type="http://schemas.openxmlformats.org/officeDocument/2006/relationships/image" Target="../media/image54.emf"/><Relationship Id="rId4" Type="http://schemas.openxmlformats.org/officeDocument/2006/relationships/image" Target="../media/image47.emf"/><Relationship Id="rId9" Type="http://schemas.openxmlformats.org/officeDocument/2006/relationships/oleObject" Target="../embeddings/oleObject42.bin"/><Relationship Id="rId14" Type="http://schemas.openxmlformats.org/officeDocument/2006/relationships/oleObject" Target="../embeddings/oleObject44.bin"/><Relationship Id="rId22" Type="http://schemas.openxmlformats.org/officeDocument/2006/relationships/oleObject" Target="../embeddings/oleObject48.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0.bin"/><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59.emf"/><Relationship Id="rId5" Type="http://schemas.openxmlformats.org/officeDocument/2006/relationships/oleObject" Target="../embeddings/oleObject51.bin"/><Relationship Id="rId4" Type="http://schemas.openxmlformats.org/officeDocument/2006/relationships/image" Target="../media/image58.emf"/></Relationships>
</file>

<file path=ppt/slides/_rels/slide21.x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oleObject" Target="../embeddings/oleObject52.bin"/><Relationship Id="rId7" Type="http://schemas.openxmlformats.org/officeDocument/2006/relationships/oleObject" Target="../embeddings/oleObject53.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60.wmf"/></Relationships>
</file>

<file path=ppt/slides/_rels/slide22.xml.rels><?xml version="1.0" encoding="UTF-8" standalone="yes"?>
<Relationships xmlns="http://schemas.openxmlformats.org/package/2006/relationships"><Relationship Id="rId8" Type="http://schemas.openxmlformats.org/officeDocument/2006/relationships/image" Target="../media/image64.emf"/><Relationship Id="rId13" Type="http://schemas.openxmlformats.org/officeDocument/2006/relationships/image" Target="../media/image10.png"/><Relationship Id="rId3" Type="http://schemas.openxmlformats.org/officeDocument/2006/relationships/oleObject" Target="../embeddings/oleObject54.bin"/><Relationship Id="rId7" Type="http://schemas.openxmlformats.org/officeDocument/2006/relationships/oleObject" Target="../embeddings/oleObject56.bin"/><Relationship Id="rId12" Type="http://schemas.openxmlformats.org/officeDocument/2006/relationships/image" Target="../media/image66.e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63.emf"/><Relationship Id="rId11" Type="http://schemas.openxmlformats.org/officeDocument/2006/relationships/oleObject" Target="../embeddings/oleObject58.bin"/><Relationship Id="rId5" Type="http://schemas.openxmlformats.org/officeDocument/2006/relationships/oleObject" Target="../embeddings/oleObject55.bin"/><Relationship Id="rId10" Type="http://schemas.openxmlformats.org/officeDocument/2006/relationships/image" Target="../media/image65.emf"/><Relationship Id="rId4" Type="http://schemas.openxmlformats.org/officeDocument/2006/relationships/image" Target="../media/image62.emf"/><Relationship Id="rId9" Type="http://schemas.openxmlformats.org/officeDocument/2006/relationships/oleObject" Target="../embeddings/oleObject57.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36.png"/><Relationship Id="rId5" Type="http://schemas.openxmlformats.org/officeDocument/2006/relationships/image" Target="../media/image10.png"/><Relationship Id="rId4" Type="http://schemas.openxmlformats.org/officeDocument/2006/relationships/image" Target="../media/image67.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10.png"/><Relationship Id="rId4" Type="http://schemas.openxmlformats.org/officeDocument/2006/relationships/image" Target="../media/image68.emf"/></Relationships>
</file>

<file path=ppt/slides/_rels/slide25.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oleObject" Target="../embeddings/oleObject61.bin"/><Relationship Id="rId7" Type="http://schemas.openxmlformats.org/officeDocument/2006/relationships/oleObject" Target="../embeddings/oleObject63.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70.emf"/><Relationship Id="rId5" Type="http://schemas.openxmlformats.org/officeDocument/2006/relationships/oleObject" Target="../embeddings/oleObject62.bin"/><Relationship Id="rId4" Type="http://schemas.openxmlformats.org/officeDocument/2006/relationships/image" Target="../media/image69.emf"/><Relationship Id="rId9"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8" Type="http://schemas.openxmlformats.org/officeDocument/2006/relationships/image" Target="../media/image74.emf"/><Relationship Id="rId13" Type="http://schemas.openxmlformats.org/officeDocument/2006/relationships/image" Target="../media/image36.png"/><Relationship Id="rId3" Type="http://schemas.openxmlformats.org/officeDocument/2006/relationships/oleObject" Target="../embeddings/oleObject64.bin"/><Relationship Id="rId7" Type="http://schemas.openxmlformats.org/officeDocument/2006/relationships/oleObject" Target="../embeddings/oleObject66.bin"/><Relationship Id="rId12"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73.emf"/><Relationship Id="rId11" Type="http://schemas.openxmlformats.org/officeDocument/2006/relationships/image" Target="../media/image11.jpeg"/><Relationship Id="rId5" Type="http://schemas.openxmlformats.org/officeDocument/2006/relationships/oleObject" Target="../embeddings/oleObject65.bin"/><Relationship Id="rId10" Type="http://schemas.openxmlformats.org/officeDocument/2006/relationships/image" Target="../media/image75.emf"/><Relationship Id="rId4" Type="http://schemas.openxmlformats.org/officeDocument/2006/relationships/image" Target="../media/image72.emf"/><Relationship Id="rId9" Type="http://schemas.openxmlformats.org/officeDocument/2006/relationships/oleObject" Target="../embeddings/oleObject67.bin"/></Relationships>
</file>

<file path=ppt/slides/_rels/slide28.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oleObject" Target="../embeddings/oleObject68.bin"/><Relationship Id="rId7" Type="http://schemas.openxmlformats.org/officeDocument/2006/relationships/oleObject" Target="../embeddings/oleObject69.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11.jpeg"/><Relationship Id="rId11" Type="http://schemas.openxmlformats.org/officeDocument/2006/relationships/image" Target="../media/image78.emf"/><Relationship Id="rId5" Type="http://schemas.openxmlformats.org/officeDocument/2006/relationships/image" Target="../media/image10.png"/><Relationship Id="rId10" Type="http://schemas.openxmlformats.org/officeDocument/2006/relationships/oleObject" Target="../embeddings/oleObject70.bin"/><Relationship Id="rId4" Type="http://schemas.openxmlformats.org/officeDocument/2006/relationships/image" Target="../media/image76.emf"/><Relationship Id="rId9" Type="http://schemas.openxmlformats.org/officeDocument/2006/relationships/image" Target="../media/image36.png"/></Relationships>
</file>

<file path=ppt/slides/_rels/slide29.xml.rels><?xml version="1.0" encoding="UTF-8" standalone="yes"?>
<Relationships xmlns="http://schemas.openxmlformats.org/package/2006/relationships"><Relationship Id="rId8" Type="http://schemas.openxmlformats.org/officeDocument/2006/relationships/image" Target="../media/image81.emf"/><Relationship Id="rId13" Type="http://schemas.openxmlformats.org/officeDocument/2006/relationships/image" Target="../media/image83.emf"/><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oleObject" Target="../embeddings/oleObject75.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80.emf"/><Relationship Id="rId11" Type="http://schemas.openxmlformats.org/officeDocument/2006/relationships/image" Target="../media/image82.emf"/><Relationship Id="rId5" Type="http://schemas.openxmlformats.org/officeDocument/2006/relationships/oleObject" Target="../embeddings/oleObject72.bin"/><Relationship Id="rId10" Type="http://schemas.openxmlformats.org/officeDocument/2006/relationships/oleObject" Target="../embeddings/oleObject74.bin"/><Relationship Id="rId4" Type="http://schemas.openxmlformats.org/officeDocument/2006/relationships/image" Target="../media/image79.emf"/><Relationship Id="rId9" Type="http://schemas.openxmlformats.org/officeDocument/2006/relationships/image" Target="../media/image10.png"/></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78.bin"/><Relationship Id="rId3" Type="http://schemas.openxmlformats.org/officeDocument/2006/relationships/oleObject" Target="../embeddings/oleObject76.bin"/><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85.emf"/><Relationship Id="rId11" Type="http://schemas.openxmlformats.org/officeDocument/2006/relationships/image" Target="../media/image87.emf"/><Relationship Id="rId5" Type="http://schemas.openxmlformats.org/officeDocument/2006/relationships/oleObject" Target="../embeddings/oleObject77.bin"/><Relationship Id="rId10" Type="http://schemas.openxmlformats.org/officeDocument/2006/relationships/oleObject" Target="../embeddings/oleObject79.bin"/><Relationship Id="rId4" Type="http://schemas.openxmlformats.org/officeDocument/2006/relationships/image" Target="../media/image84.emf"/><Relationship Id="rId9" Type="http://schemas.openxmlformats.org/officeDocument/2006/relationships/image" Target="../media/image86.emf"/></Relationships>
</file>

<file path=ppt/slides/_rels/slide31.xml.rels><?xml version="1.0" encoding="UTF-8" standalone="yes"?>
<Relationships xmlns="http://schemas.openxmlformats.org/package/2006/relationships"><Relationship Id="rId8" Type="http://schemas.openxmlformats.org/officeDocument/2006/relationships/image" Target="../media/image91.emf"/><Relationship Id="rId13" Type="http://schemas.openxmlformats.org/officeDocument/2006/relationships/image" Target="../media/image36.png"/><Relationship Id="rId3" Type="http://schemas.openxmlformats.org/officeDocument/2006/relationships/oleObject" Target="../embeddings/oleObject80.bin"/><Relationship Id="rId7" Type="http://schemas.openxmlformats.org/officeDocument/2006/relationships/oleObject" Target="../embeddings/oleObject82.bin"/><Relationship Id="rId12"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89.emf"/><Relationship Id="rId11" Type="http://schemas.openxmlformats.org/officeDocument/2006/relationships/image" Target="../media/image92.emf"/><Relationship Id="rId5" Type="http://schemas.openxmlformats.org/officeDocument/2006/relationships/oleObject" Target="../embeddings/oleObject81.bin"/><Relationship Id="rId10" Type="http://schemas.openxmlformats.org/officeDocument/2006/relationships/oleObject" Target="../embeddings/oleObject83.bin"/><Relationship Id="rId4" Type="http://schemas.openxmlformats.org/officeDocument/2006/relationships/image" Target="../media/image88.emf"/><Relationship Id="rId9" Type="http://schemas.openxmlformats.org/officeDocument/2006/relationships/image" Target="../media/image90.jpeg"/></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86.bin"/><Relationship Id="rId13" Type="http://schemas.openxmlformats.org/officeDocument/2006/relationships/image" Target="../media/image97.emf"/><Relationship Id="rId18" Type="http://schemas.openxmlformats.org/officeDocument/2006/relationships/oleObject" Target="../embeddings/oleObject91.bin"/><Relationship Id="rId3" Type="http://schemas.openxmlformats.org/officeDocument/2006/relationships/oleObject" Target="../embeddings/oleObject84.bin"/><Relationship Id="rId7" Type="http://schemas.openxmlformats.org/officeDocument/2006/relationships/image" Target="../media/image94.emf"/><Relationship Id="rId12" Type="http://schemas.openxmlformats.org/officeDocument/2006/relationships/oleObject" Target="../embeddings/oleObject88.bin"/><Relationship Id="rId17" Type="http://schemas.openxmlformats.org/officeDocument/2006/relationships/image" Target="../media/image99.emf"/><Relationship Id="rId2" Type="http://schemas.openxmlformats.org/officeDocument/2006/relationships/slideLayout" Target="../slideLayouts/slideLayout7.xml"/><Relationship Id="rId16" Type="http://schemas.openxmlformats.org/officeDocument/2006/relationships/oleObject" Target="../embeddings/oleObject90.bin"/><Relationship Id="rId1" Type="http://schemas.openxmlformats.org/officeDocument/2006/relationships/vmlDrawing" Target="../drawings/vmlDrawing22.vml"/><Relationship Id="rId6" Type="http://schemas.openxmlformats.org/officeDocument/2006/relationships/oleObject" Target="../embeddings/oleObject85.bin"/><Relationship Id="rId11" Type="http://schemas.openxmlformats.org/officeDocument/2006/relationships/image" Target="../media/image96.emf"/><Relationship Id="rId5" Type="http://schemas.openxmlformats.org/officeDocument/2006/relationships/image" Target="../media/image10.png"/><Relationship Id="rId15" Type="http://schemas.openxmlformats.org/officeDocument/2006/relationships/image" Target="../media/image98.emf"/><Relationship Id="rId10" Type="http://schemas.openxmlformats.org/officeDocument/2006/relationships/oleObject" Target="../embeddings/oleObject87.bin"/><Relationship Id="rId19" Type="http://schemas.openxmlformats.org/officeDocument/2006/relationships/image" Target="../media/image100.emf"/><Relationship Id="rId4" Type="http://schemas.openxmlformats.org/officeDocument/2006/relationships/image" Target="../media/image93.emf"/><Relationship Id="rId9" Type="http://schemas.openxmlformats.org/officeDocument/2006/relationships/image" Target="../media/image95.emf"/><Relationship Id="rId14" Type="http://schemas.openxmlformats.org/officeDocument/2006/relationships/oleObject" Target="../embeddings/oleObject89.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94.bin"/><Relationship Id="rId13" Type="http://schemas.openxmlformats.org/officeDocument/2006/relationships/image" Target="../media/image105.emf"/><Relationship Id="rId18" Type="http://schemas.openxmlformats.org/officeDocument/2006/relationships/oleObject" Target="../embeddings/oleObject98.bin"/><Relationship Id="rId26" Type="http://schemas.openxmlformats.org/officeDocument/2006/relationships/oleObject" Target="../embeddings/oleObject102.bin"/><Relationship Id="rId3" Type="http://schemas.openxmlformats.org/officeDocument/2006/relationships/image" Target="../media/image16.jpeg"/><Relationship Id="rId21" Type="http://schemas.openxmlformats.org/officeDocument/2006/relationships/image" Target="../media/image108.emf"/><Relationship Id="rId7" Type="http://schemas.openxmlformats.org/officeDocument/2006/relationships/image" Target="../media/image102.emf"/><Relationship Id="rId12" Type="http://schemas.openxmlformats.org/officeDocument/2006/relationships/oleObject" Target="../embeddings/oleObject96.bin"/><Relationship Id="rId17" Type="http://schemas.openxmlformats.org/officeDocument/2006/relationships/image" Target="../media/image10.png"/><Relationship Id="rId25" Type="http://schemas.openxmlformats.org/officeDocument/2006/relationships/image" Target="../media/image110.emf"/><Relationship Id="rId2" Type="http://schemas.openxmlformats.org/officeDocument/2006/relationships/slideLayout" Target="../slideLayouts/slideLayout7.xml"/><Relationship Id="rId16" Type="http://schemas.openxmlformats.org/officeDocument/2006/relationships/image" Target="../media/image11.jpeg"/><Relationship Id="rId20" Type="http://schemas.openxmlformats.org/officeDocument/2006/relationships/oleObject" Target="../embeddings/oleObject99.bin"/><Relationship Id="rId29" Type="http://schemas.openxmlformats.org/officeDocument/2006/relationships/image" Target="../media/image112.emf"/><Relationship Id="rId1" Type="http://schemas.openxmlformats.org/officeDocument/2006/relationships/vmlDrawing" Target="../drawings/vmlDrawing23.vml"/><Relationship Id="rId6" Type="http://schemas.openxmlformats.org/officeDocument/2006/relationships/oleObject" Target="../embeddings/oleObject93.bin"/><Relationship Id="rId11" Type="http://schemas.openxmlformats.org/officeDocument/2006/relationships/image" Target="../media/image104.emf"/><Relationship Id="rId24" Type="http://schemas.openxmlformats.org/officeDocument/2006/relationships/oleObject" Target="../embeddings/oleObject101.bin"/><Relationship Id="rId5" Type="http://schemas.openxmlformats.org/officeDocument/2006/relationships/image" Target="../media/image101.emf"/><Relationship Id="rId15" Type="http://schemas.openxmlformats.org/officeDocument/2006/relationships/image" Target="../media/image106.emf"/><Relationship Id="rId23" Type="http://schemas.openxmlformats.org/officeDocument/2006/relationships/image" Target="../media/image109.emf"/><Relationship Id="rId28" Type="http://schemas.openxmlformats.org/officeDocument/2006/relationships/oleObject" Target="../embeddings/oleObject103.bin"/><Relationship Id="rId10" Type="http://schemas.openxmlformats.org/officeDocument/2006/relationships/oleObject" Target="../embeddings/oleObject95.bin"/><Relationship Id="rId19" Type="http://schemas.openxmlformats.org/officeDocument/2006/relationships/image" Target="../media/image107.emf"/><Relationship Id="rId31" Type="http://schemas.openxmlformats.org/officeDocument/2006/relationships/image" Target="../media/image113.emf"/><Relationship Id="rId4" Type="http://schemas.openxmlformats.org/officeDocument/2006/relationships/oleObject" Target="../embeddings/oleObject92.bin"/><Relationship Id="rId9" Type="http://schemas.openxmlformats.org/officeDocument/2006/relationships/image" Target="../media/image103.emf"/><Relationship Id="rId14" Type="http://schemas.openxmlformats.org/officeDocument/2006/relationships/oleObject" Target="../embeddings/oleObject97.bin"/><Relationship Id="rId22" Type="http://schemas.openxmlformats.org/officeDocument/2006/relationships/oleObject" Target="../embeddings/oleObject100.bin"/><Relationship Id="rId27" Type="http://schemas.openxmlformats.org/officeDocument/2006/relationships/image" Target="../media/image111.emf"/><Relationship Id="rId30" Type="http://schemas.openxmlformats.org/officeDocument/2006/relationships/oleObject" Target="../embeddings/oleObject104.bin"/></Relationships>
</file>

<file path=ppt/slides/_rels/slide34.xml.rels><?xml version="1.0" encoding="UTF-8" standalone="yes"?>
<Relationships xmlns="http://schemas.openxmlformats.org/package/2006/relationships"><Relationship Id="rId8" Type="http://schemas.openxmlformats.org/officeDocument/2006/relationships/image" Target="../media/image116.emf"/><Relationship Id="rId13" Type="http://schemas.openxmlformats.org/officeDocument/2006/relationships/image" Target="../media/image118.emf"/><Relationship Id="rId3" Type="http://schemas.openxmlformats.org/officeDocument/2006/relationships/oleObject" Target="../embeddings/oleObject105.bin"/><Relationship Id="rId7" Type="http://schemas.openxmlformats.org/officeDocument/2006/relationships/oleObject" Target="../embeddings/oleObject107.bin"/><Relationship Id="rId12" Type="http://schemas.openxmlformats.org/officeDocument/2006/relationships/oleObject" Target="../embeddings/oleObject109.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115.emf"/><Relationship Id="rId11" Type="http://schemas.openxmlformats.org/officeDocument/2006/relationships/image" Target="../media/image117.emf"/><Relationship Id="rId5" Type="http://schemas.openxmlformats.org/officeDocument/2006/relationships/oleObject" Target="../embeddings/oleObject106.bin"/><Relationship Id="rId10" Type="http://schemas.openxmlformats.org/officeDocument/2006/relationships/oleObject" Target="../embeddings/oleObject108.bin"/><Relationship Id="rId4" Type="http://schemas.openxmlformats.org/officeDocument/2006/relationships/image" Target="../media/image114.emf"/><Relationship Id="rId9" Type="http://schemas.openxmlformats.org/officeDocument/2006/relationships/image" Target="../media/image16.jpeg"/><Relationship Id="rId14" Type="http://schemas.openxmlformats.org/officeDocument/2006/relationships/image" Target="../media/image10.png"/></Relationships>
</file>

<file path=ppt/slides/_rels/slide35.xml.rels><?xml version="1.0" encoding="UTF-8" standalone="yes"?>
<Relationships xmlns="http://schemas.openxmlformats.org/package/2006/relationships"><Relationship Id="rId8" Type="http://schemas.openxmlformats.org/officeDocument/2006/relationships/image" Target="../media/image121.emf"/><Relationship Id="rId3" Type="http://schemas.openxmlformats.org/officeDocument/2006/relationships/oleObject" Target="../embeddings/oleObject110.bin"/><Relationship Id="rId7" Type="http://schemas.openxmlformats.org/officeDocument/2006/relationships/oleObject" Target="../embeddings/oleObject112.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120.emf"/><Relationship Id="rId5" Type="http://schemas.openxmlformats.org/officeDocument/2006/relationships/oleObject" Target="../embeddings/oleObject111.bin"/><Relationship Id="rId10" Type="http://schemas.openxmlformats.org/officeDocument/2006/relationships/image" Target="../media/image36.png"/><Relationship Id="rId4" Type="http://schemas.openxmlformats.org/officeDocument/2006/relationships/image" Target="../media/image119.emf"/><Relationship Id="rId9"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115.bin"/><Relationship Id="rId13" Type="http://schemas.openxmlformats.org/officeDocument/2006/relationships/image" Target="../media/image126.emf"/><Relationship Id="rId3" Type="http://schemas.openxmlformats.org/officeDocument/2006/relationships/oleObject" Target="../embeddings/oleObject113.bin"/><Relationship Id="rId7" Type="http://schemas.openxmlformats.org/officeDocument/2006/relationships/image" Target="../media/image123.emf"/><Relationship Id="rId12" Type="http://schemas.openxmlformats.org/officeDocument/2006/relationships/oleObject" Target="../embeddings/oleObject117.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oleObject" Target="../embeddings/oleObject114.bin"/><Relationship Id="rId11" Type="http://schemas.openxmlformats.org/officeDocument/2006/relationships/image" Target="../media/image125.emf"/><Relationship Id="rId5" Type="http://schemas.openxmlformats.org/officeDocument/2006/relationships/image" Target="../media/image127.jpeg"/><Relationship Id="rId15" Type="http://schemas.openxmlformats.org/officeDocument/2006/relationships/image" Target="../media/image36.png"/><Relationship Id="rId10" Type="http://schemas.openxmlformats.org/officeDocument/2006/relationships/oleObject" Target="../embeddings/oleObject116.bin"/><Relationship Id="rId4" Type="http://schemas.openxmlformats.org/officeDocument/2006/relationships/image" Target="../media/image122.emf"/><Relationship Id="rId9" Type="http://schemas.openxmlformats.org/officeDocument/2006/relationships/image" Target="../media/image124.emf"/><Relationship Id="rId14" Type="http://schemas.openxmlformats.org/officeDocument/2006/relationships/image" Target="../media/image10.png"/></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20.bin"/><Relationship Id="rId13" Type="http://schemas.openxmlformats.org/officeDocument/2006/relationships/image" Target="../media/image132.emf"/><Relationship Id="rId3" Type="http://schemas.openxmlformats.org/officeDocument/2006/relationships/oleObject" Target="../embeddings/oleObject118.bin"/><Relationship Id="rId7" Type="http://schemas.openxmlformats.org/officeDocument/2006/relationships/image" Target="../media/image129.emf"/><Relationship Id="rId12" Type="http://schemas.openxmlformats.org/officeDocument/2006/relationships/oleObject" Target="../embeddings/oleObject122.bin"/><Relationship Id="rId2" Type="http://schemas.openxmlformats.org/officeDocument/2006/relationships/slideLayout" Target="../slideLayouts/slideLayout7.xml"/><Relationship Id="rId16" Type="http://schemas.openxmlformats.org/officeDocument/2006/relationships/image" Target="../media/image10.png"/><Relationship Id="rId1" Type="http://schemas.openxmlformats.org/officeDocument/2006/relationships/vmlDrawing" Target="../drawings/vmlDrawing27.vml"/><Relationship Id="rId6" Type="http://schemas.openxmlformats.org/officeDocument/2006/relationships/oleObject" Target="../embeddings/oleObject119.bin"/><Relationship Id="rId11" Type="http://schemas.openxmlformats.org/officeDocument/2006/relationships/image" Target="../media/image131.emf"/><Relationship Id="rId5" Type="http://schemas.openxmlformats.org/officeDocument/2006/relationships/image" Target="../media/image16.jpeg"/><Relationship Id="rId15" Type="http://schemas.openxmlformats.org/officeDocument/2006/relationships/image" Target="../media/image133.emf"/><Relationship Id="rId10" Type="http://schemas.openxmlformats.org/officeDocument/2006/relationships/oleObject" Target="../embeddings/oleObject121.bin"/><Relationship Id="rId4" Type="http://schemas.openxmlformats.org/officeDocument/2006/relationships/image" Target="../media/image128.emf"/><Relationship Id="rId9" Type="http://schemas.openxmlformats.org/officeDocument/2006/relationships/image" Target="../media/image130.emf"/><Relationship Id="rId14" Type="http://schemas.openxmlformats.org/officeDocument/2006/relationships/oleObject" Target="../embeddings/oleObject123.bin"/></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126.bin"/><Relationship Id="rId13" Type="http://schemas.openxmlformats.org/officeDocument/2006/relationships/image" Target="../media/image138.emf"/><Relationship Id="rId3" Type="http://schemas.openxmlformats.org/officeDocument/2006/relationships/image" Target="../media/image16.jpeg"/><Relationship Id="rId7" Type="http://schemas.openxmlformats.org/officeDocument/2006/relationships/image" Target="../media/image135.emf"/><Relationship Id="rId12" Type="http://schemas.openxmlformats.org/officeDocument/2006/relationships/oleObject" Target="../embeddings/oleObject128.bin"/><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oleObject" Target="../embeddings/oleObject125.bin"/><Relationship Id="rId11" Type="http://schemas.openxmlformats.org/officeDocument/2006/relationships/image" Target="../media/image137.emf"/><Relationship Id="rId5" Type="http://schemas.openxmlformats.org/officeDocument/2006/relationships/image" Target="../media/image134.emf"/><Relationship Id="rId15" Type="http://schemas.openxmlformats.org/officeDocument/2006/relationships/image" Target="../media/image10.png"/><Relationship Id="rId10" Type="http://schemas.openxmlformats.org/officeDocument/2006/relationships/oleObject" Target="../embeddings/oleObject127.bin"/><Relationship Id="rId4" Type="http://schemas.openxmlformats.org/officeDocument/2006/relationships/oleObject" Target="../embeddings/oleObject124.bin"/><Relationship Id="rId9" Type="http://schemas.openxmlformats.org/officeDocument/2006/relationships/image" Target="../media/image136.emf"/><Relationship Id="rId14" Type="http://schemas.openxmlformats.org/officeDocument/2006/relationships/image" Target="../media/image11.jpeg"/></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31.bin"/><Relationship Id="rId13" Type="http://schemas.openxmlformats.org/officeDocument/2006/relationships/oleObject" Target="../embeddings/oleObject133.bin"/><Relationship Id="rId3" Type="http://schemas.openxmlformats.org/officeDocument/2006/relationships/oleObject" Target="../embeddings/oleObject129.bin"/><Relationship Id="rId7" Type="http://schemas.openxmlformats.org/officeDocument/2006/relationships/image" Target="../media/image16.jpeg"/><Relationship Id="rId12" Type="http://schemas.openxmlformats.org/officeDocument/2006/relationships/image" Target="../media/image10.png"/><Relationship Id="rId2" Type="http://schemas.openxmlformats.org/officeDocument/2006/relationships/slideLayout" Target="../slideLayouts/slideLayout7.xml"/><Relationship Id="rId16" Type="http://schemas.openxmlformats.org/officeDocument/2006/relationships/image" Target="../media/image144.emf"/><Relationship Id="rId1" Type="http://schemas.openxmlformats.org/officeDocument/2006/relationships/vmlDrawing" Target="../drawings/vmlDrawing29.vml"/><Relationship Id="rId6" Type="http://schemas.openxmlformats.org/officeDocument/2006/relationships/image" Target="../media/image140.emf"/><Relationship Id="rId11" Type="http://schemas.openxmlformats.org/officeDocument/2006/relationships/image" Target="../media/image142.emf"/><Relationship Id="rId5" Type="http://schemas.openxmlformats.org/officeDocument/2006/relationships/oleObject" Target="../embeddings/oleObject130.bin"/><Relationship Id="rId15" Type="http://schemas.openxmlformats.org/officeDocument/2006/relationships/oleObject" Target="../embeddings/oleObject134.bin"/><Relationship Id="rId10" Type="http://schemas.openxmlformats.org/officeDocument/2006/relationships/oleObject" Target="../embeddings/oleObject132.bin"/><Relationship Id="rId4" Type="http://schemas.openxmlformats.org/officeDocument/2006/relationships/image" Target="../media/image139.emf"/><Relationship Id="rId9" Type="http://schemas.openxmlformats.org/officeDocument/2006/relationships/image" Target="../media/image141.emf"/><Relationship Id="rId14" Type="http://schemas.openxmlformats.org/officeDocument/2006/relationships/image" Target="../media/image143.emf"/></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137.bin"/><Relationship Id="rId3" Type="http://schemas.openxmlformats.org/officeDocument/2006/relationships/image" Target="../media/image16.jpeg"/><Relationship Id="rId7" Type="http://schemas.openxmlformats.org/officeDocument/2006/relationships/image" Target="../media/image146.emf"/><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oleObject" Target="../embeddings/oleObject136.bin"/><Relationship Id="rId11" Type="http://schemas.openxmlformats.org/officeDocument/2006/relationships/image" Target="../media/image10.png"/><Relationship Id="rId5" Type="http://schemas.openxmlformats.org/officeDocument/2006/relationships/image" Target="../media/image145.emf"/><Relationship Id="rId10" Type="http://schemas.openxmlformats.org/officeDocument/2006/relationships/image" Target="../media/image11.jpeg"/><Relationship Id="rId4" Type="http://schemas.openxmlformats.org/officeDocument/2006/relationships/oleObject" Target="../embeddings/oleObject135.bin"/><Relationship Id="rId9" Type="http://schemas.openxmlformats.org/officeDocument/2006/relationships/image" Target="../media/image147.e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40.bin"/><Relationship Id="rId13" Type="http://schemas.openxmlformats.org/officeDocument/2006/relationships/image" Target="../media/image152.emf"/><Relationship Id="rId18" Type="http://schemas.openxmlformats.org/officeDocument/2006/relationships/image" Target="../media/image10.png"/><Relationship Id="rId3" Type="http://schemas.openxmlformats.org/officeDocument/2006/relationships/oleObject" Target="../embeddings/oleObject138.bin"/><Relationship Id="rId7" Type="http://schemas.openxmlformats.org/officeDocument/2006/relationships/image" Target="../media/image16.jpeg"/><Relationship Id="rId12" Type="http://schemas.openxmlformats.org/officeDocument/2006/relationships/oleObject" Target="../embeddings/oleObject142.bin"/><Relationship Id="rId17" Type="http://schemas.openxmlformats.org/officeDocument/2006/relationships/image" Target="../media/image154.emf"/><Relationship Id="rId2" Type="http://schemas.openxmlformats.org/officeDocument/2006/relationships/slideLayout" Target="../slideLayouts/slideLayout7.xml"/><Relationship Id="rId16" Type="http://schemas.openxmlformats.org/officeDocument/2006/relationships/oleObject" Target="../embeddings/oleObject144.bin"/><Relationship Id="rId1" Type="http://schemas.openxmlformats.org/officeDocument/2006/relationships/vmlDrawing" Target="../drawings/vmlDrawing31.vml"/><Relationship Id="rId6" Type="http://schemas.openxmlformats.org/officeDocument/2006/relationships/image" Target="../media/image149.emf"/><Relationship Id="rId11" Type="http://schemas.openxmlformats.org/officeDocument/2006/relationships/image" Target="../media/image151.emf"/><Relationship Id="rId5" Type="http://schemas.openxmlformats.org/officeDocument/2006/relationships/oleObject" Target="../embeddings/oleObject139.bin"/><Relationship Id="rId15" Type="http://schemas.openxmlformats.org/officeDocument/2006/relationships/image" Target="../media/image153.emf"/><Relationship Id="rId10" Type="http://schemas.openxmlformats.org/officeDocument/2006/relationships/oleObject" Target="../embeddings/oleObject141.bin"/><Relationship Id="rId4" Type="http://schemas.openxmlformats.org/officeDocument/2006/relationships/image" Target="../media/image148.emf"/><Relationship Id="rId9" Type="http://schemas.openxmlformats.org/officeDocument/2006/relationships/image" Target="../media/image150.emf"/><Relationship Id="rId14" Type="http://schemas.openxmlformats.org/officeDocument/2006/relationships/oleObject" Target="../embeddings/oleObject143.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47.bin"/><Relationship Id="rId3" Type="http://schemas.openxmlformats.org/officeDocument/2006/relationships/image" Target="../media/image16.jpeg"/><Relationship Id="rId7" Type="http://schemas.openxmlformats.org/officeDocument/2006/relationships/image" Target="../media/image156.emf"/><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oleObject" Target="../embeddings/oleObject146.bin"/><Relationship Id="rId11" Type="http://schemas.openxmlformats.org/officeDocument/2006/relationships/image" Target="../media/image10.png"/><Relationship Id="rId5" Type="http://schemas.openxmlformats.org/officeDocument/2006/relationships/image" Target="../media/image155.emf"/><Relationship Id="rId10" Type="http://schemas.openxmlformats.org/officeDocument/2006/relationships/image" Target="../media/image11.jpeg"/><Relationship Id="rId4" Type="http://schemas.openxmlformats.org/officeDocument/2006/relationships/oleObject" Target="../embeddings/oleObject145.bin"/><Relationship Id="rId9" Type="http://schemas.openxmlformats.org/officeDocument/2006/relationships/image" Target="../media/image157.emf"/></Relationships>
</file>

<file path=ppt/slides/_rels/slide44.xml.rels><?xml version="1.0" encoding="UTF-8" standalone="yes"?>
<Relationships xmlns="http://schemas.openxmlformats.org/package/2006/relationships"><Relationship Id="rId8" Type="http://schemas.openxmlformats.org/officeDocument/2006/relationships/image" Target="../media/image160.emf"/><Relationship Id="rId3" Type="http://schemas.openxmlformats.org/officeDocument/2006/relationships/oleObject" Target="../embeddings/oleObject148.bin"/><Relationship Id="rId7" Type="http://schemas.openxmlformats.org/officeDocument/2006/relationships/oleObject" Target="../embeddings/oleObject150.bin"/><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image" Target="../media/image159.emf"/><Relationship Id="rId5" Type="http://schemas.openxmlformats.org/officeDocument/2006/relationships/oleObject" Target="../embeddings/oleObject149.bin"/><Relationship Id="rId4" Type="http://schemas.openxmlformats.org/officeDocument/2006/relationships/image" Target="../media/image158.emf"/></Relationships>
</file>

<file path=ppt/slides/_rels/slide45.xml.rels><?xml version="1.0" encoding="UTF-8" standalone="yes"?>
<Relationships xmlns="http://schemas.openxmlformats.org/package/2006/relationships"><Relationship Id="rId8" Type="http://schemas.openxmlformats.org/officeDocument/2006/relationships/image" Target="../media/image163.emf"/><Relationship Id="rId13" Type="http://schemas.openxmlformats.org/officeDocument/2006/relationships/oleObject" Target="../embeddings/oleObject156.bin"/><Relationship Id="rId18" Type="http://schemas.openxmlformats.org/officeDocument/2006/relationships/image" Target="../media/image10.png"/><Relationship Id="rId3" Type="http://schemas.openxmlformats.org/officeDocument/2006/relationships/oleObject" Target="../embeddings/oleObject151.bin"/><Relationship Id="rId7" Type="http://schemas.openxmlformats.org/officeDocument/2006/relationships/oleObject" Target="../embeddings/oleObject153.bin"/><Relationship Id="rId12" Type="http://schemas.openxmlformats.org/officeDocument/2006/relationships/image" Target="../media/image165.emf"/><Relationship Id="rId17" Type="http://schemas.openxmlformats.org/officeDocument/2006/relationships/image" Target="../media/image11.jpeg"/><Relationship Id="rId2" Type="http://schemas.openxmlformats.org/officeDocument/2006/relationships/slideLayout" Target="../slideLayouts/slideLayout7.xml"/><Relationship Id="rId16" Type="http://schemas.openxmlformats.org/officeDocument/2006/relationships/image" Target="../media/image167.emf"/><Relationship Id="rId1" Type="http://schemas.openxmlformats.org/officeDocument/2006/relationships/vmlDrawing" Target="../drawings/vmlDrawing34.vml"/><Relationship Id="rId6" Type="http://schemas.openxmlformats.org/officeDocument/2006/relationships/image" Target="../media/image162.emf"/><Relationship Id="rId11" Type="http://schemas.openxmlformats.org/officeDocument/2006/relationships/oleObject" Target="../embeddings/oleObject155.bin"/><Relationship Id="rId5" Type="http://schemas.openxmlformats.org/officeDocument/2006/relationships/oleObject" Target="../embeddings/oleObject152.bin"/><Relationship Id="rId15" Type="http://schemas.openxmlformats.org/officeDocument/2006/relationships/oleObject" Target="../embeddings/oleObject157.bin"/><Relationship Id="rId10" Type="http://schemas.openxmlformats.org/officeDocument/2006/relationships/image" Target="../media/image164.emf"/><Relationship Id="rId4" Type="http://schemas.openxmlformats.org/officeDocument/2006/relationships/image" Target="../media/image161.emf"/><Relationship Id="rId9" Type="http://schemas.openxmlformats.org/officeDocument/2006/relationships/oleObject" Target="../embeddings/oleObject154.bin"/><Relationship Id="rId14" Type="http://schemas.openxmlformats.org/officeDocument/2006/relationships/image" Target="../media/image166.emf"/></Relationships>
</file>

<file path=ppt/slides/_rels/slide46.xml.rels><?xml version="1.0" encoding="UTF-8" standalone="yes"?>
<Relationships xmlns="http://schemas.openxmlformats.org/package/2006/relationships"><Relationship Id="rId8" Type="http://schemas.openxmlformats.org/officeDocument/2006/relationships/image" Target="../media/image170.emf"/><Relationship Id="rId13" Type="http://schemas.openxmlformats.org/officeDocument/2006/relationships/image" Target="../media/image172.emf"/><Relationship Id="rId18" Type="http://schemas.openxmlformats.org/officeDocument/2006/relationships/oleObject" Target="../embeddings/oleObject165.bin"/><Relationship Id="rId3" Type="http://schemas.openxmlformats.org/officeDocument/2006/relationships/oleObject" Target="../embeddings/oleObject158.bin"/><Relationship Id="rId7" Type="http://schemas.openxmlformats.org/officeDocument/2006/relationships/oleObject" Target="../embeddings/oleObject160.bin"/><Relationship Id="rId12" Type="http://schemas.openxmlformats.org/officeDocument/2006/relationships/oleObject" Target="../embeddings/oleObject162.bin"/><Relationship Id="rId17" Type="http://schemas.openxmlformats.org/officeDocument/2006/relationships/image" Target="../media/image174.emf"/><Relationship Id="rId2" Type="http://schemas.openxmlformats.org/officeDocument/2006/relationships/slideLayout" Target="../slideLayouts/slideLayout7.xml"/><Relationship Id="rId16" Type="http://schemas.openxmlformats.org/officeDocument/2006/relationships/oleObject" Target="../embeddings/oleObject164.bin"/><Relationship Id="rId1" Type="http://schemas.openxmlformats.org/officeDocument/2006/relationships/vmlDrawing" Target="../drawings/vmlDrawing35.vml"/><Relationship Id="rId6" Type="http://schemas.openxmlformats.org/officeDocument/2006/relationships/image" Target="../media/image169.emf"/><Relationship Id="rId11" Type="http://schemas.openxmlformats.org/officeDocument/2006/relationships/image" Target="../media/image171.emf"/><Relationship Id="rId5" Type="http://schemas.openxmlformats.org/officeDocument/2006/relationships/oleObject" Target="../embeddings/oleObject159.bin"/><Relationship Id="rId15" Type="http://schemas.openxmlformats.org/officeDocument/2006/relationships/image" Target="../media/image173.emf"/><Relationship Id="rId10" Type="http://schemas.openxmlformats.org/officeDocument/2006/relationships/oleObject" Target="../embeddings/oleObject161.bin"/><Relationship Id="rId19" Type="http://schemas.openxmlformats.org/officeDocument/2006/relationships/image" Target="../media/image175.emf"/><Relationship Id="rId4" Type="http://schemas.openxmlformats.org/officeDocument/2006/relationships/image" Target="../media/image168.emf"/><Relationship Id="rId9" Type="http://schemas.openxmlformats.org/officeDocument/2006/relationships/image" Target="../media/image10.png"/><Relationship Id="rId14" Type="http://schemas.openxmlformats.org/officeDocument/2006/relationships/oleObject" Target="../embeddings/oleObject163.bin"/></Relationships>
</file>

<file path=ppt/slides/_rels/slide47.xml.rels><?xml version="1.0" encoding="UTF-8" standalone="yes"?>
<Relationships xmlns="http://schemas.openxmlformats.org/package/2006/relationships"><Relationship Id="rId13" Type="http://schemas.openxmlformats.org/officeDocument/2006/relationships/image" Target="../media/image180.emf"/><Relationship Id="rId18" Type="http://schemas.openxmlformats.org/officeDocument/2006/relationships/oleObject" Target="../embeddings/oleObject173.bin"/><Relationship Id="rId26" Type="http://schemas.openxmlformats.org/officeDocument/2006/relationships/oleObject" Target="../embeddings/oleObject177.bin"/><Relationship Id="rId3" Type="http://schemas.openxmlformats.org/officeDocument/2006/relationships/oleObject" Target="../embeddings/oleObject166.bin"/><Relationship Id="rId21" Type="http://schemas.openxmlformats.org/officeDocument/2006/relationships/image" Target="../media/image184.emf"/><Relationship Id="rId7" Type="http://schemas.openxmlformats.org/officeDocument/2006/relationships/image" Target="../media/image177.emf"/><Relationship Id="rId12" Type="http://schemas.openxmlformats.org/officeDocument/2006/relationships/oleObject" Target="../embeddings/oleObject170.bin"/><Relationship Id="rId17" Type="http://schemas.openxmlformats.org/officeDocument/2006/relationships/image" Target="../media/image182.emf"/><Relationship Id="rId25" Type="http://schemas.openxmlformats.org/officeDocument/2006/relationships/image" Target="../media/image186.emf"/><Relationship Id="rId33" Type="http://schemas.openxmlformats.org/officeDocument/2006/relationships/image" Target="../media/image190.emf"/><Relationship Id="rId2" Type="http://schemas.openxmlformats.org/officeDocument/2006/relationships/slideLayout" Target="../slideLayouts/slideLayout7.xml"/><Relationship Id="rId16" Type="http://schemas.openxmlformats.org/officeDocument/2006/relationships/oleObject" Target="../embeddings/oleObject172.bin"/><Relationship Id="rId20" Type="http://schemas.openxmlformats.org/officeDocument/2006/relationships/oleObject" Target="../embeddings/oleObject174.bin"/><Relationship Id="rId29" Type="http://schemas.openxmlformats.org/officeDocument/2006/relationships/image" Target="../media/image188.emf"/><Relationship Id="rId1" Type="http://schemas.openxmlformats.org/officeDocument/2006/relationships/vmlDrawing" Target="../drawings/vmlDrawing36.vml"/><Relationship Id="rId6" Type="http://schemas.openxmlformats.org/officeDocument/2006/relationships/oleObject" Target="../embeddings/oleObject167.bin"/><Relationship Id="rId11" Type="http://schemas.openxmlformats.org/officeDocument/2006/relationships/image" Target="../media/image179.emf"/><Relationship Id="rId24" Type="http://schemas.openxmlformats.org/officeDocument/2006/relationships/oleObject" Target="../embeddings/oleObject176.bin"/><Relationship Id="rId32" Type="http://schemas.openxmlformats.org/officeDocument/2006/relationships/oleObject" Target="../embeddings/oleObject180.bin"/><Relationship Id="rId5" Type="http://schemas.openxmlformats.org/officeDocument/2006/relationships/image" Target="../media/image10.png"/><Relationship Id="rId15" Type="http://schemas.openxmlformats.org/officeDocument/2006/relationships/image" Target="../media/image181.emf"/><Relationship Id="rId23" Type="http://schemas.openxmlformats.org/officeDocument/2006/relationships/image" Target="../media/image185.emf"/><Relationship Id="rId28" Type="http://schemas.openxmlformats.org/officeDocument/2006/relationships/oleObject" Target="../embeddings/oleObject178.bin"/><Relationship Id="rId10" Type="http://schemas.openxmlformats.org/officeDocument/2006/relationships/oleObject" Target="../embeddings/oleObject169.bin"/><Relationship Id="rId19" Type="http://schemas.openxmlformats.org/officeDocument/2006/relationships/image" Target="../media/image183.emf"/><Relationship Id="rId31" Type="http://schemas.openxmlformats.org/officeDocument/2006/relationships/image" Target="../media/image189.emf"/><Relationship Id="rId4" Type="http://schemas.openxmlformats.org/officeDocument/2006/relationships/image" Target="../media/image176.emf"/><Relationship Id="rId9" Type="http://schemas.openxmlformats.org/officeDocument/2006/relationships/image" Target="../media/image178.emf"/><Relationship Id="rId14" Type="http://schemas.openxmlformats.org/officeDocument/2006/relationships/oleObject" Target="../embeddings/oleObject171.bin"/><Relationship Id="rId22" Type="http://schemas.openxmlformats.org/officeDocument/2006/relationships/oleObject" Target="../embeddings/oleObject175.bin"/><Relationship Id="rId27" Type="http://schemas.openxmlformats.org/officeDocument/2006/relationships/image" Target="../media/image187.emf"/><Relationship Id="rId30" Type="http://schemas.openxmlformats.org/officeDocument/2006/relationships/oleObject" Target="../embeddings/oleObject179.bin"/><Relationship Id="rId8" Type="http://schemas.openxmlformats.org/officeDocument/2006/relationships/oleObject" Target="../embeddings/oleObject168.bin"/></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183.bin"/><Relationship Id="rId3" Type="http://schemas.openxmlformats.org/officeDocument/2006/relationships/image" Target="../media/image16.jpeg"/><Relationship Id="rId7" Type="http://schemas.openxmlformats.org/officeDocument/2006/relationships/image" Target="../media/image192.emf"/><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oleObject" Target="../embeddings/oleObject182.bin"/><Relationship Id="rId5" Type="http://schemas.openxmlformats.org/officeDocument/2006/relationships/image" Target="../media/image191.emf"/><Relationship Id="rId10" Type="http://schemas.openxmlformats.org/officeDocument/2006/relationships/image" Target="../media/image10.png"/><Relationship Id="rId4" Type="http://schemas.openxmlformats.org/officeDocument/2006/relationships/oleObject" Target="../embeddings/oleObject181.bin"/><Relationship Id="rId9" Type="http://schemas.openxmlformats.org/officeDocument/2006/relationships/image" Target="../media/image193.emf"/></Relationships>
</file>

<file path=ppt/slides/_rels/slide50.xml.rels><?xml version="1.0" encoding="UTF-8" standalone="yes"?>
<Relationships xmlns="http://schemas.openxmlformats.org/package/2006/relationships"><Relationship Id="rId8" Type="http://schemas.openxmlformats.org/officeDocument/2006/relationships/image" Target="../media/image195.emf"/><Relationship Id="rId3" Type="http://schemas.openxmlformats.org/officeDocument/2006/relationships/image" Target="../media/image16.jpeg"/><Relationship Id="rId7" Type="http://schemas.openxmlformats.org/officeDocument/2006/relationships/oleObject" Target="../embeddings/oleObject185.bin"/><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10.png"/><Relationship Id="rId5" Type="http://schemas.openxmlformats.org/officeDocument/2006/relationships/image" Target="../media/image194.emf"/><Relationship Id="rId4" Type="http://schemas.openxmlformats.org/officeDocument/2006/relationships/oleObject" Target="../embeddings/oleObject184.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188.bin"/><Relationship Id="rId13" Type="http://schemas.openxmlformats.org/officeDocument/2006/relationships/image" Target="../media/image200.emf"/><Relationship Id="rId18" Type="http://schemas.openxmlformats.org/officeDocument/2006/relationships/oleObject" Target="../embeddings/oleObject193.bin"/><Relationship Id="rId26" Type="http://schemas.openxmlformats.org/officeDocument/2006/relationships/oleObject" Target="../embeddings/oleObject197.bin"/><Relationship Id="rId3" Type="http://schemas.openxmlformats.org/officeDocument/2006/relationships/oleObject" Target="../embeddings/oleObject186.bin"/><Relationship Id="rId21" Type="http://schemas.openxmlformats.org/officeDocument/2006/relationships/image" Target="../media/image204.emf"/><Relationship Id="rId7" Type="http://schemas.openxmlformats.org/officeDocument/2006/relationships/image" Target="../media/image197.emf"/><Relationship Id="rId12" Type="http://schemas.openxmlformats.org/officeDocument/2006/relationships/oleObject" Target="../embeddings/oleObject190.bin"/><Relationship Id="rId17" Type="http://schemas.openxmlformats.org/officeDocument/2006/relationships/image" Target="../media/image202.emf"/><Relationship Id="rId25" Type="http://schemas.openxmlformats.org/officeDocument/2006/relationships/image" Target="../media/image206.emf"/><Relationship Id="rId2" Type="http://schemas.openxmlformats.org/officeDocument/2006/relationships/slideLayout" Target="../slideLayouts/slideLayout7.xml"/><Relationship Id="rId16" Type="http://schemas.openxmlformats.org/officeDocument/2006/relationships/oleObject" Target="../embeddings/oleObject192.bin"/><Relationship Id="rId20" Type="http://schemas.openxmlformats.org/officeDocument/2006/relationships/oleObject" Target="../embeddings/oleObject194.bin"/><Relationship Id="rId1" Type="http://schemas.openxmlformats.org/officeDocument/2006/relationships/vmlDrawing" Target="../drawings/vmlDrawing39.vml"/><Relationship Id="rId6" Type="http://schemas.openxmlformats.org/officeDocument/2006/relationships/oleObject" Target="../embeddings/oleObject187.bin"/><Relationship Id="rId11" Type="http://schemas.openxmlformats.org/officeDocument/2006/relationships/image" Target="../media/image199.emf"/><Relationship Id="rId24" Type="http://schemas.openxmlformats.org/officeDocument/2006/relationships/oleObject" Target="../embeddings/oleObject196.bin"/><Relationship Id="rId5" Type="http://schemas.openxmlformats.org/officeDocument/2006/relationships/image" Target="../media/image127.jpeg"/><Relationship Id="rId15" Type="http://schemas.openxmlformats.org/officeDocument/2006/relationships/image" Target="../media/image201.emf"/><Relationship Id="rId23" Type="http://schemas.openxmlformats.org/officeDocument/2006/relationships/image" Target="../media/image205.emf"/><Relationship Id="rId28" Type="http://schemas.openxmlformats.org/officeDocument/2006/relationships/image" Target="../media/image10.png"/><Relationship Id="rId10" Type="http://schemas.openxmlformats.org/officeDocument/2006/relationships/oleObject" Target="../embeddings/oleObject189.bin"/><Relationship Id="rId19" Type="http://schemas.openxmlformats.org/officeDocument/2006/relationships/image" Target="../media/image203.emf"/><Relationship Id="rId4" Type="http://schemas.openxmlformats.org/officeDocument/2006/relationships/image" Target="../media/image196.emf"/><Relationship Id="rId9" Type="http://schemas.openxmlformats.org/officeDocument/2006/relationships/image" Target="../media/image198.emf"/><Relationship Id="rId14" Type="http://schemas.openxmlformats.org/officeDocument/2006/relationships/oleObject" Target="../embeddings/oleObject191.bin"/><Relationship Id="rId22" Type="http://schemas.openxmlformats.org/officeDocument/2006/relationships/oleObject" Target="../embeddings/oleObject195.bin"/><Relationship Id="rId27" Type="http://schemas.openxmlformats.org/officeDocument/2006/relationships/image" Target="../media/image207.emf"/></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200.bin"/><Relationship Id="rId3" Type="http://schemas.openxmlformats.org/officeDocument/2006/relationships/oleObject" Target="../embeddings/oleObject198.bin"/><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209.emf"/><Relationship Id="rId11" Type="http://schemas.openxmlformats.org/officeDocument/2006/relationships/image" Target="../media/image211.emf"/><Relationship Id="rId5" Type="http://schemas.openxmlformats.org/officeDocument/2006/relationships/oleObject" Target="../embeddings/oleObject199.bin"/><Relationship Id="rId10" Type="http://schemas.openxmlformats.org/officeDocument/2006/relationships/oleObject" Target="../embeddings/oleObject201.bin"/><Relationship Id="rId4" Type="http://schemas.openxmlformats.org/officeDocument/2006/relationships/image" Target="../media/image208.emf"/><Relationship Id="rId9" Type="http://schemas.openxmlformats.org/officeDocument/2006/relationships/image" Target="../media/image210.emf"/></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8" Type="http://schemas.openxmlformats.org/officeDocument/2006/relationships/image" Target="../media/image214.emf"/><Relationship Id="rId13" Type="http://schemas.openxmlformats.org/officeDocument/2006/relationships/image" Target="../media/image216.emf"/><Relationship Id="rId18" Type="http://schemas.openxmlformats.org/officeDocument/2006/relationships/oleObject" Target="../embeddings/oleObject209.bin"/><Relationship Id="rId3" Type="http://schemas.openxmlformats.org/officeDocument/2006/relationships/oleObject" Target="../embeddings/oleObject202.bin"/><Relationship Id="rId21" Type="http://schemas.openxmlformats.org/officeDocument/2006/relationships/image" Target="../media/image220.emf"/><Relationship Id="rId7" Type="http://schemas.openxmlformats.org/officeDocument/2006/relationships/oleObject" Target="../embeddings/oleObject204.bin"/><Relationship Id="rId12" Type="http://schemas.openxmlformats.org/officeDocument/2006/relationships/oleObject" Target="../embeddings/oleObject206.bin"/><Relationship Id="rId17" Type="http://schemas.openxmlformats.org/officeDocument/2006/relationships/image" Target="../media/image218.emf"/><Relationship Id="rId2" Type="http://schemas.openxmlformats.org/officeDocument/2006/relationships/slideLayout" Target="../slideLayouts/slideLayout7.xml"/><Relationship Id="rId16" Type="http://schemas.openxmlformats.org/officeDocument/2006/relationships/oleObject" Target="../embeddings/oleObject208.bin"/><Relationship Id="rId20" Type="http://schemas.openxmlformats.org/officeDocument/2006/relationships/oleObject" Target="../embeddings/oleObject210.bin"/><Relationship Id="rId1" Type="http://schemas.openxmlformats.org/officeDocument/2006/relationships/vmlDrawing" Target="../drawings/vmlDrawing41.vml"/><Relationship Id="rId6" Type="http://schemas.openxmlformats.org/officeDocument/2006/relationships/image" Target="../media/image213.emf"/><Relationship Id="rId11" Type="http://schemas.openxmlformats.org/officeDocument/2006/relationships/image" Target="../media/image10.png"/><Relationship Id="rId5" Type="http://schemas.openxmlformats.org/officeDocument/2006/relationships/oleObject" Target="../embeddings/oleObject203.bin"/><Relationship Id="rId15" Type="http://schemas.openxmlformats.org/officeDocument/2006/relationships/image" Target="../media/image217.emf"/><Relationship Id="rId23" Type="http://schemas.openxmlformats.org/officeDocument/2006/relationships/image" Target="../media/image221.emf"/><Relationship Id="rId10" Type="http://schemas.openxmlformats.org/officeDocument/2006/relationships/image" Target="../media/image215.emf"/><Relationship Id="rId19" Type="http://schemas.openxmlformats.org/officeDocument/2006/relationships/image" Target="../media/image219.emf"/><Relationship Id="rId4" Type="http://schemas.openxmlformats.org/officeDocument/2006/relationships/image" Target="../media/image212.emf"/><Relationship Id="rId9" Type="http://schemas.openxmlformats.org/officeDocument/2006/relationships/oleObject" Target="../embeddings/oleObject205.bin"/><Relationship Id="rId14" Type="http://schemas.openxmlformats.org/officeDocument/2006/relationships/oleObject" Target="../embeddings/oleObject207.bin"/><Relationship Id="rId22" Type="http://schemas.openxmlformats.org/officeDocument/2006/relationships/oleObject" Target="../embeddings/oleObject211.bin"/></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212.bin"/><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image" Target="../media/image223.emf"/><Relationship Id="rId5" Type="http://schemas.openxmlformats.org/officeDocument/2006/relationships/oleObject" Target="../embeddings/oleObject213.bin"/><Relationship Id="rId4" Type="http://schemas.openxmlformats.org/officeDocument/2006/relationships/image" Target="../media/image222.e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216.bin"/><Relationship Id="rId13" Type="http://schemas.openxmlformats.org/officeDocument/2006/relationships/image" Target="../media/image228.emf"/><Relationship Id="rId18" Type="http://schemas.openxmlformats.org/officeDocument/2006/relationships/oleObject" Target="../embeddings/oleObject221.bin"/><Relationship Id="rId3" Type="http://schemas.openxmlformats.org/officeDocument/2006/relationships/oleObject" Target="../embeddings/oleObject214.bin"/><Relationship Id="rId21" Type="http://schemas.openxmlformats.org/officeDocument/2006/relationships/image" Target="../media/image232.emf"/><Relationship Id="rId7" Type="http://schemas.openxmlformats.org/officeDocument/2006/relationships/image" Target="../media/image10.png"/><Relationship Id="rId12" Type="http://schemas.openxmlformats.org/officeDocument/2006/relationships/oleObject" Target="../embeddings/oleObject218.bin"/><Relationship Id="rId17" Type="http://schemas.openxmlformats.org/officeDocument/2006/relationships/image" Target="../media/image230.wmf"/><Relationship Id="rId2" Type="http://schemas.openxmlformats.org/officeDocument/2006/relationships/slideLayout" Target="../slideLayouts/slideLayout7.xml"/><Relationship Id="rId16" Type="http://schemas.openxmlformats.org/officeDocument/2006/relationships/oleObject" Target="../embeddings/oleObject220.bin"/><Relationship Id="rId20" Type="http://schemas.openxmlformats.org/officeDocument/2006/relationships/oleObject" Target="../embeddings/oleObject222.bin"/><Relationship Id="rId1" Type="http://schemas.openxmlformats.org/officeDocument/2006/relationships/vmlDrawing" Target="../drawings/vmlDrawing43.vml"/><Relationship Id="rId6" Type="http://schemas.openxmlformats.org/officeDocument/2006/relationships/image" Target="../media/image225.wmf"/><Relationship Id="rId11" Type="http://schemas.openxmlformats.org/officeDocument/2006/relationships/image" Target="../media/image227.emf"/><Relationship Id="rId5" Type="http://schemas.openxmlformats.org/officeDocument/2006/relationships/oleObject" Target="../embeddings/oleObject215.bin"/><Relationship Id="rId15" Type="http://schemas.openxmlformats.org/officeDocument/2006/relationships/image" Target="../media/image229.emf"/><Relationship Id="rId10" Type="http://schemas.openxmlformats.org/officeDocument/2006/relationships/oleObject" Target="../embeddings/oleObject217.bin"/><Relationship Id="rId19" Type="http://schemas.openxmlformats.org/officeDocument/2006/relationships/image" Target="../media/image231.emf"/><Relationship Id="rId4" Type="http://schemas.openxmlformats.org/officeDocument/2006/relationships/image" Target="../media/image224.emf"/><Relationship Id="rId9" Type="http://schemas.openxmlformats.org/officeDocument/2006/relationships/image" Target="../media/image226.emf"/><Relationship Id="rId14" Type="http://schemas.openxmlformats.org/officeDocument/2006/relationships/oleObject" Target="../embeddings/oleObject219.bin"/></Relationships>
</file>

<file path=ppt/slides/_rels/slide57.xml.rels><?xml version="1.0" encoding="UTF-8" standalone="yes"?>
<Relationships xmlns="http://schemas.openxmlformats.org/package/2006/relationships"><Relationship Id="rId13" Type="http://schemas.openxmlformats.org/officeDocument/2006/relationships/image" Target="../media/image10.png"/><Relationship Id="rId18" Type="http://schemas.openxmlformats.org/officeDocument/2006/relationships/oleObject" Target="../embeddings/oleObject230.bin"/><Relationship Id="rId26" Type="http://schemas.openxmlformats.org/officeDocument/2006/relationships/oleObject" Target="../embeddings/oleObject234.bin"/><Relationship Id="rId39" Type="http://schemas.openxmlformats.org/officeDocument/2006/relationships/image" Target="../media/image250.wmf"/><Relationship Id="rId21" Type="http://schemas.openxmlformats.org/officeDocument/2006/relationships/image" Target="../media/image241.emf"/><Relationship Id="rId34" Type="http://schemas.openxmlformats.org/officeDocument/2006/relationships/oleObject" Target="../embeddings/oleObject238.bin"/><Relationship Id="rId7" Type="http://schemas.openxmlformats.org/officeDocument/2006/relationships/oleObject" Target="../embeddings/oleObject225.bin"/><Relationship Id="rId12" Type="http://schemas.openxmlformats.org/officeDocument/2006/relationships/image" Target="../media/image237.emf"/><Relationship Id="rId17" Type="http://schemas.openxmlformats.org/officeDocument/2006/relationships/image" Target="../media/image239.emf"/><Relationship Id="rId25" Type="http://schemas.openxmlformats.org/officeDocument/2006/relationships/image" Target="../media/image243.emf"/><Relationship Id="rId33" Type="http://schemas.openxmlformats.org/officeDocument/2006/relationships/image" Target="../media/image247.emf"/><Relationship Id="rId38" Type="http://schemas.openxmlformats.org/officeDocument/2006/relationships/oleObject" Target="../embeddings/oleObject240.bin"/><Relationship Id="rId2" Type="http://schemas.openxmlformats.org/officeDocument/2006/relationships/slideLayout" Target="../slideLayouts/slideLayout7.xml"/><Relationship Id="rId16" Type="http://schemas.openxmlformats.org/officeDocument/2006/relationships/oleObject" Target="../embeddings/oleObject229.bin"/><Relationship Id="rId20" Type="http://schemas.openxmlformats.org/officeDocument/2006/relationships/oleObject" Target="../embeddings/oleObject231.bin"/><Relationship Id="rId29" Type="http://schemas.openxmlformats.org/officeDocument/2006/relationships/image" Target="../media/image245.emf"/><Relationship Id="rId1" Type="http://schemas.openxmlformats.org/officeDocument/2006/relationships/vmlDrawing" Target="../drawings/vmlDrawing44.vml"/><Relationship Id="rId6" Type="http://schemas.openxmlformats.org/officeDocument/2006/relationships/image" Target="../media/image234.emf"/><Relationship Id="rId11" Type="http://schemas.openxmlformats.org/officeDocument/2006/relationships/oleObject" Target="../embeddings/oleObject227.bin"/><Relationship Id="rId24" Type="http://schemas.openxmlformats.org/officeDocument/2006/relationships/oleObject" Target="../embeddings/oleObject233.bin"/><Relationship Id="rId32" Type="http://schemas.openxmlformats.org/officeDocument/2006/relationships/oleObject" Target="../embeddings/oleObject237.bin"/><Relationship Id="rId37" Type="http://schemas.openxmlformats.org/officeDocument/2006/relationships/image" Target="../media/image249.emf"/><Relationship Id="rId5" Type="http://schemas.openxmlformats.org/officeDocument/2006/relationships/oleObject" Target="../embeddings/oleObject224.bin"/><Relationship Id="rId15" Type="http://schemas.openxmlformats.org/officeDocument/2006/relationships/image" Target="../media/image238.emf"/><Relationship Id="rId23" Type="http://schemas.openxmlformats.org/officeDocument/2006/relationships/image" Target="../media/image242.emf"/><Relationship Id="rId28" Type="http://schemas.openxmlformats.org/officeDocument/2006/relationships/oleObject" Target="../embeddings/oleObject235.bin"/><Relationship Id="rId36" Type="http://schemas.openxmlformats.org/officeDocument/2006/relationships/oleObject" Target="../embeddings/oleObject239.bin"/><Relationship Id="rId10" Type="http://schemas.openxmlformats.org/officeDocument/2006/relationships/image" Target="../media/image236.emf"/><Relationship Id="rId19" Type="http://schemas.openxmlformats.org/officeDocument/2006/relationships/image" Target="../media/image240.emf"/><Relationship Id="rId31" Type="http://schemas.openxmlformats.org/officeDocument/2006/relationships/image" Target="../media/image246.emf"/><Relationship Id="rId4" Type="http://schemas.openxmlformats.org/officeDocument/2006/relationships/image" Target="../media/image233.emf"/><Relationship Id="rId9" Type="http://schemas.openxmlformats.org/officeDocument/2006/relationships/oleObject" Target="../embeddings/oleObject226.bin"/><Relationship Id="rId14" Type="http://schemas.openxmlformats.org/officeDocument/2006/relationships/oleObject" Target="../embeddings/oleObject228.bin"/><Relationship Id="rId22" Type="http://schemas.openxmlformats.org/officeDocument/2006/relationships/oleObject" Target="../embeddings/oleObject232.bin"/><Relationship Id="rId27" Type="http://schemas.openxmlformats.org/officeDocument/2006/relationships/image" Target="../media/image244.emf"/><Relationship Id="rId30" Type="http://schemas.openxmlformats.org/officeDocument/2006/relationships/oleObject" Target="../embeddings/oleObject236.bin"/><Relationship Id="rId35" Type="http://schemas.openxmlformats.org/officeDocument/2006/relationships/image" Target="../media/image248.emf"/><Relationship Id="rId8" Type="http://schemas.openxmlformats.org/officeDocument/2006/relationships/image" Target="../media/image235.emf"/><Relationship Id="rId3" Type="http://schemas.openxmlformats.org/officeDocument/2006/relationships/oleObject" Target="../embeddings/oleObject223.bin"/></Relationships>
</file>

<file path=ppt/slides/_rels/slide58.xml.rels><?xml version="1.0" encoding="UTF-8" standalone="yes"?>
<Relationships xmlns="http://schemas.openxmlformats.org/package/2006/relationships"><Relationship Id="rId8" Type="http://schemas.openxmlformats.org/officeDocument/2006/relationships/image" Target="../media/image253.emf"/><Relationship Id="rId13" Type="http://schemas.openxmlformats.org/officeDocument/2006/relationships/oleObject" Target="../embeddings/oleObject246.bin"/><Relationship Id="rId18" Type="http://schemas.openxmlformats.org/officeDocument/2006/relationships/oleObject" Target="../embeddings/oleObject248.bin"/><Relationship Id="rId26" Type="http://schemas.openxmlformats.org/officeDocument/2006/relationships/oleObject" Target="../embeddings/oleObject252.bin"/><Relationship Id="rId3" Type="http://schemas.openxmlformats.org/officeDocument/2006/relationships/oleObject" Target="../embeddings/oleObject241.bin"/><Relationship Id="rId21" Type="http://schemas.openxmlformats.org/officeDocument/2006/relationships/image" Target="../media/image259.emf"/><Relationship Id="rId7" Type="http://schemas.openxmlformats.org/officeDocument/2006/relationships/oleObject" Target="../embeddings/oleObject243.bin"/><Relationship Id="rId12" Type="http://schemas.openxmlformats.org/officeDocument/2006/relationships/image" Target="../media/image255.emf"/><Relationship Id="rId17" Type="http://schemas.openxmlformats.org/officeDocument/2006/relationships/image" Target="../media/image10.png"/><Relationship Id="rId25" Type="http://schemas.openxmlformats.org/officeDocument/2006/relationships/image" Target="../media/image261.emf"/><Relationship Id="rId2" Type="http://schemas.openxmlformats.org/officeDocument/2006/relationships/slideLayout" Target="../slideLayouts/slideLayout7.xml"/><Relationship Id="rId16" Type="http://schemas.openxmlformats.org/officeDocument/2006/relationships/image" Target="../media/image257.emf"/><Relationship Id="rId20" Type="http://schemas.openxmlformats.org/officeDocument/2006/relationships/oleObject" Target="../embeddings/oleObject249.bin"/><Relationship Id="rId29" Type="http://schemas.openxmlformats.org/officeDocument/2006/relationships/image" Target="../media/image263.emf"/><Relationship Id="rId1" Type="http://schemas.openxmlformats.org/officeDocument/2006/relationships/vmlDrawing" Target="../drawings/vmlDrawing45.vml"/><Relationship Id="rId6" Type="http://schemas.openxmlformats.org/officeDocument/2006/relationships/image" Target="../media/image252.emf"/><Relationship Id="rId11" Type="http://schemas.openxmlformats.org/officeDocument/2006/relationships/oleObject" Target="../embeddings/oleObject245.bin"/><Relationship Id="rId24" Type="http://schemas.openxmlformats.org/officeDocument/2006/relationships/oleObject" Target="../embeddings/oleObject251.bin"/><Relationship Id="rId5" Type="http://schemas.openxmlformats.org/officeDocument/2006/relationships/oleObject" Target="../embeddings/oleObject242.bin"/><Relationship Id="rId15" Type="http://schemas.openxmlformats.org/officeDocument/2006/relationships/oleObject" Target="../embeddings/oleObject247.bin"/><Relationship Id="rId23" Type="http://schemas.openxmlformats.org/officeDocument/2006/relationships/image" Target="../media/image260.emf"/><Relationship Id="rId28" Type="http://schemas.openxmlformats.org/officeDocument/2006/relationships/oleObject" Target="../embeddings/oleObject253.bin"/><Relationship Id="rId10" Type="http://schemas.openxmlformats.org/officeDocument/2006/relationships/image" Target="../media/image254.emf"/><Relationship Id="rId19" Type="http://schemas.openxmlformats.org/officeDocument/2006/relationships/image" Target="../media/image258.emf"/><Relationship Id="rId4" Type="http://schemas.openxmlformats.org/officeDocument/2006/relationships/image" Target="../media/image251.emf"/><Relationship Id="rId9" Type="http://schemas.openxmlformats.org/officeDocument/2006/relationships/oleObject" Target="../embeddings/oleObject244.bin"/><Relationship Id="rId14" Type="http://schemas.openxmlformats.org/officeDocument/2006/relationships/image" Target="../media/image256.emf"/><Relationship Id="rId22" Type="http://schemas.openxmlformats.org/officeDocument/2006/relationships/oleObject" Target="../embeddings/oleObject250.bin"/><Relationship Id="rId27" Type="http://schemas.openxmlformats.org/officeDocument/2006/relationships/image" Target="../media/image262.emf"/></Relationships>
</file>

<file path=ppt/slides/_rels/slide59.xml.rels><?xml version="1.0" encoding="UTF-8" standalone="yes"?>
<Relationships xmlns="http://schemas.openxmlformats.org/package/2006/relationships"><Relationship Id="rId8" Type="http://schemas.openxmlformats.org/officeDocument/2006/relationships/image" Target="../media/image266.emf"/><Relationship Id="rId13" Type="http://schemas.openxmlformats.org/officeDocument/2006/relationships/oleObject" Target="../embeddings/oleObject259.bin"/><Relationship Id="rId18" Type="http://schemas.openxmlformats.org/officeDocument/2006/relationships/image" Target="../media/image271.emf"/><Relationship Id="rId3" Type="http://schemas.openxmlformats.org/officeDocument/2006/relationships/oleObject" Target="../embeddings/oleObject254.bin"/><Relationship Id="rId7" Type="http://schemas.openxmlformats.org/officeDocument/2006/relationships/oleObject" Target="../embeddings/oleObject256.bin"/><Relationship Id="rId12" Type="http://schemas.openxmlformats.org/officeDocument/2006/relationships/image" Target="../media/image268.emf"/><Relationship Id="rId17" Type="http://schemas.openxmlformats.org/officeDocument/2006/relationships/oleObject" Target="../embeddings/oleObject261.bin"/><Relationship Id="rId2" Type="http://schemas.openxmlformats.org/officeDocument/2006/relationships/slideLayout" Target="../slideLayouts/slideLayout7.xml"/><Relationship Id="rId16" Type="http://schemas.openxmlformats.org/officeDocument/2006/relationships/image" Target="../media/image270.emf"/><Relationship Id="rId1" Type="http://schemas.openxmlformats.org/officeDocument/2006/relationships/vmlDrawing" Target="../drawings/vmlDrawing46.vml"/><Relationship Id="rId6" Type="http://schemas.openxmlformats.org/officeDocument/2006/relationships/image" Target="../media/image265.emf"/><Relationship Id="rId11" Type="http://schemas.openxmlformats.org/officeDocument/2006/relationships/oleObject" Target="../embeddings/oleObject258.bin"/><Relationship Id="rId5" Type="http://schemas.openxmlformats.org/officeDocument/2006/relationships/oleObject" Target="../embeddings/oleObject255.bin"/><Relationship Id="rId15" Type="http://schemas.openxmlformats.org/officeDocument/2006/relationships/oleObject" Target="../embeddings/oleObject260.bin"/><Relationship Id="rId10" Type="http://schemas.openxmlformats.org/officeDocument/2006/relationships/image" Target="../media/image267.emf"/><Relationship Id="rId19" Type="http://schemas.openxmlformats.org/officeDocument/2006/relationships/image" Target="../media/image10.png"/><Relationship Id="rId4" Type="http://schemas.openxmlformats.org/officeDocument/2006/relationships/image" Target="../media/image264.emf"/><Relationship Id="rId9" Type="http://schemas.openxmlformats.org/officeDocument/2006/relationships/oleObject" Target="../embeddings/oleObject257.bin"/><Relationship Id="rId14" Type="http://schemas.openxmlformats.org/officeDocument/2006/relationships/image" Target="../media/image269.emf"/></Relationships>
</file>

<file path=ppt/slides/_rels/slide60.xml.rels><?xml version="1.0" encoding="UTF-8" standalone="yes"?>
<Relationships xmlns="http://schemas.openxmlformats.org/package/2006/relationships"><Relationship Id="rId8" Type="http://schemas.openxmlformats.org/officeDocument/2006/relationships/image" Target="../media/image273.emf"/><Relationship Id="rId13" Type="http://schemas.openxmlformats.org/officeDocument/2006/relationships/oleObject" Target="../embeddings/oleObject266.bin"/><Relationship Id="rId3" Type="http://schemas.openxmlformats.org/officeDocument/2006/relationships/image" Target="../media/image10.png"/><Relationship Id="rId7" Type="http://schemas.openxmlformats.org/officeDocument/2006/relationships/oleObject" Target="../embeddings/oleObject263.bin"/><Relationship Id="rId12" Type="http://schemas.openxmlformats.org/officeDocument/2006/relationships/image" Target="../media/image275.emf"/><Relationship Id="rId2" Type="http://schemas.openxmlformats.org/officeDocument/2006/relationships/slideLayout" Target="../slideLayouts/slideLayout7.xml"/><Relationship Id="rId1" Type="http://schemas.openxmlformats.org/officeDocument/2006/relationships/vmlDrawing" Target="../drawings/vmlDrawing47.vml"/><Relationship Id="rId6" Type="http://schemas.openxmlformats.org/officeDocument/2006/relationships/image" Target="../media/image272.emf"/><Relationship Id="rId11" Type="http://schemas.openxmlformats.org/officeDocument/2006/relationships/oleObject" Target="../embeddings/oleObject265.bin"/><Relationship Id="rId5" Type="http://schemas.openxmlformats.org/officeDocument/2006/relationships/oleObject" Target="../embeddings/oleObject262.bin"/><Relationship Id="rId10" Type="http://schemas.openxmlformats.org/officeDocument/2006/relationships/image" Target="../media/image274.emf"/><Relationship Id="rId4" Type="http://schemas.openxmlformats.org/officeDocument/2006/relationships/image" Target="../media/image36.png"/><Relationship Id="rId9" Type="http://schemas.openxmlformats.org/officeDocument/2006/relationships/oleObject" Target="../embeddings/oleObject264.bin"/><Relationship Id="rId14" Type="http://schemas.openxmlformats.org/officeDocument/2006/relationships/image" Target="../media/image276.emf"/></Relationships>
</file>

<file path=ppt/slides/_rels/slide61.xml.rels><?xml version="1.0" encoding="UTF-8" standalone="yes"?>
<Relationships xmlns="http://schemas.openxmlformats.org/package/2006/relationships"><Relationship Id="rId8" Type="http://schemas.openxmlformats.org/officeDocument/2006/relationships/image" Target="../media/image279.emf"/><Relationship Id="rId13" Type="http://schemas.openxmlformats.org/officeDocument/2006/relationships/oleObject" Target="../embeddings/oleObject272.bin"/><Relationship Id="rId18" Type="http://schemas.openxmlformats.org/officeDocument/2006/relationships/oleObject" Target="../embeddings/oleObject274.bin"/><Relationship Id="rId3" Type="http://schemas.openxmlformats.org/officeDocument/2006/relationships/oleObject" Target="../embeddings/oleObject267.bin"/><Relationship Id="rId21" Type="http://schemas.openxmlformats.org/officeDocument/2006/relationships/image" Target="../media/image285.emf"/><Relationship Id="rId7" Type="http://schemas.openxmlformats.org/officeDocument/2006/relationships/oleObject" Target="../embeddings/oleObject269.bin"/><Relationship Id="rId12" Type="http://schemas.openxmlformats.org/officeDocument/2006/relationships/image" Target="../media/image281.emf"/><Relationship Id="rId17" Type="http://schemas.openxmlformats.org/officeDocument/2006/relationships/image" Target="../media/image283.emf"/><Relationship Id="rId2" Type="http://schemas.openxmlformats.org/officeDocument/2006/relationships/slideLayout" Target="../slideLayouts/slideLayout7.xml"/><Relationship Id="rId16" Type="http://schemas.openxmlformats.org/officeDocument/2006/relationships/oleObject" Target="../embeddings/oleObject273.bin"/><Relationship Id="rId20" Type="http://schemas.openxmlformats.org/officeDocument/2006/relationships/oleObject" Target="../embeddings/oleObject275.bin"/><Relationship Id="rId1" Type="http://schemas.openxmlformats.org/officeDocument/2006/relationships/vmlDrawing" Target="../drawings/vmlDrawing48.vml"/><Relationship Id="rId6" Type="http://schemas.openxmlformats.org/officeDocument/2006/relationships/image" Target="../media/image278.emf"/><Relationship Id="rId11" Type="http://schemas.openxmlformats.org/officeDocument/2006/relationships/oleObject" Target="../embeddings/oleObject271.bin"/><Relationship Id="rId5" Type="http://schemas.openxmlformats.org/officeDocument/2006/relationships/oleObject" Target="../embeddings/oleObject268.bin"/><Relationship Id="rId15" Type="http://schemas.openxmlformats.org/officeDocument/2006/relationships/image" Target="../media/image10.png"/><Relationship Id="rId10" Type="http://schemas.openxmlformats.org/officeDocument/2006/relationships/image" Target="../media/image280.emf"/><Relationship Id="rId19" Type="http://schemas.openxmlformats.org/officeDocument/2006/relationships/image" Target="../media/image284.emf"/><Relationship Id="rId4" Type="http://schemas.openxmlformats.org/officeDocument/2006/relationships/image" Target="../media/image277.emf"/><Relationship Id="rId9" Type="http://schemas.openxmlformats.org/officeDocument/2006/relationships/oleObject" Target="../embeddings/oleObject270.bin"/><Relationship Id="rId14" Type="http://schemas.openxmlformats.org/officeDocument/2006/relationships/image" Target="../media/image282.emf"/></Relationships>
</file>

<file path=ppt/slides/_rels/slide62.xml.rels><?xml version="1.0" encoding="UTF-8" standalone="yes"?>
<Relationships xmlns="http://schemas.openxmlformats.org/package/2006/relationships"><Relationship Id="rId8" Type="http://schemas.openxmlformats.org/officeDocument/2006/relationships/image" Target="../media/image288.emf"/><Relationship Id="rId13" Type="http://schemas.openxmlformats.org/officeDocument/2006/relationships/oleObject" Target="../embeddings/oleObject281.bin"/><Relationship Id="rId18" Type="http://schemas.openxmlformats.org/officeDocument/2006/relationships/image" Target="../media/image293.emf"/><Relationship Id="rId3" Type="http://schemas.openxmlformats.org/officeDocument/2006/relationships/oleObject" Target="../embeddings/oleObject276.bin"/><Relationship Id="rId21" Type="http://schemas.openxmlformats.org/officeDocument/2006/relationships/oleObject" Target="../embeddings/oleObject285.bin"/><Relationship Id="rId7" Type="http://schemas.openxmlformats.org/officeDocument/2006/relationships/oleObject" Target="../embeddings/oleObject278.bin"/><Relationship Id="rId12" Type="http://schemas.openxmlformats.org/officeDocument/2006/relationships/image" Target="../media/image290.emf"/><Relationship Id="rId17" Type="http://schemas.openxmlformats.org/officeDocument/2006/relationships/oleObject" Target="../embeddings/oleObject283.bin"/><Relationship Id="rId25" Type="http://schemas.openxmlformats.org/officeDocument/2006/relationships/image" Target="../media/image10.png"/><Relationship Id="rId2" Type="http://schemas.openxmlformats.org/officeDocument/2006/relationships/slideLayout" Target="../slideLayouts/slideLayout7.xml"/><Relationship Id="rId16" Type="http://schemas.openxmlformats.org/officeDocument/2006/relationships/image" Target="../media/image292.emf"/><Relationship Id="rId20" Type="http://schemas.openxmlformats.org/officeDocument/2006/relationships/image" Target="../media/image294.emf"/><Relationship Id="rId1" Type="http://schemas.openxmlformats.org/officeDocument/2006/relationships/vmlDrawing" Target="../drawings/vmlDrawing49.vml"/><Relationship Id="rId6" Type="http://schemas.openxmlformats.org/officeDocument/2006/relationships/image" Target="../media/image287.emf"/><Relationship Id="rId11" Type="http://schemas.openxmlformats.org/officeDocument/2006/relationships/oleObject" Target="../embeddings/oleObject280.bin"/><Relationship Id="rId24" Type="http://schemas.openxmlformats.org/officeDocument/2006/relationships/image" Target="../media/image296.emf"/><Relationship Id="rId5" Type="http://schemas.openxmlformats.org/officeDocument/2006/relationships/oleObject" Target="../embeddings/oleObject277.bin"/><Relationship Id="rId15" Type="http://schemas.openxmlformats.org/officeDocument/2006/relationships/oleObject" Target="../embeddings/oleObject282.bin"/><Relationship Id="rId23" Type="http://schemas.openxmlformats.org/officeDocument/2006/relationships/oleObject" Target="../embeddings/oleObject286.bin"/><Relationship Id="rId10" Type="http://schemas.openxmlformats.org/officeDocument/2006/relationships/image" Target="../media/image289.emf"/><Relationship Id="rId19" Type="http://schemas.openxmlformats.org/officeDocument/2006/relationships/oleObject" Target="../embeddings/oleObject284.bin"/><Relationship Id="rId4" Type="http://schemas.openxmlformats.org/officeDocument/2006/relationships/image" Target="../media/image286.emf"/><Relationship Id="rId9" Type="http://schemas.openxmlformats.org/officeDocument/2006/relationships/oleObject" Target="../embeddings/oleObject279.bin"/><Relationship Id="rId14" Type="http://schemas.openxmlformats.org/officeDocument/2006/relationships/image" Target="../media/image291.emf"/><Relationship Id="rId22" Type="http://schemas.openxmlformats.org/officeDocument/2006/relationships/image" Target="../media/image295.emf"/></Relationships>
</file>

<file path=ppt/slides/_rels/slide63.xml.rels><?xml version="1.0" encoding="UTF-8" standalone="yes"?>
<Relationships xmlns="http://schemas.openxmlformats.org/package/2006/relationships"><Relationship Id="rId8" Type="http://schemas.openxmlformats.org/officeDocument/2006/relationships/image" Target="../media/image299.emf"/><Relationship Id="rId13" Type="http://schemas.openxmlformats.org/officeDocument/2006/relationships/oleObject" Target="../embeddings/oleObject292.bin"/><Relationship Id="rId18" Type="http://schemas.openxmlformats.org/officeDocument/2006/relationships/oleObject" Target="../embeddings/oleObject294.bin"/><Relationship Id="rId26" Type="http://schemas.openxmlformats.org/officeDocument/2006/relationships/oleObject" Target="../embeddings/oleObject298.bin"/><Relationship Id="rId3" Type="http://schemas.openxmlformats.org/officeDocument/2006/relationships/oleObject" Target="../embeddings/oleObject287.bin"/><Relationship Id="rId21" Type="http://schemas.openxmlformats.org/officeDocument/2006/relationships/image" Target="../media/image305.emf"/><Relationship Id="rId7" Type="http://schemas.openxmlformats.org/officeDocument/2006/relationships/oleObject" Target="../embeddings/oleObject289.bin"/><Relationship Id="rId12" Type="http://schemas.openxmlformats.org/officeDocument/2006/relationships/image" Target="../media/image301.emf"/><Relationship Id="rId17" Type="http://schemas.openxmlformats.org/officeDocument/2006/relationships/image" Target="../media/image303.emf"/><Relationship Id="rId25" Type="http://schemas.openxmlformats.org/officeDocument/2006/relationships/image" Target="../media/image307.emf"/><Relationship Id="rId2" Type="http://schemas.openxmlformats.org/officeDocument/2006/relationships/slideLayout" Target="../slideLayouts/slideLayout7.xml"/><Relationship Id="rId16" Type="http://schemas.openxmlformats.org/officeDocument/2006/relationships/oleObject" Target="../embeddings/oleObject293.bin"/><Relationship Id="rId20" Type="http://schemas.openxmlformats.org/officeDocument/2006/relationships/oleObject" Target="../embeddings/oleObject295.bin"/><Relationship Id="rId1" Type="http://schemas.openxmlformats.org/officeDocument/2006/relationships/vmlDrawing" Target="../drawings/vmlDrawing50.vml"/><Relationship Id="rId6" Type="http://schemas.openxmlformats.org/officeDocument/2006/relationships/image" Target="../media/image298.emf"/><Relationship Id="rId11" Type="http://schemas.openxmlformats.org/officeDocument/2006/relationships/oleObject" Target="../embeddings/oleObject291.bin"/><Relationship Id="rId24" Type="http://schemas.openxmlformats.org/officeDocument/2006/relationships/oleObject" Target="../embeddings/oleObject297.bin"/><Relationship Id="rId5" Type="http://schemas.openxmlformats.org/officeDocument/2006/relationships/oleObject" Target="../embeddings/oleObject288.bin"/><Relationship Id="rId15" Type="http://schemas.openxmlformats.org/officeDocument/2006/relationships/image" Target="../media/image10.png"/><Relationship Id="rId23" Type="http://schemas.openxmlformats.org/officeDocument/2006/relationships/image" Target="../media/image306.emf"/><Relationship Id="rId10" Type="http://schemas.openxmlformats.org/officeDocument/2006/relationships/image" Target="../media/image300.emf"/><Relationship Id="rId19" Type="http://schemas.openxmlformats.org/officeDocument/2006/relationships/image" Target="../media/image304.emf"/><Relationship Id="rId4" Type="http://schemas.openxmlformats.org/officeDocument/2006/relationships/image" Target="../media/image297.emf"/><Relationship Id="rId9" Type="http://schemas.openxmlformats.org/officeDocument/2006/relationships/oleObject" Target="../embeddings/oleObject290.bin"/><Relationship Id="rId14" Type="http://schemas.openxmlformats.org/officeDocument/2006/relationships/image" Target="../media/image302.emf"/><Relationship Id="rId22" Type="http://schemas.openxmlformats.org/officeDocument/2006/relationships/oleObject" Target="../embeddings/oleObject296.bin"/><Relationship Id="rId27" Type="http://schemas.openxmlformats.org/officeDocument/2006/relationships/image" Target="../media/image308.e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99.bin"/><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51.vml"/><Relationship Id="rId6" Type="http://schemas.openxmlformats.org/officeDocument/2006/relationships/image" Target="../media/image310.emf"/><Relationship Id="rId5" Type="http://schemas.openxmlformats.org/officeDocument/2006/relationships/oleObject" Target="../embeddings/oleObject300.bin"/><Relationship Id="rId4" Type="http://schemas.openxmlformats.org/officeDocument/2006/relationships/image" Target="../media/image309.emf"/></Relationships>
</file>

<file path=ppt/slides/_rels/slide65.xml.rels><?xml version="1.0" encoding="UTF-8" standalone="yes"?>
<Relationships xmlns="http://schemas.openxmlformats.org/package/2006/relationships"><Relationship Id="rId8" Type="http://schemas.openxmlformats.org/officeDocument/2006/relationships/image" Target="../media/image313.emf"/><Relationship Id="rId13" Type="http://schemas.openxmlformats.org/officeDocument/2006/relationships/oleObject" Target="../embeddings/oleObject306.bin"/><Relationship Id="rId18" Type="http://schemas.openxmlformats.org/officeDocument/2006/relationships/image" Target="../media/image36.png"/><Relationship Id="rId3" Type="http://schemas.openxmlformats.org/officeDocument/2006/relationships/oleObject" Target="../embeddings/oleObject301.bin"/><Relationship Id="rId7" Type="http://schemas.openxmlformats.org/officeDocument/2006/relationships/oleObject" Target="../embeddings/oleObject303.bin"/><Relationship Id="rId12" Type="http://schemas.openxmlformats.org/officeDocument/2006/relationships/image" Target="../media/image315.emf"/><Relationship Id="rId17" Type="http://schemas.openxmlformats.org/officeDocument/2006/relationships/image" Target="../media/image10.png"/><Relationship Id="rId2" Type="http://schemas.openxmlformats.org/officeDocument/2006/relationships/slideLayout" Target="../slideLayouts/slideLayout7.xml"/><Relationship Id="rId16" Type="http://schemas.openxmlformats.org/officeDocument/2006/relationships/image" Target="../media/image317.wmf"/><Relationship Id="rId1" Type="http://schemas.openxmlformats.org/officeDocument/2006/relationships/vmlDrawing" Target="../drawings/vmlDrawing52.vml"/><Relationship Id="rId6" Type="http://schemas.openxmlformats.org/officeDocument/2006/relationships/image" Target="../media/image312.emf"/><Relationship Id="rId11" Type="http://schemas.openxmlformats.org/officeDocument/2006/relationships/oleObject" Target="../embeddings/oleObject305.bin"/><Relationship Id="rId5" Type="http://schemas.openxmlformats.org/officeDocument/2006/relationships/oleObject" Target="../embeddings/oleObject302.bin"/><Relationship Id="rId15" Type="http://schemas.openxmlformats.org/officeDocument/2006/relationships/oleObject" Target="../embeddings/oleObject307.bin"/><Relationship Id="rId10" Type="http://schemas.openxmlformats.org/officeDocument/2006/relationships/image" Target="../media/image314.emf"/><Relationship Id="rId4" Type="http://schemas.openxmlformats.org/officeDocument/2006/relationships/image" Target="../media/image311.wmf"/><Relationship Id="rId9" Type="http://schemas.openxmlformats.org/officeDocument/2006/relationships/oleObject" Target="../embeddings/oleObject304.bin"/><Relationship Id="rId14" Type="http://schemas.openxmlformats.org/officeDocument/2006/relationships/image" Target="../media/image316.emf"/></Relationships>
</file>

<file path=ppt/slides/_rels/slide66.xml.rels><?xml version="1.0" encoding="UTF-8" standalone="yes"?>
<Relationships xmlns="http://schemas.openxmlformats.org/package/2006/relationships"><Relationship Id="rId8" Type="http://schemas.openxmlformats.org/officeDocument/2006/relationships/image" Target="../media/image320.emf"/><Relationship Id="rId13" Type="http://schemas.openxmlformats.org/officeDocument/2006/relationships/oleObject" Target="../embeddings/oleObject313.bin"/><Relationship Id="rId18" Type="http://schemas.openxmlformats.org/officeDocument/2006/relationships/oleObject" Target="../embeddings/oleObject315.bin"/><Relationship Id="rId3" Type="http://schemas.openxmlformats.org/officeDocument/2006/relationships/oleObject" Target="../embeddings/oleObject308.bin"/><Relationship Id="rId21" Type="http://schemas.openxmlformats.org/officeDocument/2006/relationships/image" Target="../media/image326.emf"/><Relationship Id="rId7" Type="http://schemas.openxmlformats.org/officeDocument/2006/relationships/oleObject" Target="../embeddings/oleObject310.bin"/><Relationship Id="rId12" Type="http://schemas.openxmlformats.org/officeDocument/2006/relationships/image" Target="../media/image322.emf"/><Relationship Id="rId17" Type="http://schemas.openxmlformats.org/officeDocument/2006/relationships/image" Target="../media/image324.emf"/><Relationship Id="rId25" Type="http://schemas.openxmlformats.org/officeDocument/2006/relationships/image" Target="../media/image328.emf"/><Relationship Id="rId2" Type="http://schemas.openxmlformats.org/officeDocument/2006/relationships/slideLayout" Target="../slideLayouts/slideLayout7.xml"/><Relationship Id="rId16" Type="http://schemas.openxmlformats.org/officeDocument/2006/relationships/oleObject" Target="../embeddings/oleObject314.bin"/><Relationship Id="rId20" Type="http://schemas.openxmlformats.org/officeDocument/2006/relationships/oleObject" Target="../embeddings/oleObject316.bin"/><Relationship Id="rId1" Type="http://schemas.openxmlformats.org/officeDocument/2006/relationships/vmlDrawing" Target="../drawings/vmlDrawing53.vml"/><Relationship Id="rId6" Type="http://schemas.openxmlformats.org/officeDocument/2006/relationships/image" Target="../media/image319.emf"/><Relationship Id="rId11" Type="http://schemas.openxmlformats.org/officeDocument/2006/relationships/oleObject" Target="../embeddings/oleObject312.bin"/><Relationship Id="rId24" Type="http://schemas.openxmlformats.org/officeDocument/2006/relationships/oleObject" Target="../embeddings/oleObject318.bin"/><Relationship Id="rId5" Type="http://schemas.openxmlformats.org/officeDocument/2006/relationships/oleObject" Target="../embeddings/oleObject309.bin"/><Relationship Id="rId15" Type="http://schemas.openxmlformats.org/officeDocument/2006/relationships/image" Target="../media/image10.png"/><Relationship Id="rId23" Type="http://schemas.openxmlformats.org/officeDocument/2006/relationships/image" Target="../media/image327.emf"/><Relationship Id="rId10" Type="http://schemas.openxmlformats.org/officeDocument/2006/relationships/image" Target="../media/image321.emf"/><Relationship Id="rId19" Type="http://schemas.openxmlformats.org/officeDocument/2006/relationships/image" Target="../media/image325.emf"/><Relationship Id="rId4" Type="http://schemas.openxmlformats.org/officeDocument/2006/relationships/image" Target="../media/image318.wmf"/><Relationship Id="rId9" Type="http://schemas.openxmlformats.org/officeDocument/2006/relationships/oleObject" Target="../embeddings/oleObject311.bin"/><Relationship Id="rId14" Type="http://schemas.openxmlformats.org/officeDocument/2006/relationships/image" Target="../media/image323.emf"/><Relationship Id="rId22" Type="http://schemas.openxmlformats.org/officeDocument/2006/relationships/oleObject" Target="../embeddings/oleObject317.bin"/></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321.bin"/><Relationship Id="rId13" Type="http://schemas.openxmlformats.org/officeDocument/2006/relationships/image" Target="../media/image333.emf"/><Relationship Id="rId18" Type="http://schemas.openxmlformats.org/officeDocument/2006/relationships/oleObject" Target="../embeddings/oleObject326.bin"/><Relationship Id="rId3" Type="http://schemas.openxmlformats.org/officeDocument/2006/relationships/image" Target="../media/image10.png"/><Relationship Id="rId21" Type="http://schemas.openxmlformats.org/officeDocument/2006/relationships/image" Target="../media/image337.emf"/><Relationship Id="rId7" Type="http://schemas.openxmlformats.org/officeDocument/2006/relationships/image" Target="../media/image330.emf"/><Relationship Id="rId12" Type="http://schemas.openxmlformats.org/officeDocument/2006/relationships/oleObject" Target="../embeddings/oleObject323.bin"/><Relationship Id="rId17" Type="http://schemas.openxmlformats.org/officeDocument/2006/relationships/image" Target="../media/image335.emf"/><Relationship Id="rId25" Type="http://schemas.openxmlformats.org/officeDocument/2006/relationships/image" Target="../media/image339.emf"/><Relationship Id="rId2" Type="http://schemas.openxmlformats.org/officeDocument/2006/relationships/slideLayout" Target="../slideLayouts/slideLayout7.xml"/><Relationship Id="rId16" Type="http://schemas.openxmlformats.org/officeDocument/2006/relationships/oleObject" Target="../embeddings/oleObject325.bin"/><Relationship Id="rId20" Type="http://schemas.openxmlformats.org/officeDocument/2006/relationships/oleObject" Target="../embeddings/oleObject327.bin"/><Relationship Id="rId1" Type="http://schemas.openxmlformats.org/officeDocument/2006/relationships/vmlDrawing" Target="../drawings/vmlDrawing54.vml"/><Relationship Id="rId6" Type="http://schemas.openxmlformats.org/officeDocument/2006/relationships/oleObject" Target="../embeddings/oleObject320.bin"/><Relationship Id="rId11" Type="http://schemas.openxmlformats.org/officeDocument/2006/relationships/image" Target="../media/image332.emf"/><Relationship Id="rId24" Type="http://schemas.openxmlformats.org/officeDocument/2006/relationships/oleObject" Target="../embeddings/oleObject329.bin"/><Relationship Id="rId5" Type="http://schemas.openxmlformats.org/officeDocument/2006/relationships/image" Target="../media/image329.emf"/><Relationship Id="rId15" Type="http://schemas.openxmlformats.org/officeDocument/2006/relationships/image" Target="../media/image334.emf"/><Relationship Id="rId23" Type="http://schemas.openxmlformats.org/officeDocument/2006/relationships/image" Target="../media/image338.emf"/><Relationship Id="rId10" Type="http://schemas.openxmlformats.org/officeDocument/2006/relationships/oleObject" Target="../embeddings/oleObject322.bin"/><Relationship Id="rId19" Type="http://schemas.openxmlformats.org/officeDocument/2006/relationships/image" Target="../media/image336.emf"/><Relationship Id="rId4" Type="http://schemas.openxmlformats.org/officeDocument/2006/relationships/oleObject" Target="../embeddings/oleObject319.bin"/><Relationship Id="rId9" Type="http://schemas.openxmlformats.org/officeDocument/2006/relationships/image" Target="../media/image331.emf"/><Relationship Id="rId14" Type="http://schemas.openxmlformats.org/officeDocument/2006/relationships/oleObject" Target="../embeddings/oleObject324.bin"/><Relationship Id="rId22" Type="http://schemas.openxmlformats.org/officeDocument/2006/relationships/oleObject" Target="../embeddings/oleObject328.bin"/></Relationships>
</file>

<file path=ppt/slides/_rels/slide68.xml.rels><?xml version="1.0" encoding="UTF-8" standalone="yes"?>
<Relationships xmlns="http://schemas.openxmlformats.org/package/2006/relationships"><Relationship Id="rId8" Type="http://schemas.openxmlformats.org/officeDocument/2006/relationships/image" Target="../media/image342.emf"/><Relationship Id="rId13" Type="http://schemas.openxmlformats.org/officeDocument/2006/relationships/image" Target="../media/image344.emf"/><Relationship Id="rId18" Type="http://schemas.openxmlformats.org/officeDocument/2006/relationships/oleObject" Target="../embeddings/oleObject337.bin"/><Relationship Id="rId3" Type="http://schemas.openxmlformats.org/officeDocument/2006/relationships/oleObject" Target="../embeddings/oleObject330.bin"/><Relationship Id="rId21" Type="http://schemas.openxmlformats.org/officeDocument/2006/relationships/image" Target="../media/image348.emf"/><Relationship Id="rId7" Type="http://schemas.openxmlformats.org/officeDocument/2006/relationships/oleObject" Target="../embeddings/oleObject332.bin"/><Relationship Id="rId12" Type="http://schemas.openxmlformats.org/officeDocument/2006/relationships/oleObject" Target="../embeddings/oleObject334.bin"/><Relationship Id="rId17" Type="http://schemas.openxmlformats.org/officeDocument/2006/relationships/image" Target="../media/image346.emf"/><Relationship Id="rId2" Type="http://schemas.openxmlformats.org/officeDocument/2006/relationships/slideLayout" Target="../slideLayouts/slideLayout7.xml"/><Relationship Id="rId16" Type="http://schemas.openxmlformats.org/officeDocument/2006/relationships/oleObject" Target="../embeddings/oleObject336.bin"/><Relationship Id="rId20" Type="http://schemas.openxmlformats.org/officeDocument/2006/relationships/oleObject" Target="../embeddings/oleObject338.bin"/><Relationship Id="rId1" Type="http://schemas.openxmlformats.org/officeDocument/2006/relationships/vmlDrawing" Target="../drawings/vmlDrawing55.vml"/><Relationship Id="rId6" Type="http://schemas.openxmlformats.org/officeDocument/2006/relationships/image" Target="../media/image341.emf"/><Relationship Id="rId11" Type="http://schemas.openxmlformats.org/officeDocument/2006/relationships/image" Target="../media/image10.png"/><Relationship Id="rId5" Type="http://schemas.openxmlformats.org/officeDocument/2006/relationships/oleObject" Target="../embeddings/oleObject331.bin"/><Relationship Id="rId15" Type="http://schemas.openxmlformats.org/officeDocument/2006/relationships/image" Target="../media/image345.emf"/><Relationship Id="rId10" Type="http://schemas.openxmlformats.org/officeDocument/2006/relationships/image" Target="../media/image343.emf"/><Relationship Id="rId19" Type="http://schemas.openxmlformats.org/officeDocument/2006/relationships/image" Target="../media/image347.emf"/><Relationship Id="rId4" Type="http://schemas.openxmlformats.org/officeDocument/2006/relationships/image" Target="../media/image340.emf"/><Relationship Id="rId9" Type="http://schemas.openxmlformats.org/officeDocument/2006/relationships/oleObject" Target="../embeddings/oleObject333.bin"/><Relationship Id="rId14" Type="http://schemas.openxmlformats.org/officeDocument/2006/relationships/oleObject" Target="../embeddings/oleObject335.bin"/></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341.bin"/><Relationship Id="rId13" Type="http://schemas.openxmlformats.org/officeDocument/2006/relationships/image" Target="../media/image353.emf"/><Relationship Id="rId18" Type="http://schemas.openxmlformats.org/officeDocument/2006/relationships/oleObject" Target="../embeddings/oleObject346.bin"/><Relationship Id="rId3" Type="http://schemas.openxmlformats.org/officeDocument/2006/relationships/oleObject" Target="../embeddings/oleObject339.bin"/><Relationship Id="rId7" Type="http://schemas.openxmlformats.org/officeDocument/2006/relationships/image" Target="../media/image10.png"/><Relationship Id="rId12" Type="http://schemas.openxmlformats.org/officeDocument/2006/relationships/oleObject" Target="../embeddings/oleObject343.bin"/><Relationship Id="rId17" Type="http://schemas.openxmlformats.org/officeDocument/2006/relationships/image" Target="../media/image355.emf"/><Relationship Id="rId2" Type="http://schemas.openxmlformats.org/officeDocument/2006/relationships/slideLayout" Target="../slideLayouts/slideLayout7.xml"/><Relationship Id="rId16" Type="http://schemas.openxmlformats.org/officeDocument/2006/relationships/oleObject" Target="../embeddings/oleObject345.bin"/><Relationship Id="rId1" Type="http://schemas.openxmlformats.org/officeDocument/2006/relationships/vmlDrawing" Target="../drawings/vmlDrawing56.vml"/><Relationship Id="rId6" Type="http://schemas.openxmlformats.org/officeDocument/2006/relationships/image" Target="../media/image350.emf"/><Relationship Id="rId11" Type="http://schemas.openxmlformats.org/officeDocument/2006/relationships/image" Target="../media/image352.emf"/><Relationship Id="rId5" Type="http://schemas.openxmlformats.org/officeDocument/2006/relationships/oleObject" Target="../embeddings/oleObject340.bin"/><Relationship Id="rId15" Type="http://schemas.openxmlformats.org/officeDocument/2006/relationships/image" Target="../media/image354.emf"/><Relationship Id="rId10" Type="http://schemas.openxmlformats.org/officeDocument/2006/relationships/oleObject" Target="../embeddings/oleObject342.bin"/><Relationship Id="rId19" Type="http://schemas.openxmlformats.org/officeDocument/2006/relationships/image" Target="../media/image356.emf"/><Relationship Id="rId4" Type="http://schemas.openxmlformats.org/officeDocument/2006/relationships/image" Target="../media/image349.emf"/><Relationship Id="rId9" Type="http://schemas.openxmlformats.org/officeDocument/2006/relationships/image" Target="../media/image351.emf"/><Relationship Id="rId14" Type="http://schemas.openxmlformats.org/officeDocument/2006/relationships/oleObject" Target="../embeddings/oleObject344.bin"/></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349.bin"/><Relationship Id="rId13" Type="http://schemas.openxmlformats.org/officeDocument/2006/relationships/image" Target="../media/image361.emf"/><Relationship Id="rId18" Type="http://schemas.openxmlformats.org/officeDocument/2006/relationships/oleObject" Target="../embeddings/oleObject354.bin"/><Relationship Id="rId3" Type="http://schemas.openxmlformats.org/officeDocument/2006/relationships/oleObject" Target="../embeddings/oleObject347.bin"/><Relationship Id="rId7" Type="http://schemas.openxmlformats.org/officeDocument/2006/relationships/image" Target="../media/image10.png"/><Relationship Id="rId12" Type="http://schemas.openxmlformats.org/officeDocument/2006/relationships/oleObject" Target="../embeddings/oleObject351.bin"/><Relationship Id="rId17" Type="http://schemas.openxmlformats.org/officeDocument/2006/relationships/image" Target="../media/image363.emf"/><Relationship Id="rId2" Type="http://schemas.openxmlformats.org/officeDocument/2006/relationships/slideLayout" Target="../slideLayouts/slideLayout7.xml"/><Relationship Id="rId16" Type="http://schemas.openxmlformats.org/officeDocument/2006/relationships/oleObject" Target="../embeddings/oleObject353.bin"/><Relationship Id="rId1" Type="http://schemas.openxmlformats.org/officeDocument/2006/relationships/vmlDrawing" Target="../drawings/vmlDrawing57.vml"/><Relationship Id="rId6" Type="http://schemas.openxmlformats.org/officeDocument/2006/relationships/image" Target="../media/image358.emf"/><Relationship Id="rId11" Type="http://schemas.openxmlformats.org/officeDocument/2006/relationships/image" Target="../media/image360.emf"/><Relationship Id="rId5" Type="http://schemas.openxmlformats.org/officeDocument/2006/relationships/oleObject" Target="../embeddings/oleObject348.bin"/><Relationship Id="rId15" Type="http://schemas.openxmlformats.org/officeDocument/2006/relationships/image" Target="../media/image362.emf"/><Relationship Id="rId10" Type="http://schemas.openxmlformats.org/officeDocument/2006/relationships/oleObject" Target="../embeddings/oleObject350.bin"/><Relationship Id="rId19" Type="http://schemas.openxmlformats.org/officeDocument/2006/relationships/image" Target="../media/image364.emf"/><Relationship Id="rId4" Type="http://schemas.openxmlformats.org/officeDocument/2006/relationships/image" Target="../media/image357.emf"/><Relationship Id="rId9" Type="http://schemas.openxmlformats.org/officeDocument/2006/relationships/image" Target="../media/image359.emf"/><Relationship Id="rId14" Type="http://schemas.openxmlformats.org/officeDocument/2006/relationships/oleObject" Target="../embeddings/oleObject352.bin"/></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357.bin"/><Relationship Id="rId13" Type="http://schemas.openxmlformats.org/officeDocument/2006/relationships/image" Target="../media/image369.emf"/><Relationship Id="rId18" Type="http://schemas.openxmlformats.org/officeDocument/2006/relationships/oleObject" Target="../embeddings/oleObject362.bin"/><Relationship Id="rId3" Type="http://schemas.openxmlformats.org/officeDocument/2006/relationships/oleObject" Target="../embeddings/oleObject355.bin"/><Relationship Id="rId21" Type="http://schemas.openxmlformats.org/officeDocument/2006/relationships/image" Target="../media/image373.emf"/><Relationship Id="rId7" Type="http://schemas.openxmlformats.org/officeDocument/2006/relationships/image" Target="../media/image10.png"/><Relationship Id="rId12" Type="http://schemas.openxmlformats.org/officeDocument/2006/relationships/oleObject" Target="../embeddings/oleObject359.bin"/><Relationship Id="rId17" Type="http://schemas.openxmlformats.org/officeDocument/2006/relationships/image" Target="../media/image371.emf"/><Relationship Id="rId2" Type="http://schemas.openxmlformats.org/officeDocument/2006/relationships/slideLayout" Target="../slideLayouts/slideLayout7.xml"/><Relationship Id="rId16" Type="http://schemas.openxmlformats.org/officeDocument/2006/relationships/oleObject" Target="../embeddings/oleObject361.bin"/><Relationship Id="rId20" Type="http://schemas.openxmlformats.org/officeDocument/2006/relationships/oleObject" Target="../embeddings/oleObject363.bin"/><Relationship Id="rId1" Type="http://schemas.openxmlformats.org/officeDocument/2006/relationships/vmlDrawing" Target="../drawings/vmlDrawing58.vml"/><Relationship Id="rId6" Type="http://schemas.openxmlformats.org/officeDocument/2006/relationships/image" Target="../media/image366.emf"/><Relationship Id="rId11" Type="http://schemas.openxmlformats.org/officeDocument/2006/relationships/image" Target="../media/image368.emf"/><Relationship Id="rId5" Type="http://schemas.openxmlformats.org/officeDocument/2006/relationships/oleObject" Target="../embeddings/oleObject356.bin"/><Relationship Id="rId15" Type="http://schemas.openxmlformats.org/officeDocument/2006/relationships/image" Target="../media/image370.emf"/><Relationship Id="rId10" Type="http://schemas.openxmlformats.org/officeDocument/2006/relationships/oleObject" Target="../embeddings/oleObject358.bin"/><Relationship Id="rId19" Type="http://schemas.openxmlformats.org/officeDocument/2006/relationships/image" Target="../media/image372.emf"/><Relationship Id="rId4" Type="http://schemas.openxmlformats.org/officeDocument/2006/relationships/image" Target="../media/image365.emf"/><Relationship Id="rId9" Type="http://schemas.openxmlformats.org/officeDocument/2006/relationships/image" Target="../media/image367.emf"/><Relationship Id="rId14" Type="http://schemas.openxmlformats.org/officeDocument/2006/relationships/oleObject" Target="../embeddings/oleObject360.bin"/></Relationships>
</file>

<file path=ppt/slides/_rels/slide72.xml.rels><?xml version="1.0" encoding="UTF-8" standalone="yes"?>
<Relationships xmlns="http://schemas.openxmlformats.org/package/2006/relationships"><Relationship Id="rId8" Type="http://schemas.openxmlformats.org/officeDocument/2006/relationships/image" Target="../media/image376.emf"/><Relationship Id="rId13" Type="http://schemas.openxmlformats.org/officeDocument/2006/relationships/image" Target="../media/image378.emf"/><Relationship Id="rId18" Type="http://schemas.openxmlformats.org/officeDocument/2006/relationships/oleObject" Target="../embeddings/oleObject371.bin"/><Relationship Id="rId3" Type="http://schemas.openxmlformats.org/officeDocument/2006/relationships/oleObject" Target="../embeddings/oleObject364.bin"/><Relationship Id="rId21" Type="http://schemas.openxmlformats.org/officeDocument/2006/relationships/image" Target="../media/image382.emf"/><Relationship Id="rId7" Type="http://schemas.openxmlformats.org/officeDocument/2006/relationships/oleObject" Target="../embeddings/oleObject366.bin"/><Relationship Id="rId12" Type="http://schemas.openxmlformats.org/officeDocument/2006/relationships/oleObject" Target="../embeddings/oleObject368.bin"/><Relationship Id="rId17" Type="http://schemas.openxmlformats.org/officeDocument/2006/relationships/image" Target="../media/image380.emf"/><Relationship Id="rId2" Type="http://schemas.openxmlformats.org/officeDocument/2006/relationships/slideLayout" Target="../slideLayouts/slideLayout7.xml"/><Relationship Id="rId16" Type="http://schemas.openxmlformats.org/officeDocument/2006/relationships/oleObject" Target="../embeddings/oleObject370.bin"/><Relationship Id="rId20" Type="http://schemas.openxmlformats.org/officeDocument/2006/relationships/oleObject" Target="../embeddings/oleObject372.bin"/><Relationship Id="rId1" Type="http://schemas.openxmlformats.org/officeDocument/2006/relationships/vmlDrawing" Target="../drawings/vmlDrawing59.vml"/><Relationship Id="rId6" Type="http://schemas.openxmlformats.org/officeDocument/2006/relationships/image" Target="../media/image375.emf"/><Relationship Id="rId11" Type="http://schemas.openxmlformats.org/officeDocument/2006/relationships/image" Target="../media/image377.emf"/><Relationship Id="rId5" Type="http://schemas.openxmlformats.org/officeDocument/2006/relationships/oleObject" Target="../embeddings/oleObject365.bin"/><Relationship Id="rId15" Type="http://schemas.openxmlformats.org/officeDocument/2006/relationships/image" Target="../media/image379.emf"/><Relationship Id="rId10" Type="http://schemas.openxmlformats.org/officeDocument/2006/relationships/oleObject" Target="../embeddings/oleObject367.bin"/><Relationship Id="rId19" Type="http://schemas.openxmlformats.org/officeDocument/2006/relationships/image" Target="../media/image381.emf"/><Relationship Id="rId4" Type="http://schemas.openxmlformats.org/officeDocument/2006/relationships/image" Target="../media/image374.emf"/><Relationship Id="rId9" Type="http://schemas.openxmlformats.org/officeDocument/2006/relationships/image" Target="../media/image10.png"/><Relationship Id="rId14" Type="http://schemas.openxmlformats.org/officeDocument/2006/relationships/oleObject" Target="../embeddings/oleObject369.bin"/></Relationships>
</file>

<file path=ppt/slides/_rels/slide73.xml.rels><?xml version="1.0" encoding="UTF-8" standalone="yes"?>
<Relationships xmlns="http://schemas.openxmlformats.org/package/2006/relationships"><Relationship Id="rId8" Type="http://schemas.openxmlformats.org/officeDocument/2006/relationships/image" Target="../media/image385.emf"/><Relationship Id="rId13" Type="http://schemas.openxmlformats.org/officeDocument/2006/relationships/oleObject" Target="../embeddings/oleObject378.bin"/><Relationship Id="rId18" Type="http://schemas.openxmlformats.org/officeDocument/2006/relationships/image" Target="../media/image390.emf"/><Relationship Id="rId26" Type="http://schemas.openxmlformats.org/officeDocument/2006/relationships/image" Target="../media/image394.emf"/><Relationship Id="rId3" Type="http://schemas.openxmlformats.org/officeDocument/2006/relationships/oleObject" Target="../embeddings/oleObject373.bin"/><Relationship Id="rId21" Type="http://schemas.openxmlformats.org/officeDocument/2006/relationships/oleObject" Target="../embeddings/oleObject382.bin"/><Relationship Id="rId7" Type="http://schemas.openxmlformats.org/officeDocument/2006/relationships/oleObject" Target="../embeddings/oleObject375.bin"/><Relationship Id="rId12" Type="http://schemas.openxmlformats.org/officeDocument/2006/relationships/image" Target="../media/image387.emf"/><Relationship Id="rId17" Type="http://schemas.openxmlformats.org/officeDocument/2006/relationships/oleObject" Target="../embeddings/oleObject380.bin"/><Relationship Id="rId25" Type="http://schemas.openxmlformats.org/officeDocument/2006/relationships/oleObject" Target="../embeddings/oleObject384.bin"/><Relationship Id="rId2" Type="http://schemas.openxmlformats.org/officeDocument/2006/relationships/slideLayout" Target="../slideLayouts/slideLayout7.xml"/><Relationship Id="rId16" Type="http://schemas.openxmlformats.org/officeDocument/2006/relationships/image" Target="../media/image389.emf"/><Relationship Id="rId20" Type="http://schemas.openxmlformats.org/officeDocument/2006/relationships/image" Target="../media/image391.emf"/><Relationship Id="rId29" Type="http://schemas.openxmlformats.org/officeDocument/2006/relationships/image" Target="../media/image395.emf"/><Relationship Id="rId1" Type="http://schemas.openxmlformats.org/officeDocument/2006/relationships/vmlDrawing" Target="../drawings/vmlDrawing60.vml"/><Relationship Id="rId6" Type="http://schemas.openxmlformats.org/officeDocument/2006/relationships/image" Target="../media/image384.emf"/><Relationship Id="rId11" Type="http://schemas.openxmlformats.org/officeDocument/2006/relationships/oleObject" Target="../embeddings/oleObject377.bin"/><Relationship Id="rId24" Type="http://schemas.openxmlformats.org/officeDocument/2006/relationships/image" Target="../media/image393.emf"/><Relationship Id="rId5" Type="http://schemas.openxmlformats.org/officeDocument/2006/relationships/oleObject" Target="../embeddings/oleObject374.bin"/><Relationship Id="rId15" Type="http://schemas.openxmlformats.org/officeDocument/2006/relationships/oleObject" Target="../embeddings/oleObject379.bin"/><Relationship Id="rId23" Type="http://schemas.openxmlformats.org/officeDocument/2006/relationships/oleObject" Target="../embeddings/oleObject383.bin"/><Relationship Id="rId28" Type="http://schemas.openxmlformats.org/officeDocument/2006/relationships/oleObject" Target="../embeddings/oleObject385.bin"/><Relationship Id="rId10" Type="http://schemas.openxmlformats.org/officeDocument/2006/relationships/image" Target="../media/image386.emf"/><Relationship Id="rId19" Type="http://schemas.openxmlformats.org/officeDocument/2006/relationships/oleObject" Target="../embeddings/oleObject381.bin"/><Relationship Id="rId31" Type="http://schemas.openxmlformats.org/officeDocument/2006/relationships/image" Target="../media/image396.emf"/><Relationship Id="rId4" Type="http://schemas.openxmlformats.org/officeDocument/2006/relationships/image" Target="../media/image383.emf"/><Relationship Id="rId9" Type="http://schemas.openxmlformats.org/officeDocument/2006/relationships/oleObject" Target="../embeddings/oleObject376.bin"/><Relationship Id="rId14" Type="http://schemas.openxmlformats.org/officeDocument/2006/relationships/image" Target="../media/image388.emf"/><Relationship Id="rId22" Type="http://schemas.openxmlformats.org/officeDocument/2006/relationships/image" Target="../media/image392.emf"/><Relationship Id="rId27" Type="http://schemas.openxmlformats.org/officeDocument/2006/relationships/image" Target="../media/image10.png"/><Relationship Id="rId30" Type="http://schemas.openxmlformats.org/officeDocument/2006/relationships/oleObject" Target="../embeddings/oleObject386.bin"/></Relationships>
</file>

<file path=ppt/slides/_rels/slide74.xml.rels><?xml version="1.0" encoding="UTF-8" standalone="yes"?>
<Relationships xmlns="http://schemas.openxmlformats.org/package/2006/relationships"><Relationship Id="rId8" Type="http://schemas.openxmlformats.org/officeDocument/2006/relationships/image" Target="../media/image399.emf"/><Relationship Id="rId13" Type="http://schemas.openxmlformats.org/officeDocument/2006/relationships/oleObject" Target="../embeddings/oleObject392.bin"/><Relationship Id="rId18" Type="http://schemas.openxmlformats.org/officeDocument/2006/relationships/oleObject" Target="../embeddings/oleObject394.bin"/><Relationship Id="rId3" Type="http://schemas.openxmlformats.org/officeDocument/2006/relationships/oleObject" Target="../embeddings/oleObject387.bin"/><Relationship Id="rId21" Type="http://schemas.openxmlformats.org/officeDocument/2006/relationships/image" Target="../media/image405.emf"/><Relationship Id="rId7" Type="http://schemas.openxmlformats.org/officeDocument/2006/relationships/oleObject" Target="../embeddings/oleObject389.bin"/><Relationship Id="rId12" Type="http://schemas.openxmlformats.org/officeDocument/2006/relationships/image" Target="../media/image401.emf"/><Relationship Id="rId17" Type="http://schemas.openxmlformats.org/officeDocument/2006/relationships/image" Target="../media/image403.emf"/><Relationship Id="rId2" Type="http://schemas.openxmlformats.org/officeDocument/2006/relationships/slideLayout" Target="../slideLayouts/slideLayout7.xml"/><Relationship Id="rId16" Type="http://schemas.openxmlformats.org/officeDocument/2006/relationships/oleObject" Target="../embeddings/oleObject393.bin"/><Relationship Id="rId20" Type="http://schemas.openxmlformats.org/officeDocument/2006/relationships/oleObject" Target="../embeddings/oleObject395.bin"/><Relationship Id="rId1" Type="http://schemas.openxmlformats.org/officeDocument/2006/relationships/vmlDrawing" Target="../drawings/vmlDrawing61.vml"/><Relationship Id="rId6" Type="http://schemas.openxmlformats.org/officeDocument/2006/relationships/image" Target="../media/image398.emf"/><Relationship Id="rId11" Type="http://schemas.openxmlformats.org/officeDocument/2006/relationships/oleObject" Target="../embeddings/oleObject391.bin"/><Relationship Id="rId5" Type="http://schemas.openxmlformats.org/officeDocument/2006/relationships/oleObject" Target="../embeddings/oleObject388.bin"/><Relationship Id="rId15" Type="http://schemas.openxmlformats.org/officeDocument/2006/relationships/image" Target="../media/image10.png"/><Relationship Id="rId23" Type="http://schemas.openxmlformats.org/officeDocument/2006/relationships/image" Target="../media/image406.emf"/><Relationship Id="rId10" Type="http://schemas.openxmlformats.org/officeDocument/2006/relationships/image" Target="../media/image400.emf"/><Relationship Id="rId19" Type="http://schemas.openxmlformats.org/officeDocument/2006/relationships/image" Target="../media/image404.emf"/><Relationship Id="rId4" Type="http://schemas.openxmlformats.org/officeDocument/2006/relationships/image" Target="../media/image397.emf"/><Relationship Id="rId9" Type="http://schemas.openxmlformats.org/officeDocument/2006/relationships/oleObject" Target="../embeddings/oleObject390.bin"/><Relationship Id="rId14" Type="http://schemas.openxmlformats.org/officeDocument/2006/relationships/image" Target="../media/image402.emf"/><Relationship Id="rId22" Type="http://schemas.openxmlformats.org/officeDocument/2006/relationships/oleObject" Target="../embeddings/oleObject396.bin"/></Relationships>
</file>

<file path=ppt/slides/_rels/slide75.xml.rels><?xml version="1.0" encoding="UTF-8" standalone="yes"?>
<Relationships xmlns="http://schemas.openxmlformats.org/package/2006/relationships"><Relationship Id="rId8" Type="http://schemas.openxmlformats.org/officeDocument/2006/relationships/image" Target="../media/image409.emf"/><Relationship Id="rId13" Type="http://schemas.openxmlformats.org/officeDocument/2006/relationships/oleObject" Target="../embeddings/oleObject402.bin"/><Relationship Id="rId18" Type="http://schemas.openxmlformats.org/officeDocument/2006/relationships/oleObject" Target="../embeddings/oleObject404.bin"/><Relationship Id="rId3" Type="http://schemas.openxmlformats.org/officeDocument/2006/relationships/oleObject" Target="../embeddings/oleObject397.bin"/><Relationship Id="rId21" Type="http://schemas.openxmlformats.org/officeDocument/2006/relationships/image" Target="../media/image415.emf"/><Relationship Id="rId7" Type="http://schemas.openxmlformats.org/officeDocument/2006/relationships/oleObject" Target="../embeddings/oleObject399.bin"/><Relationship Id="rId12" Type="http://schemas.openxmlformats.org/officeDocument/2006/relationships/image" Target="../media/image411.emf"/><Relationship Id="rId17" Type="http://schemas.openxmlformats.org/officeDocument/2006/relationships/image" Target="../media/image413.emf"/><Relationship Id="rId2" Type="http://schemas.openxmlformats.org/officeDocument/2006/relationships/slideLayout" Target="../slideLayouts/slideLayout7.xml"/><Relationship Id="rId16" Type="http://schemas.openxmlformats.org/officeDocument/2006/relationships/oleObject" Target="../embeddings/oleObject403.bin"/><Relationship Id="rId20" Type="http://schemas.openxmlformats.org/officeDocument/2006/relationships/oleObject" Target="../embeddings/oleObject405.bin"/><Relationship Id="rId1" Type="http://schemas.openxmlformats.org/officeDocument/2006/relationships/vmlDrawing" Target="../drawings/vmlDrawing62.vml"/><Relationship Id="rId6" Type="http://schemas.openxmlformats.org/officeDocument/2006/relationships/image" Target="../media/image408.emf"/><Relationship Id="rId11" Type="http://schemas.openxmlformats.org/officeDocument/2006/relationships/oleObject" Target="../embeddings/oleObject401.bin"/><Relationship Id="rId5" Type="http://schemas.openxmlformats.org/officeDocument/2006/relationships/oleObject" Target="../embeddings/oleObject398.bin"/><Relationship Id="rId15" Type="http://schemas.openxmlformats.org/officeDocument/2006/relationships/image" Target="../media/image10.png"/><Relationship Id="rId23" Type="http://schemas.openxmlformats.org/officeDocument/2006/relationships/image" Target="../media/image416.emf"/><Relationship Id="rId10" Type="http://schemas.openxmlformats.org/officeDocument/2006/relationships/image" Target="../media/image410.emf"/><Relationship Id="rId19" Type="http://schemas.openxmlformats.org/officeDocument/2006/relationships/image" Target="../media/image414.emf"/><Relationship Id="rId4" Type="http://schemas.openxmlformats.org/officeDocument/2006/relationships/image" Target="../media/image407.emf"/><Relationship Id="rId9" Type="http://schemas.openxmlformats.org/officeDocument/2006/relationships/oleObject" Target="../embeddings/oleObject400.bin"/><Relationship Id="rId14" Type="http://schemas.openxmlformats.org/officeDocument/2006/relationships/image" Target="../media/image412.emf"/><Relationship Id="rId22" Type="http://schemas.openxmlformats.org/officeDocument/2006/relationships/oleObject" Target="../embeddings/oleObject406.bin"/></Relationships>
</file>

<file path=ppt/slides/_rels/slide76.xml.rels><?xml version="1.0" encoding="UTF-8" standalone="yes"?>
<Relationships xmlns="http://schemas.openxmlformats.org/package/2006/relationships"><Relationship Id="rId8" Type="http://schemas.openxmlformats.org/officeDocument/2006/relationships/image" Target="../media/image419.emf"/><Relationship Id="rId13" Type="http://schemas.openxmlformats.org/officeDocument/2006/relationships/image" Target="../media/image421.emf"/><Relationship Id="rId3" Type="http://schemas.openxmlformats.org/officeDocument/2006/relationships/oleObject" Target="../embeddings/oleObject407.bin"/><Relationship Id="rId7" Type="http://schemas.openxmlformats.org/officeDocument/2006/relationships/oleObject" Target="../embeddings/oleObject409.bin"/><Relationship Id="rId12" Type="http://schemas.openxmlformats.org/officeDocument/2006/relationships/oleObject" Target="../embeddings/oleObject411.bin"/><Relationship Id="rId17" Type="http://schemas.openxmlformats.org/officeDocument/2006/relationships/image" Target="../media/image423.emf"/><Relationship Id="rId2" Type="http://schemas.openxmlformats.org/officeDocument/2006/relationships/slideLayout" Target="../slideLayouts/slideLayout7.xml"/><Relationship Id="rId16" Type="http://schemas.openxmlformats.org/officeDocument/2006/relationships/oleObject" Target="../embeddings/oleObject413.bin"/><Relationship Id="rId1" Type="http://schemas.openxmlformats.org/officeDocument/2006/relationships/vmlDrawing" Target="../drawings/vmlDrawing63.vml"/><Relationship Id="rId6" Type="http://schemas.openxmlformats.org/officeDocument/2006/relationships/image" Target="../media/image418.emf"/><Relationship Id="rId11" Type="http://schemas.openxmlformats.org/officeDocument/2006/relationships/image" Target="../media/image420.emf"/><Relationship Id="rId5" Type="http://schemas.openxmlformats.org/officeDocument/2006/relationships/oleObject" Target="../embeddings/oleObject408.bin"/><Relationship Id="rId15" Type="http://schemas.openxmlformats.org/officeDocument/2006/relationships/image" Target="../media/image422.emf"/><Relationship Id="rId10" Type="http://schemas.openxmlformats.org/officeDocument/2006/relationships/oleObject" Target="../embeddings/oleObject410.bin"/><Relationship Id="rId4" Type="http://schemas.openxmlformats.org/officeDocument/2006/relationships/image" Target="../media/image417.emf"/><Relationship Id="rId9" Type="http://schemas.openxmlformats.org/officeDocument/2006/relationships/image" Target="../media/image10.png"/><Relationship Id="rId14" Type="http://schemas.openxmlformats.org/officeDocument/2006/relationships/oleObject" Target="../embeddings/oleObject412.bin"/></Relationships>
</file>

<file path=ppt/slides/_rels/slide77.xml.rels><?xml version="1.0" encoding="UTF-8" standalone="yes"?>
<Relationships xmlns="http://schemas.openxmlformats.org/package/2006/relationships"><Relationship Id="rId8" Type="http://schemas.openxmlformats.org/officeDocument/2006/relationships/oleObject" Target="../embeddings/oleObject416.bin"/><Relationship Id="rId13" Type="http://schemas.openxmlformats.org/officeDocument/2006/relationships/image" Target="../media/image428.emf"/><Relationship Id="rId18" Type="http://schemas.openxmlformats.org/officeDocument/2006/relationships/oleObject" Target="../embeddings/oleObject421.bin"/><Relationship Id="rId3" Type="http://schemas.openxmlformats.org/officeDocument/2006/relationships/oleObject" Target="../embeddings/oleObject414.bin"/><Relationship Id="rId21" Type="http://schemas.openxmlformats.org/officeDocument/2006/relationships/image" Target="../media/image432.emf"/><Relationship Id="rId7" Type="http://schemas.openxmlformats.org/officeDocument/2006/relationships/image" Target="../media/image10.png"/><Relationship Id="rId12" Type="http://schemas.openxmlformats.org/officeDocument/2006/relationships/oleObject" Target="../embeddings/oleObject418.bin"/><Relationship Id="rId17" Type="http://schemas.openxmlformats.org/officeDocument/2006/relationships/image" Target="../media/image430.emf"/><Relationship Id="rId2" Type="http://schemas.openxmlformats.org/officeDocument/2006/relationships/slideLayout" Target="../slideLayouts/slideLayout7.xml"/><Relationship Id="rId16" Type="http://schemas.openxmlformats.org/officeDocument/2006/relationships/oleObject" Target="../embeddings/oleObject420.bin"/><Relationship Id="rId20" Type="http://schemas.openxmlformats.org/officeDocument/2006/relationships/oleObject" Target="../embeddings/oleObject422.bin"/><Relationship Id="rId1" Type="http://schemas.openxmlformats.org/officeDocument/2006/relationships/vmlDrawing" Target="../drawings/vmlDrawing64.vml"/><Relationship Id="rId6" Type="http://schemas.openxmlformats.org/officeDocument/2006/relationships/image" Target="../media/image425.emf"/><Relationship Id="rId11" Type="http://schemas.openxmlformats.org/officeDocument/2006/relationships/image" Target="../media/image427.emf"/><Relationship Id="rId5" Type="http://schemas.openxmlformats.org/officeDocument/2006/relationships/oleObject" Target="../embeddings/oleObject415.bin"/><Relationship Id="rId15" Type="http://schemas.openxmlformats.org/officeDocument/2006/relationships/image" Target="../media/image429.emf"/><Relationship Id="rId23" Type="http://schemas.openxmlformats.org/officeDocument/2006/relationships/image" Target="../media/image433.emf"/><Relationship Id="rId10" Type="http://schemas.openxmlformats.org/officeDocument/2006/relationships/oleObject" Target="../embeddings/oleObject417.bin"/><Relationship Id="rId19" Type="http://schemas.openxmlformats.org/officeDocument/2006/relationships/image" Target="../media/image431.emf"/><Relationship Id="rId4" Type="http://schemas.openxmlformats.org/officeDocument/2006/relationships/image" Target="../media/image424.emf"/><Relationship Id="rId9" Type="http://schemas.openxmlformats.org/officeDocument/2006/relationships/image" Target="../media/image426.emf"/><Relationship Id="rId14" Type="http://schemas.openxmlformats.org/officeDocument/2006/relationships/oleObject" Target="../embeddings/oleObject419.bin"/><Relationship Id="rId22" Type="http://schemas.openxmlformats.org/officeDocument/2006/relationships/oleObject" Target="../embeddings/oleObject423.bin"/></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426.bin"/><Relationship Id="rId13" Type="http://schemas.openxmlformats.org/officeDocument/2006/relationships/image" Target="../media/image438.emf"/><Relationship Id="rId18" Type="http://schemas.openxmlformats.org/officeDocument/2006/relationships/oleObject" Target="../embeddings/oleObject431.bin"/><Relationship Id="rId3" Type="http://schemas.openxmlformats.org/officeDocument/2006/relationships/oleObject" Target="../embeddings/oleObject424.bin"/><Relationship Id="rId7" Type="http://schemas.openxmlformats.org/officeDocument/2006/relationships/image" Target="../media/image10.png"/><Relationship Id="rId12" Type="http://schemas.openxmlformats.org/officeDocument/2006/relationships/oleObject" Target="../embeddings/oleObject428.bin"/><Relationship Id="rId17" Type="http://schemas.openxmlformats.org/officeDocument/2006/relationships/image" Target="../media/image440.emf"/><Relationship Id="rId2" Type="http://schemas.openxmlformats.org/officeDocument/2006/relationships/slideLayout" Target="../slideLayouts/slideLayout7.xml"/><Relationship Id="rId16" Type="http://schemas.openxmlformats.org/officeDocument/2006/relationships/oleObject" Target="../embeddings/oleObject430.bin"/><Relationship Id="rId1" Type="http://schemas.openxmlformats.org/officeDocument/2006/relationships/vmlDrawing" Target="../drawings/vmlDrawing65.vml"/><Relationship Id="rId6" Type="http://schemas.openxmlformats.org/officeDocument/2006/relationships/image" Target="../media/image435.emf"/><Relationship Id="rId11" Type="http://schemas.openxmlformats.org/officeDocument/2006/relationships/image" Target="../media/image437.emf"/><Relationship Id="rId5" Type="http://schemas.openxmlformats.org/officeDocument/2006/relationships/oleObject" Target="../embeddings/oleObject425.bin"/><Relationship Id="rId15" Type="http://schemas.openxmlformats.org/officeDocument/2006/relationships/image" Target="../media/image439.emf"/><Relationship Id="rId10" Type="http://schemas.openxmlformats.org/officeDocument/2006/relationships/oleObject" Target="../embeddings/oleObject427.bin"/><Relationship Id="rId19" Type="http://schemas.openxmlformats.org/officeDocument/2006/relationships/image" Target="../media/image441.emf"/><Relationship Id="rId4" Type="http://schemas.openxmlformats.org/officeDocument/2006/relationships/image" Target="../media/image434.emf"/><Relationship Id="rId9" Type="http://schemas.openxmlformats.org/officeDocument/2006/relationships/image" Target="../media/image436.emf"/><Relationship Id="rId14" Type="http://schemas.openxmlformats.org/officeDocument/2006/relationships/oleObject" Target="../embeddings/oleObject429.bin"/></Relationships>
</file>

<file path=ppt/slides/_rels/slide79.xml.rels><?xml version="1.0" encoding="UTF-8" standalone="yes"?>
<Relationships xmlns="http://schemas.openxmlformats.org/package/2006/relationships"><Relationship Id="rId8" Type="http://schemas.openxmlformats.org/officeDocument/2006/relationships/image" Target="../media/image444.emf"/><Relationship Id="rId13" Type="http://schemas.openxmlformats.org/officeDocument/2006/relationships/oleObject" Target="../embeddings/oleObject437.bin"/><Relationship Id="rId18" Type="http://schemas.openxmlformats.org/officeDocument/2006/relationships/oleObject" Target="../embeddings/oleObject439.bin"/><Relationship Id="rId26" Type="http://schemas.openxmlformats.org/officeDocument/2006/relationships/oleObject" Target="../embeddings/oleObject443.bin"/><Relationship Id="rId3" Type="http://schemas.openxmlformats.org/officeDocument/2006/relationships/oleObject" Target="../embeddings/oleObject432.bin"/><Relationship Id="rId21" Type="http://schemas.openxmlformats.org/officeDocument/2006/relationships/image" Target="../media/image450.emf"/><Relationship Id="rId7" Type="http://schemas.openxmlformats.org/officeDocument/2006/relationships/oleObject" Target="../embeddings/oleObject434.bin"/><Relationship Id="rId12" Type="http://schemas.openxmlformats.org/officeDocument/2006/relationships/image" Target="../media/image446.emf"/><Relationship Id="rId17" Type="http://schemas.openxmlformats.org/officeDocument/2006/relationships/image" Target="../media/image10.png"/><Relationship Id="rId25" Type="http://schemas.openxmlformats.org/officeDocument/2006/relationships/image" Target="../media/image452.emf"/><Relationship Id="rId2" Type="http://schemas.openxmlformats.org/officeDocument/2006/relationships/slideLayout" Target="../slideLayouts/slideLayout7.xml"/><Relationship Id="rId16" Type="http://schemas.openxmlformats.org/officeDocument/2006/relationships/image" Target="../media/image448.emf"/><Relationship Id="rId20" Type="http://schemas.openxmlformats.org/officeDocument/2006/relationships/oleObject" Target="../embeddings/oleObject440.bin"/><Relationship Id="rId1" Type="http://schemas.openxmlformats.org/officeDocument/2006/relationships/vmlDrawing" Target="../drawings/vmlDrawing66.vml"/><Relationship Id="rId6" Type="http://schemas.openxmlformats.org/officeDocument/2006/relationships/image" Target="../media/image443.emf"/><Relationship Id="rId11" Type="http://schemas.openxmlformats.org/officeDocument/2006/relationships/oleObject" Target="../embeddings/oleObject436.bin"/><Relationship Id="rId24" Type="http://schemas.openxmlformats.org/officeDocument/2006/relationships/oleObject" Target="../embeddings/oleObject442.bin"/><Relationship Id="rId5" Type="http://schemas.openxmlformats.org/officeDocument/2006/relationships/oleObject" Target="../embeddings/oleObject433.bin"/><Relationship Id="rId15" Type="http://schemas.openxmlformats.org/officeDocument/2006/relationships/oleObject" Target="../embeddings/oleObject438.bin"/><Relationship Id="rId23" Type="http://schemas.openxmlformats.org/officeDocument/2006/relationships/image" Target="../media/image451.emf"/><Relationship Id="rId10" Type="http://schemas.openxmlformats.org/officeDocument/2006/relationships/image" Target="../media/image445.emf"/><Relationship Id="rId19" Type="http://schemas.openxmlformats.org/officeDocument/2006/relationships/image" Target="../media/image449.emf"/><Relationship Id="rId4" Type="http://schemas.openxmlformats.org/officeDocument/2006/relationships/image" Target="../media/image442.emf"/><Relationship Id="rId9" Type="http://schemas.openxmlformats.org/officeDocument/2006/relationships/oleObject" Target="../embeddings/oleObject435.bin"/><Relationship Id="rId14" Type="http://schemas.openxmlformats.org/officeDocument/2006/relationships/image" Target="../media/image447.emf"/><Relationship Id="rId22" Type="http://schemas.openxmlformats.org/officeDocument/2006/relationships/oleObject" Target="../embeddings/oleObject441.bin"/><Relationship Id="rId27" Type="http://schemas.openxmlformats.org/officeDocument/2006/relationships/image" Target="../media/image453.emf"/></Relationships>
</file>

<file path=ppt/slides/_rels/slide80.xml.rels><?xml version="1.0" encoding="UTF-8" standalone="yes"?>
<Relationships xmlns="http://schemas.openxmlformats.org/package/2006/relationships"><Relationship Id="rId8" Type="http://schemas.openxmlformats.org/officeDocument/2006/relationships/image" Target="../media/image456.emf"/><Relationship Id="rId13" Type="http://schemas.openxmlformats.org/officeDocument/2006/relationships/image" Target="../media/image458.emf"/><Relationship Id="rId18" Type="http://schemas.openxmlformats.org/officeDocument/2006/relationships/oleObject" Target="../embeddings/oleObject451.bin"/><Relationship Id="rId3" Type="http://schemas.openxmlformats.org/officeDocument/2006/relationships/oleObject" Target="../embeddings/oleObject444.bin"/><Relationship Id="rId21" Type="http://schemas.openxmlformats.org/officeDocument/2006/relationships/image" Target="../media/image462.emf"/><Relationship Id="rId7" Type="http://schemas.openxmlformats.org/officeDocument/2006/relationships/oleObject" Target="../embeddings/oleObject446.bin"/><Relationship Id="rId12" Type="http://schemas.openxmlformats.org/officeDocument/2006/relationships/oleObject" Target="../embeddings/oleObject448.bin"/><Relationship Id="rId17" Type="http://schemas.openxmlformats.org/officeDocument/2006/relationships/image" Target="../media/image460.emf"/><Relationship Id="rId2" Type="http://schemas.openxmlformats.org/officeDocument/2006/relationships/slideLayout" Target="../slideLayouts/slideLayout7.xml"/><Relationship Id="rId16" Type="http://schemas.openxmlformats.org/officeDocument/2006/relationships/oleObject" Target="../embeddings/oleObject450.bin"/><Relationship Id="rId20" Type="http://schemas.openxmlformats.org/officeDocument/2006/relationships/oleObject" Target="../embeddings/oleObject452.bin"/><Relationship Id="rId1" Type="http://schemas.openxmlformats.org/officeDocument/2006/relationships/vmlDrawing" Target="../drawings/vmlDrawing67.vml"/><Relationship Id="rId6" Type="http://schemas.openxmlformats.org/officeDocument/2006/relationships/image" Target="../media/image455.emf"/><Relationship Id="rId11" Type="http://schemas.openxmlformats.org/officeDocument/2006/relationships/image" Target="../media/image10.png"/><Relationship Id="rId5" Type="http://schemas.openxmlformats.org/officeDocument/2006/relationships/oleObject" Target="../embeddings/oleObject445.bin"/><Relationship Id="rId15" Type="http://schemas.openxmlformats.org/officeDocument/2006/relationships/image" Target="../media/image459.emf"/><Relationship Id="rId23" Type="http://schemas.openxmlformats.org/officeDocument/2006/relationships/image" Target="../media/image463.emf"/><Relationship Id="rId10" Type="http://schemas.openxmlformats.org/officeDocument/2006/relationships/image" Target="../media/image457.emf"/><Relationship Id="rId19" Type="http://schemas.openxmlformats.org/officeDocument/2006/relationships/image" Target="../media/image461.emf"/><Relationship Id="rId4" Type="http://schemas.openxmlformats.org/officeDocument/2006/relationships/image" Target="../media/image454.emf"/><Relationship Id="rId9" Type="http://schemas.openxmlformats.org/officeDocument/2006/relationships/oleObject" Target="../embeddings/oleObject447.bin"/><Relationship Id="rId14" Type="http://schemas.openxmlformats.org/officeDocument/2006/relationships/oleObject" Target="../embeddings/oleObject449.bin"/><Relationship Id="rId22" Type="http://schemas.openxmlformats.org/officeDocument/2006/relationships/oleObject" Target="../embeddings/oleObject453.bin"/></Relationships>
</file>

<file path=ppt/slides/_rels/slide81.xml.rels><?xml version="1.0" encoding="UTF-8" standalone="yes"?>
<Relationships xmlns="http://schemas.openxmlformats.org/package/2006/relationships"><Relationship Id="rId3" Type="http://schemas.openxmlformats.org/officeDocument/2006/relationships/image" Target="../media/image464.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8" Type="http://schemas.openxmlformats.org/officeDocument/2006/relationships/image" Target="../media/image467.emf"/><Relationship Id="rId13" Type="http://schemas.openxmlformats.org/officeDocument/2006/relationships/oleObject" Target="../embeddings/oleObject459.bin"/><Relationship Id="rId18" Type="http://schemas.openxmlformats.org/officeDocument/2006/relationships/oleObject" Target="../embeddings/oleObject461.bin"/><Relationship Id="rId3" Type="http://schemas.openxmlformats.org/officeDocument/2006/relationships/oleObject" Target="../embeddings/oleObject454.bin"/><Relationship Id="rId21" Type="http://schemas.openxmlformats.org/officeDocument/2006/relationships/image" Target="../media/image473.emf"/><Relationship Id="rId7" Type="http://schemas.openxmlformats.org/officeDocument/2006/relationships/oleObject" Target="../embeddings/oleObject456.bin"/><Relationship Id="rId12" Type="http://schemas.openxmlformats.org/officeDocument/2006/relationships/image" Target="../media/image469.emf"/><Relationship Id="rId17" Type="http://schemas.openxmlformats.org/officeDocument/2006/relationships/image" Target="../media/image471.emf"/><Relationship Id="rId2" Type="http://schemas.openxmlformats.org/officeDocument/2006/relationships/slideLayout" Target="../slideLayouts/slideLayout7.xml"/><Relationship Id="rId16" Type="http://schemas.openxmlformats.org/officeDocument/2006/relationships/oleObject" Target="../embeddings/oleObject460.bin"/><Relationship Id="rId20" Type="http://schemas.openxmlformats.org/officeDocument/2006/relationships/oleObject" Target="../embeddings/oleObject462.bin"/><Relationship Id="rId1" Type="http://schemas.openxmlformats.org/officeDocument/2006/relationships/vmlDrawing" Target="../drawings/vmlDrawing68.vml"/><Relationship Id="rId6" Type="http://schemas.openxmlformats.org/officeDocument/2006/relationships/image" Target="../media/image466.emf"/><Relationship Id="rId11" Type="http://schemas.openxmlformats.org/officeDocument/2006/relationships/oleObject" Target="../embeddings/oleObject458.bin"/><Relationship Id="rId5" Type="http://schemas.openxmlformats.org/officeDocument/2006/relationships/oleObject" Target="../embeddings/oleObject455.bin"/><Relationship Id="rId15" Type="http://schemas.openxmlformats.org/officeDocument/2006/relationships/image" Target="../media/image10.png"/><Relationship Id="rId23" Type="http://schemas.openxmlformats.org/officeDocument/2006/relationships/image" Target="../media/image474.emf"/><Relationship Id="rId10" Type="http://schemas.openxmlformats.org/officeDocument/2006/relationships/image" Target="../media/image468.emf"/><Relationship Id="rId19" Type="http://schemas.openxmlformats.org/officeDocument/2006/relationships/image" Target="../media/image472.emf"/><Relationship Id="rId4" Type="http://schemas.openxmlformats.org/officeDocument/2006/relationships/image" Target="../media/image465.emf"/><Relationship Id="rId9" Type="http://schemas.openxmlformats.org/officeDocument/2006/relationships/oleObject" Target="../embeddings/oleObject457.bin"/><Relationship Id="rId14" Type="http://schemas.openxmlformats.org/officeDocument/2006/relationships/image" Target="../media/image470.emf"/><Relationship Id="rId22" Type="http://schemas.openxmlformats.org/officeDocument/2006/relationships/oleObject" Target="../embeddings/oleObject463.bin"/></Relationships>
</file>

<file path=ppt/slides/_rels/slide83.xml.rels><?xml version="1.0" encoding="UTF-8" standalone="yes"?>
<Relationships xmlns="http://schemas.openxmlformats.org/package/2006/relationships"><Relationship Id="rId8" Type="http://schemas.openxmlformats.org/officeDocument/2006/relationships/oleObject" Target="../embeddings/oleObject466.bin"/><Relationship Id="rId13" Type="http://schemas.openxmlformats.org/officeDocument/2006/relationships/image" Target="../media/image479.emf"/><Relationship Id="rId18" Type="http://schemas.openxmlformats.org/officeDocument/2006/relationships/oleObject" Target="../embeddings/oleObject471.bin"/><Relationship Id="rId26" Type="http://schemas.openxmlformats.org/officeDocument/2006/relationships/oleObject" Target="../embeddings/oleObject475.bin"/><Relationship Id="rId3" Type="http://schemas.openxmlformats.org/officeDocument/2006/relationships/oleObject" Target="../embeddings/oleObject464.bin"/><Relationship Id="rId21" Type="http://schemas.openxmlformats.org/officeDocument/2006/relationships/image" Target="../media/image483.emf"/><Relationship Id="rId7" Type="http://schemas.openxmlformats.org/officeDocument/2006/relationships/image" Target="../media/image476.emf"/><Relationship Id="rId12" Type="http://schemas.openxmlformats.org/officeDocument/2006/relationships/oleObject" Target="../embeddings/oleObject468.bin"/><Relationship Id="rId17" Type="http://schemas.openxmlformats.org/officeDocument/2006/relationships/image" Target="../media/image481.emf"/><Relationship Id="rId25" Type="http://schemas.openxmlformats.org/officeDocument/2006/relationships/image" Target="../media/image485.emf"/><Relationship Id="rId2" Type="http://schemas.openxmlformats.org/officeDocument/2006/relationships/slideLayout" Target="../slideLayouts/slideLayout7.xml"/><Relationship Id="rId16" Type="http://schemas.openxmlformats.org/officeDocument/2006/relationships/oleObject" Target="../embeddings/oleObject470.bin"/><Relationship Id="rId20" Type="http://schemas.openxmlformats.org/officeDocument/2006/relationships/oleObject" Target="../embeddings/oleObject472.bin"/><Relationship Id="rId29" Type="http://schemas.openxmlformats.org/officeDocument/2006/relationships/image" Target="../media/image487.emf"/><Relationship Id="rId1" Type="http://schemas.openxmlformats.org/officeDocument/2006/relationships/vmlDrawing" Target="../drawings/vmlDrawing69.vml"/><Relationship Id="rId6" Type="http://schemas.openxmlformats.org/officeDocument/2006/relationships/oleObject" Target="../embeddings/oleObject465.bin"/><Relationship Id="rId11" Type="http://schemas.openxmlformats.org/officeDocument/2006/relationships/image" Target="../media/image478.emf"/><Relationship Id="rId24" Type="http://schemas.openxmlformats.org/officeDocument/2006/relationships/oleObject" Target="../embeddings/oleObject474.bin"/><Relationship Id="rId5" Type="http://schemas.openxmlformats.org/officeDocument/2006/relationships/image" Target="../media/image10.png"/><Relationship Id="rId15" Type="http://schemas.openxmlformats.org/officeDocument/2006/relationships/image" Target="../media/image480.emf"/><Relationship Id="rId23" Type="http://schemas.openxmlformats.org/officeDocument/2006/relationships/image" Target="../media/image484.emf"/><Relationship Id="rId28" Type="http://schemas.openxmlformats.org/officeDocument/2006/relationships/oleObject" Target="../embeddings/oleObject476.bin"/><Relationship Id="rId10" Type="http://schemas.openxmlformats.org/officeDocument/2006/relationships/oleObject" Target="../embeddings/oleObject467.bin"/><Relationship Id="rId19" Type="http://schemas.openxmlformats.org/officeDocument/2006/relationships/image" Target="../media/image482.emf"/><Relationship Id="rId31" Type="http://schemas.openxmlformats.org/officeDocument/2006/relationships/image" Target="../media/image488.emf"/><Relationship Id="rId4" Type="http://schemas.openxmlformats.org/officeDocument/2006/relationships/image" Target="../media/image475.emf"/><Relationship Id="rId9" Type="http://schemas.openxmlformats.org/officeDocument/2006/relationships/image" Target="../media/image477.emf"/><Relationship Id="rId14" Type="http://schemas.openxmlformats.org/officeDocument/2006/relationships/oleObject" Target="../embeddings/oleObject469.bin"/><Relationship Id="rId22" Type="http://schemas.openxmlformats.org/officeDocument/2006/relationships/oleObject" Target="../embeddings/oleObject473.bin"/><Relationship Id="rId27" Type="http://schemas.openxmlformats.org/officeDocument/2006/relationships/image" Target="../media/image486.emf"/><Relationship Id="rId30" Type="http://schemas.openxmlformats.org/officeDocument/2006/relationships/oleObject" Target="../embeddings/oleObject477.bin"/></Relationships>
</file>

<file path=ppt/slides/_rels/slide84.xml.rels><?xml version="1.0" encoding="UTF-8" standalone="yes"?>
<Relationships xmlns="http://schemas.openxmlformats.org/package/2006/relationships"><Relationship Id="rId8" Type="http://schemas.openxmlformats.org/officeDocument/2006/relationships/image" Target="../media/image491.emf"/><Relationship Id="rId13" Type="http://schemas.openxmlformats.org/officeDocument/2006/relationships/image" Target="../media/image493.emf"/><Relationship Id="rId18" Type="http://schemas.openxmlformats.org/officeDocument/2006/relationships/oleObject" Target="../embeddings/oleObject485.bin"/><Relationship Id="rId3" Type="http://schemas.openxmlformats.org/officeDocument/2006/relationships/oleObject" Target="../embeddings/oleObject478.bin"/><Relationship Id="rId21" Type="http://schemas.openxmlformats.org/officeDocument/2006/relationships/image" Target="../media/image497.emf"/><Relationship Id="rId7" Type="http://schemas.openxmlformats.org/officeDocument/2006/relationships/oleObject" Target="../embeddings/oleObject480.bin"/><Relationship Id="rId12" Type="http://schemas.openxmlformats.org/officeDocument/2006/relationships/oleObject" Target="../embeddings/oleObject482.bin"/><Relationship Id="rId17" Type="http://schemas.openxmlformats.org/officeDocument/2006/relationships/image" Target="../media/image495.emf"/><Relationship Id="rId2" Type="http://schemas.openxmlformats.org/officeDocument/2006/relationships/slideLayout" Target="../slideLayouts/slideLayout7.xml"/><Relationship Id="rId16" Type="http://schemas.openxmlformats.org/officeDocument/2006/relationships/oleObject" Target="../embeddings/oleObject484.bin"/><Relationship Id="rId20" Type="http://schemas.openxmlformats.org/officeDocument/2006/relationships/oleObject" Target="../embeddings/oleObject486.bin"/><Relationship Id="rId1" Type="http://schemas.openxmlformats.org/officeDocument/2006/relationships/vmlDrawing" Target="../drawings/vmlDrawing70.vml"/><Relationship Id="rId6" Type="http://schemas.openxmlformats.org/officeDocument/2006/relationships/image" Target="../media/image490.emf"/><Relationship Id="rId11" Type="http://schemas.openxmlformats.org/officeDocument/2006/relationships/image" Target="../media/image492.emf"/><Relationship Id="rId5" Type="http://schemas.openxmlformats.org/officeDocument/2006/relationships/oleObject" Target="../embeddings/oleObject479.bin"/><Relationship Id="rId15" Type="http://schemas.openxmlformats.org/officeDocument/2006/relationships/image" Target="../media/image494.emf"/><Relationship Id="rId23" Type="http://schemas.openxmlformats.org/officeDocument/2006/relationships/image" Target="../media/image498.emf"/><Relationship Id="rId10" Type="http://schemas.openxmlformats.org/officeDocument/2006/relationships/oleObject" Target="../embeddings/oleObject481.bin"/><Relationship Id="rId19" Type="http://schemas.openxmlformats.org/officeDocument/2006/relationships/image" Target="../media/image496.emf"/><Relationship Id="rId4" Type="http://schemas.openxmlformats.org/officeDocument/2006/relationships/image" Target="../media/image489.emf"/><Relationship Id="rId9" Type="http://schemas.openxmlformats.org/officeDocument/2006/relationships/image" Target="../media/image10.png"/><Relationship Id="rId14" Type="http://schemas.openxmlformats.org/officeDocument/2006/relationships/oleObject" Target="../embeddings/oleObject483.bin"/><Relationship Id="rId22" Type="http://schemas.openxmlformats.org/officeDocument/2006/relationships/oleObject" Target="../embeddings/oleObject487.bin"/></Relationships>
</file>

<file path=ppt/slides/_rels/slide85.xml.rels><?xml version="1.0" encoding="UTF-8" standalone="yes"?>
<Relationships xmlns="http://schemas.openxmlformats.org/package/2006/relationships"><Relationship Id="rId8" Type="http://schemas.openxmlformats.org/officeDocument/2006/relationships/image" Target="../media/image501.emf"/><Relationship Id="rId13" Type="http://schemas.openxmlformats.org/officeDocument/2006/relationships/image" Target="../media/image503.emf"/><Relationship Id="rId18" Type="http://schemas.openxmlformats.org/officeDocument/2006/relationships/oleObject" Target="../embeddings/oleObject495.bin"/><Relationship Id="rId3" Type="http://schemas.openxmlformats.org/officeDocument/2006/relationships/oleObject" Target="../embeddings/oleObject488.bin"/><Relationship Id="rId7" Type="http://schemas.openxmlformats.org/officeDocument/2006/relationships/oleObject" Target="../embeddings/oleObject490.bin"/><Relationship Id="rId12" Type="http://schemas.openxmlformats.org/officeDocument/2006/relationships/oleObject" Target="../embeddings/oleObject492.bin"/><Relationship Id="rId17" Type="http://schemas.openxmlformats.org/officeDocument/2006/relationships/image" Target="../media/image505.emf"/><Relationship Id="rId2" Type="http://schemas.openxmlformats.org/officeDocument/2006/relationships/slideLayout" Target="../slideLayouts/slideLayout7.xml"/><Relationship Id="rId16" Type="http://schemas.openxmlformats.org/officeDocument/2006/relationships/oleObject" Target="../embeddings/oleObject494.bin"/><Relationship Id="rId1" Type="http://schemas.openxmlformats.org/officeDocument/2006/relationships/vmlDrawing" Target="../drawings/vmlDrawing71.vml"/><Relationship Id="rId6" Type="http://schemas.openxmlformats.org/officeDocument/2006/relationships/image" Target="../media/image500.emf"/><Relationship Id="rId11" Type="http://schemas.openxmlformats.org/officeDocument/2006/relationships/image" Target="../media/image10.png"/><Relationship Id="rId5" Type="http://schemas.openxmlformats.org/officeDocument/2006/relationships/oleObject" Target="../embeddings/oleObject489.bin"/><Relationship Id="rId15" Type="http://schemas.openxmlformats.org/officeDocument/2006/relationships/image" Target="../media/image504.emf"/><Relationship Id="rId10" Type="http://schemas.openxmlformats.org/officeDocument/2006/relationships/image" Target="../media/image502.emf"/><Relationship Id="rId19" Type="http://schemas.openxmlformats.org/officeDocument/2006/relationships/image" Target="../media/image506.emf"/><Relationship Id="rId4" Type="http://schemas.openxmlformats.org/officeDocument/2006/relationships/image" Target="../media/image499.emf"/><Relationship Id="rId9" Type="http://schemas.openxmlformats.org/officeDocument/2006/relationships/oleObject" Target="../embeddings/oleObject491.bin"/><Relationship Id="rId14" Type="http://schemas.openxmlformats.org/officeDocument/2006/relationships/oleObject" Target="../embeddings/oleObject493.bin"/></Relationships>
</file>

<file path=ppt/slides/_rels/slide86.xml.rels><?xml version="1.0" encoding="UTF-8" standalone="yes"?>
<Relationships xmlns="http://schemas.openxmlformats.org/package/2006/relationships"><Relationship Id="rId13" Type="http://schemas.openxmlformats.org/officeDocument/2006/relationships/image" Target="../media/image511.emf"/><Relationship Id="rId18" Type="http://schemas.openxmlformats.org/officeDocument/2006/relationships/oleObject" Target="../embeddings/oleObject503.bin"/><Relationship Id="rId26" Type="http://schemas.openxmlformats.org/officeDocument/2006/relationships/oleObject" Target="../embeddings/oleObject507.bin"/><Relationship Id="rId39" Type="http://schemas.openxmlformats.org/officeDocument/2006/relationships/image" Target="../media/image524.emf"/><Relationship Id="rId21" Type="http://schemas.openxmlformats.org/officeDocument/2006/relationships/image" Target="../media/image515.emf"/><Relationship Id="rId34" Type="http://schemas.openxmlformats.org/officeDocument/2006/relationships/oleObject" Target="../embeddings/oleObject511.bin"/><Relationship Id="rId7" Type="http://schemas.openxmlformats.org/officeDocument/2006/relationships/image" Target="../media/image508.emf"/><Relationship Id="rId2" Type="http://schemas.openxmlformats.org/officeDocument/2006/relationships/slideLayout" Target="../slideLayouts/slideLayout7.xml"/><Relationship Id="rId16" Type="http://schemas.openxmlformats.org/officeDocument/2006/relationships/oleObject" Target="../embeddings/oleObject502.bin"/><Relationship Id="rId20" Type="http://schemas.openxmlformats.org/officeDocument/2006/relationships/oleObject" Target="../embeddings/oleObject504.bin"/><Relationship Id="rId29" Type="http://schemas.openxmlformats.org/officeDocument/2006/relationships/image" Target="../media/image519.emf"/><Relationship Id="rId41" Type="http://schemas.openxmlformats.org/officeDocument/2006/relationships/image" Target="../media/image525.emf"/><Relationship Id="rId1" Type="http://schemas.openxmlformats.org/officeDocument/2006/relationships/vmlDrawing" Target="../drawings/vmlDrawing72.vml"/><Relationship Id="rId6" Type="http://schemas.openxmlformats.org/officeDocument/2006/relationships/oleObject" Target="../embeddings/oleObject497.bin"/><Relationship Id="rId11" Type="http://schemas.openxmlformats.org/officeDocument/2006/relationships/image" Target="../media/image510.emf"/><Relationship Id="rId24" Type="http://schemas.openxmlformats.org/officeDocument/2006/relationships/oleObject" Target="../embeddings/oleObject506.bin"/><Relationship Id="rId32" Type="http://schemas.openxmlformats.org/officeDocument/2006/relationships/oleObject" Target="../embeddings/oleObject510.bin"/><Relationship Id="rId37" Type="http://schemas.openxmlformats.org/officeDocument/2006/relationships/image" Target="../media/image523.emf"/><Relationship Id="rId40" Type="http://schemas.openxmlformats.org/officeDocument/2006/relationships/oleObject" Target="../embeddings/oleObject514.bin"/><Relationship Id="rId5" Type="http://schemas.openxmlformats.org/officeDocument/2006/relationships/image" Target="../media/image10.png"/><Relationship Id="rId15" Type="http://schemas.openxmlformats.org/officeDocument/2006/relationships/image" Target="../media/image512.emf"/><Relationship Id="rId23" Type="http://schemas.openxmlformats.org/officeDocument/2006/relationships/image" Target="../media/image516.emf"/><Relationship Id="rId28" Type="http://schemas.openxmlformats.org/officeDocument/2006/relationships/oleObject" Target="../embeddings/oleObject508.bin"/><Relationship Id="rId36" Type="http://schemas.openxmlformats.org/officeDocument/2006/relationships/oleObject" Target="../embeddings/oleObject512.bin"/><Relationship Id="rId10" Type="http://schemas.openxmlformats.org/officeDocument/2006/relationships/oleObject" Target="../embeddings/oleObject499.bin"/><Relationship Id="rId19" Type="http://schemas.openxmlformats.org/officeDocument/2006/relationships/image" Target="../media/image514.emf"/><Relationship Id="rId31" Type="http://schemas.openxmlformats.org/officeDocument/2006/relationships/image" Target="../media/image520.emf"/><Relationship Id="rId4" Type="http://schemas.openxmlformats.org/officeDocument/2006/relationships/image" Target="../media/image507.emf"/><Relationship Id="rId9" Type="http://schemas.openxmlformats.org/officeDocument/2006/relationships/image" Target="../media/image509.emf"/><Relationship Id="rId14" Type="http://schemas.openxmlformats.org/officeDocument/2006/relationships/oleObject" Target="../embeddings/oleObject501.bin"/><Relationship Id="rId22" Type="http://schemas.openxmlformats.org/officeDocument/2006/relationships/oleObject" Target="../embeddings/oleObject505.bin"/><Relationship Id="rId27" Type="http://schemas.openxmlformats.org/officeDocument/2006/relationships/image" Target="../media/image518.emf"/><Relationship Id="rId30" Type="http://schemas.openxmlformats.org/officeDocument/2006/relationships/oleObject" Target="../embeddings/oleObject509.bin"/><Relationship Id="rId35" Type="http://schemas.openxmlformats.org/officeDocument/2006/relationships/image" Target="../media/image522.emf"/><Relationship Id="rId8" Type="http://schemas.openxmlformats.org/officeDocument/2006/relationships/oleObject" Target="../embeddings/oleObject498.bin"/><Relationship Id="rId3" Type="http://schemas.openxmlformats.org/officeDocument/2006/relationships/oleObject" Target="../embeddings/oleObject496.bin"/><Relationship Id="rId12" Type="http://schemas.openxmlformats.org/officeDocument/2006/relationships/oleObject" Target="../embeddings/oleObject500.bin"/><Relationship Id="rId17" Type="http://schemas.openxmlformats.org/officeDocument/2006/relationships/image" Target="../media/image513.emf"/><Relationship Id="rId25" Type="http://schemas.openxmlformats.org/officeDocument/2006/relationships/image" Target="../media/image517.emf"/><Relationship Id="rId33" Type="http://schemas.openxmlformats.org/officeDocument/2006/relationships/image" Target="../media/image521.emf"/><Relationship Id="rId38" Type="http://schemas.openxmlformats.org/officeDocument/2006/relationships/oleObject" Target="../embeddings/oleObject513.bin"/></Relationships>
</file>

<file path=ppt/slides/_rels/slide87.xml.rels><?xml version="1.0" encoding="UTF-8" standalone="yes"?>
<Relationships xmlns="http://schemas.openxmlformats.org/package/2006/relationships"><Relationship Id="rId8" Type="http://schemas.openxmlformats.org/officeDocument/2006/relationships/image" Target="../media/image528.emf"/><Relationship Id="rId13" Type="http://schemas.openxmlformats.org/officeDocument/2006/relationships/oleObject" Target="../embeddings/oleObject520.bin"/><Relationship Id="rId18" Type="http://schemas.openxmlformats.org/officeDocument/2006/relationships/oleObject" Target="../embeddings/oleObject522.bin"/><Relationship Id="rId3" Type="http://schemas.openxmlformats.org/officeDocument/2006/relationships/oleObject" Target="../embeddings/oleObject515.bin"/><Relationship Id="rId21" Type="http://schemas.openxmlformats.org/officeDocument/2006/relationships/image" Target="../media/image534.emf"/><Relationship Id="rId7" Type="http://schemas.openxmlformats.org/officeDocument/2006/relationships/oleObject" Target="../embeddings/oleObject517.bin"/><Relationship Id="rId12" Type="http://schemas.openxmlformats.org/officeDocument/2006/relationships/image" Target="../media/image530.emf"/><Relationship Id="rId17" Type="http://schemas.openxmlformats.org/officeDocument/2006/relationships/image" Target="../media/image532.emf"/><Relationship Id="rId2" Type="http://schemas.openxmlformats.org/officeDocument/2006/relationships/slideLayout" Target="../slideLayouts/slideLayout7.xml"/><Relationship Id="rId16" Type="http://schemas.openxmlformats.org/officeDocument/2006/relationships/oleObject" Target="../embeddings/oleObject521.bin"/><Relationship Id="rId20" Type="http://schemas.openxmlformats.org/officeDocument/2006/relationships/oleObject" Target="../embeddings/oleObject523.bin"/><Relationship Id="rId1" Type="http://schemas.openxmlformats.org/officeDocument/2006/relationships/vmlDrawing" Target="../drawings/vmlDrawing73.vml"/><Relationship Id="rId6" Type="http://schemas.openxmlformats.org/officeDocument/2006/relationships/image" Target="../media/image527.emf"/><Relationship Id="rId11" Type="http://schemas.openxmlformats.org/officeDocument/2006/relationships/oleObject" Target="../embeddings/oleObject519.bin"/><Relationship Id="rId5" Type="http://schemas.openxmlformats.org/officeDocument/2006/relationships/oleObject" Target="../embeddings/oleObject516.bin"/><Relationship Id="rId15" Type="http://schemas.openxmlformats.org/officeDocument/2006/relationships/image" Target="../media/image10.png"/><Relationship Id="rId10" Type="http://schemas.openxmlformats.org/officeDocument/2006/relationships/image" Target="../media/image529.emf"/><Relationship Id="rId19" Type="http://schemas.openxmlformats.org/officeDocument/2006/relationships/image" Target="../media/image533.emf"/><Relationship Id="rId4" Type="http://schemas.openxmlformats.org/officeDocument/2006/relationships/image" Target="../media/image526.emf"/><Relationship Id="rId9" Type="http://schemas.openxmlformats.org/officeDocument/2006/relationships/oleObject" Target="../embeddings/oleObject518.bin"/><Relationship Id="rId14" Type="http://schemas.openxmlformats.org/officeDocument/2006/relationships/image" Target="../media/image531.emf"/></Relationships>
</file>

<file path=ppt/slides/_rels/slide8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oleObject" Target="../embeddings/oleObject524.bin"/><Relationship Id="rId7"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mlDrawing" Target="../drawings/vmlDrawing74.vml"/><Relationship Id="rId6" Type="http://schemas.openxmlformats.org/officeDocument/2006/relationships/image" Target="../media/image536.emf"/><Relationship Id="rId5" Type="http://schemas.openxmlformats.org/officeDocument/2006/relationships/oleObject" Target="../embeddings/oleObject525.bin"/><Relationship Id="rId4" Type="http://schemas.openxmlformats.org/officeDocument/2006/relationships/image" Target="../media/image535.emf"/><Relationship Id="rId9" Type="http://schemas.openxmlformats.org/officeDocument/2006/relationships/image" Target="../media/image36.png"/></Relationships>
</file>

<file path=ppt/slides/_rels/slide8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mlDrawing" Target="../drawings/vmlDrawing75.vml"/><Relationship Id="rId6" Type="http://schemas.openxmlformats.org/officeDocument/2006/relationships/image" Target="../media/image537.emf"/><Relationship Id="rId5" Type="http://schemas.openxmlformats.org/officeDocument/2006/relationships/oleObject" Target="../embeddings/oleObject526.bin"/><Relationship Id="rId4" Type="http://schemas.openxmlformats.org/officeDocument/2006/relationships/image" Target="../media/image10.png"/></Relationships>
</file>

<file path=ppt/slides/_rels/slide90.xml.rels><?xml version="1.0" encoding="UTF-8" standalone="yes"?>
<Relationships xmlns="http://schemas.openxmlformats.org/package/2006/relationships"><Relationship Id="rId8" Type="http://schemas.openxmlformats.org/officeDocument/2006/relationships/image" Target="../media/image540.emf"/><Relationship Id="rId13" Type="http://schemas.openxmlformats.org/officeDocument/2006/relationships/image" Target="../media/image10.png"/><Relationship Id="rId3" Type="http://schemas.openxmlformats.org/officeDocument/2006/relationships/oleObject" Target="../embeddings/oleObject527.bin"/><Relationship Id="rId7" Type="http://schemas.openxmlformats.org/officeDocument/2006/relationships/oleObject" Target="../embeddings/oleObject529.bin"/><Relationship Id="rId12" Type="http://schemas.openxmlformats.org/officeDocument/2006/relationships/image" Target="../media/image542.emf"/><Relationship Id="rId2" Type="http://schemas.openxmlformats.org/officeDocument/2006/relationships/slideLayout" Target="../slideLayouts/slideLayout7.xml"/><Relationship Id="rId1" Type="http://schemas.openxmlformats.org/officeDocument/2006/relationships/vmlDrawing" Target="../drawings/vmlDrawing76.vml"/><Relationship Id="rId6" Type="http://schemas.openxmlformats.org/officeDocument/2006/relationships/image" Target="../media/image539.emf"/><Relationship Id="rId11" Type="http://schemas.openxmlformats.org/officeDocument/2006/relationships/oleObject" Target="../embeddings/oleObject531.bin"/><Relationship Id="rId5" Type="http://schemas.openxmlformats.org/officeDocument/2006/relationships/oleObject" Target="../embeddings/oleObject528.bin"/><Relationship Id="rId10" Type="http://schemas.openxmlformats.org/officeDocument/2006/relationships/image" Target="../media/image541.emf"/><Relationship Id="rId4" Type="http://schemas.openxmlformats.org/officeDocument/2006/relationships/image" Target="../media/image538.emf"/><Relationship Id="rId9" Type="http://schemas.openxmlformats.org/officeDocument/2006/relationships/oleObject" Target="../embeddings/oleObject530.bin"/><Relationship Id="rId14" Type="http://schemas.openxmlformats.org/officeDocument/2006/relationships/image" Target="../media/image36.png"/></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532.bin"/><Relationship Id="rId2" Type="http://schemas.openxmlformats.org/officeDocument/2006/relationships/slideLayout" Target="../slideLayouts/slideLayout7.xml"/><Relationship Id="rId1" Type="http://schemas.openxmlformats.org/officeDocument/2006/relationships/vmlDrawing" Target="../drawings/vmlDrawing77.vml"/><Relationship Id="rId5" Type="http://schemas.openxmlformats.org/officeDocument/2006/relationships/image" Target="../media/image10.png"/><Relationship Id="rId4" Type="http://schemas.openxmlformats.org/officeDocument/2006/relationships/image" Target="../media/image543.emf"/></Relationships>
</file>

<file path=ppt/slides/_rels/slide92.xml.rels><?xml version="1.0" encoding="UTF-8" standalone="yes"?>
<Relationships xmlns="http://schemas.openxmlformats.org/package/2006/relationships"><Relationship Id="rId8" Type="http://schemas.openxmlformats.org/officeDocument/2006/relationships/image" Target="../media/image546.emf"/><Relationship Id="rId13" Type="http://schemas.openxmlformats.org/officeDocument/2006/relationships/image" Target="../media/image10.png"/><Relationship Id="rId3" Type="http://schemas.openxmlformats.org/officeDocument/2006/relationships/oleObject" Target="../embeddings/oleObject533.bin"/><Relationship Id="rId7" Type="http://schemas.openxmlformats.org/officeDocument/2006/relationships/oleObject" Target="../embeddings/oleObject535.bin"/><Relationship Id="rId12" Type="http://schemas.openxmlformats.org/officeDocument/2006/relationships/image" Target="../media/image548.emf"/><Relationship Id="rId2" Type="http://schemas.openxmlformats.org/officeDocument/2006/relationships/slideLayout" Target="../slideLayouts/slideLayout7.xml"/><Relationship Id="rId1" Type="http://schemas.openxmlformats.org/officeDocument/2006/relationships/vmlDrawing" Target="../drawings/vmlDrawing78.vml"/><Relationship Id="rId6" Type="http://schemas.openxmlformats.org/officeDocument/2006/relationships/image" Target="../media/image545.emf"/><Relationship Id="rId11" Type="http://schemas.openxmlformats.org/officeDocument/2006/relationships/oleObject" Target="../embeddings/oleObject537.bin"/><Relationship Id="rId5" Type="http://schemas.openxmlformats.org/officeDocument/2006/relationships/oleObject" Target="../embeddings/oleObject534.bin"/><Relationship Id="rId10" Type="http://schemas.openxmlformats.org/officeDocument/2006/relationships/image" Target="../media/image547.emf"/><Relationship Id="rId4" Type="http://schemas.openxmlformats.org/officeDocument/2006/relationships/image" Target="../media/image544.emf"/><Relationship Id="rId9" Type="http://schemas.openxmlformats.org/officeDocument/2006/relationships/oleObject" Target="../embeddings/oleObject536.bin"/></Relationships>
</file>

<file path=ppt/slides/_rels/slide93.xml.rels><?xml version="1.0" encoding="UTF-8" standalone="yes"?>
<Relationships xmlns="http://schemas.openxmlformats.org/package/2006/relationships"><Relationship Id="rId8" Type="http://schemas.openxmlformats.org/officeDocument/2006/relationships/image" Target="../media/image550.emf"/><Relationship Id="rId3" Type="http://schemas.openxmlformats.org/officeDocument/2006/relationships/image" Target="../media/image10.png"/><Relationship Id="rId7" Type="http://schemas.openxmlformats.org/officeDocument/2006/relationships/oleObject" Target="../embeddings/oleObject539.bin"/><Relationship Id="rId12" Type="http://schemas.openxmlformats.org/officeDocument/2006/relationships/image" Target="../media/image552.emf"/><Relationship Id="rId2" Type="http://schemas.openxmlformats.org/officeDocument/2006/relationships/slideLayout" Target="../slideLayouts/slideLayout7.xml"/><Relationship Id="rId1" Type="http://schemas.openxmlformats.org/officeDocument/2006/relationships/vmlDrawing" Target="../drawings/vmlDrawing79.vml"/><Relationship Id="rId6" Type="http://schemas.openxmlformats.org/officeDocument/2006/relationships/image" Target="../media/image549.emf"/><Relationship Id="rId11" Type="http://schemas.openxmlformats.org/officeDocument/2006/relationships/oleObject" Target="../embeddings/oleObject541.bin"/><Relationship Id="rId5" Type="http://schemas.openxmlformats.org/officeDocument/2006/relationships/oleObject" Target="../embeddings/oleObject538.bin"/><Relationship Id="rId10" Type="http://schemas.openxmlformats.org/officeDocument/2006/relationships/image" Target="../media/image551.emf"/><Relationship Id="rId4" Type="http://schemas.openxmlformats.org/officeDocument/2006/relationships/image" Target="../media/image36.png"/><Relationship Id="rId9" Type="http://schemas.openxmlformats.org/officeDocument/2006/relationships/oleObject" Target="../embeddings/oleObject540.bin"/></Relationships>
</file>

<file path=ppt/slides/_rels/slide94.xml.rels><?xml version="1.0" encoding="UTF-8" standalone="yes"?>
<Relationships xmlns="http://schemas.openxmlformats.org/package/2006/relationships"><Relationship Id="rId8" Type="http://schemas.openxmlformats.org/officeDocument/2006/relationships/image" Target="../media/image554.emf"/><Relationship Id="rId3" Type="http://schemas.openxmlformats.org/officeDocument/2006/relationships/image" Target="../media/image10.png"/><Relationship Id="rId7" Type="http://schemas.openxmlformats.org/officeDocument/2006/relationships/oleObject" Target="../embeddings/oleObject543.bin"/><Relationship Id="rId2" Type="http://schemas.openxmlformats.org/officeDocument/2006/relationships/slideLayout" Target="../slideLayouts/slideLayout7.xml"/><Relationship Id="rId1" Type="http://schemas.openxmlformats.org/officeDocument/2006/relationships/vmlDrawing" Target="../drawings/vmlDrawing80.vml"/><Relationship Id="rId6" Type="http://schemas.openxmlformats.org/officeDocument/2006/relationships/image" Target="../media/image553.emf"/><Relationship Id="rId5" Type="http://schemas.openxmlformats.org/officeDocument/2006/relationships/oleObject" Target="../embeddings/oleObject542.bin"/><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86" descr="蓝色砂纸">
            <a:extLst>
              <a:ext uri="{FF2B5EF4-FFF2-40B4-BE49-F238E27FC236}">
                <a16:creationId xmlns:a16="http://schemas.microsoft.com/office/drawing/2014/main" id="{0246D3F7-CCD1-4530-8259-063E798F6E06}"/>
              </a:ext>
            </a:extLst>
          </p:cNvPr>
          <p:cNvSpPr txBox="1">
            <a:spLocks noChangeArrowheads="1"/>
          </p:cNvSpPr>
          <p:nvPr/>
        </p:nvSpPr>
        <p:spPr bwMode="auto">
          <a:xfrm>
            <a:off x="250825" y="404813"/>
            <a:ext cx="8569325" cy="914400"/>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5400" b="1">
                <a:solidFill>
                  <a:schemeClr val="bg1"/>
                </a:solidFill>
                <a:latin typeface="隶书" panose="02010509060101010101" pitchFamily="49" charset="-122"/>
                <a:ea typeface="隶书" panose="02010509060101010101" pitchFamily="49" charset="-122"/>
              </a:rPr>
              <a:t>第</a:t>
            </a:r>
            <a:r>
              <a:rPr kumimoji="1" lang="en-US" altLang="zh-CN" sz="5400" b="1">
                <a:solidFill>
                  <a:schemeClr val="bg1"/>
                </a:solidFill>
                <a:latin typeface="隶书" panose="02010509060101010101" pitchFamily="49" charset="-122"/>
                <a:ea typeface="隶书" panose="02010509060101010101" pitchFamily="49" charset="-122"/>
              </a:rPr>
              <a:t>9</a:t>
            </a:r>
            <a:r>
              <a:rPr kumimoji="1" lang="zh-CN" altLang="en-US" sz="5400" b="1">
                <a:solidFill>
                  <a:schemeClr val="bg1"/>
                </a:solidFill>
                <a:latin typeface="隶书" panose="02010509060101010101" pitchFamily="49" charset="-122"/>
                <a:ea typeface="隶书" panose="02010509060101010101" pitchFamily="49" charset="-122"/>
              </a:rPr>
              <a:t>章</a:t>
            </a:r>
            <a:r>
              <a:rPr kumimoji="1" lang="zh-CN" altLang="en-US" sz="5400" b="1" i="1">
                <a:solidFill>
                  <a:schemeClr val="bg1"/>
                </a:solidFill>
                <a:latin typeface="隶书" panose="02010509060101010101" pitchFamily="49" charset="-122"/>
                <a:ea typeface="隶书" panose="02010509060101010101" pitchFamily="49" charset="-122"/>
              </a:rPr>
              <a:t> </a:t>
            </a:r>
            <a:r>
              <a:rPr kumimoji="1" lang="zh-CN" altLang="en-US" sz="5400" b="1">
                <a:solidFill>
                  <a:schemeClr val="bg1"/>
                </a:solidFill>
                <a:latin typeface="隶书" panose="02010509060101010101" pitchFamily="49" charset="-122"/>
                <a:ea typeface="隶书" panose="02010509060101010101" pitchFamily="49" charset="-122"/>
              </a:rPr>
              <a:t> 阻抗和导纳</a:t>
            </a:r>
            <a:endParaRPr kumimoji="1" lang="en-US" altLang="zh-CN" sz="5400" b="1">
              <a:solidFill>
                <a:schemeClr val="bg1"/>
              </a:solidFill>
              <a:latin typeface="隶书" panose="02010509060101010101" pitchFamily="49" charset="-122"/>
              <a:ea typeface="隶书" panose="02010509060101010101" pitchFamily="49" charset="-122"/>
            </a:endParaRPr>
          </a:p>
        </p:txBody>
      </p:sp>
      <p:grpSp>
        <p:nvGrpSpPr>
          <p:cNvPr id="2051" name="Group 87">
            <a:extLst>
              <a:ext uri="{FF2B5EF4-FFF2-40B4-BE49-F238E27FC236}">
                <a16:creationId xmlns:a16="http://schemas.microsoft.com/office/drawing/2014/main" id="{FAA12DA3-5E34-412C-8799-50810640DEED}"/>
              </a:ext>
            </a:extLst>
          </p:cNvPr>
          <p:cNvGrpSpPr>
            <a:grpSpLocks/>
          </p:cNvGrpSpPr>
          <p:nvPr/>
        </p:nvGrpSpPr>
        <p:grpSpPr bwMode="auto">
          <a:xfrm>
            <a:off x="7092950" y="5876925"/>
            <a:ext cx="1619250" cy="792163"/>
            <a:chOff x="2971" y="3113"/>
            <a:chExt cx="1043" cy="499"/>
          </a:xfrm>
        </p:grpSpPr>
        <p:sp>
          <p:nvSpPr>
            <p:cNvPr id="2104" name="Oval 88">
              <a:extLst>
                <a:ext uri="{FF2B5EF4-FFF2-40B4-BE49-F238E27FC236}">
                  <a16:creationId xmlns:a16="http://schemas.microsoft.com/office/drawing/2014/main" id="{838E177B-467A-4CD9-BA11-D421E37702B4}"/>
                </a:ext>
              </a:extLst>
            </p:cNvPr>
            <p:cNvSpPr>
              <a:spLocks noChangeArrowheads="1"/>
            </p:cNvSpPr>
            <p:nvPr/>
          </p:nvSpPr>
          <p:spPr bwMode="auto">
            <a:xfrm>
              <a:off x="2971" y="3113"/>
              <a:ext cx="1043" cy="499"/>
            </a:xfrm>
            <a:prstGeom prst="ellipse">
              <a:avLst/>
            </a:prstGeom>
            <a:gradFill rotWithShape="0">
              <a:gsLst>
                <a:gs pos="0">
                  <a:srgbClr val="3366FF"/>
                </a:gs>
                <a:gs pos="50000">
                  <a:srgbClr val="7799FF"/>
                </a:gs>
                <a:gs pos="100000">
                  <a:srgbClr val="3366FF"/>
                </a:gs>
              </a:gsLst>
              <a:lin ang="5400000" scaled="1"/>
            </a:gradFill>
            <a:ln w="28575" cap="sq" algn="ctr">
              <a:solidFill>
                <a:srgbClr val="0033CC"/>
              </a:solidFill>
              <a:round/>
              <a:headEnd/>
              <a:tailEnd/>
            </a:ln>
            <a:effectLst>
              <a:prstShdw prst="shdw17" dist="17961" dir="2700000">
                <a:schemeClr val="bg2"/>
              </a:prst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105" name="Oval 89">
              <a:hlinkClick r:id="" action="ppaction://hlinkshowjump?jump=endshow" highlightClick="1"/>
              <a:extLst>
                <a:ext uri="{FF2B5EF4-FFF2-40B4-BE49-F238E27FC236}">
                  <a16:creationId xmlns:a16="http://schemas.microsoft.com/office/drawing/2014/main" id="{27A53334-1D21-4A1A-AFA0-430BA86BB902}"/>
                </a:ext>
              </a:extLst>
            </p:cNvPr>
            <p:cNvSpPr>
              <a:spLocks noChangeArrowheads="1"/>
            </p:cNvSpPr>
            <p:nvPr/>
          </p:nvSpPr>
          <p:spPr bwMode="auto">
            <a:xfrm>
              <a:off x="3016" y="3158"/>
              <a:ext cx="953" cy="408"/>
            </a:xfrm>
            <a:prstGeom prst="ellipse">
              <a:avLst/>
            </a:prstGeom>
            <a:gradFill rotWithShape="0">
              <a:gsLst>
                <a:gs pos="0">
                  <a:srgbClr val="0033CC"/>
                </a:gs>
                <a:gs pos="50000">
                  <a:srgbClr val="87DAED"/>
                </a:gs>
                <a:gs pos="100000">
                  <a:srgbClr val="0033CC"/>
                </a:gs>
              </a:gsLst>
              <a:lin ang="5400000" scaled="1"/>
            </a:gradFill>
            <a:ln w="28575" cap="sq" algn="ctr">
              <a:solidFill>
                <a:srgbClr val="0033CC"/>
              </a:solidFill>
              <a:round/>
              <a:headEnd/>
              <a:tailEnd/>
            </a:ln>
            <a:effectLst>
              <a:prstShdw prst="shdw17" dist="17961" dir="2700000">
                <a:schemeClr val="bg2"/>
              </a:prst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solidFill>
                    <a:srgbClr val="CC0000"/>
                  </a:solidFill>
                  <a:latin typeface="Arial" panose="020B0604020202020204" pitchFamily="34" charset="0"/>
                  <a:ea typeface="隶书" panose="02010509060101010101" pitchFamily="49" charset="-122"/>
                </a:rPr>
                <a:t>首 页</a:t>
              </a:r>
            </a:p>
          </p:txBody>
        </p:sp>
      </p:grpSp>
      <p:grpSp>
        <p:nvGrpSpPr>
          <p:cNvPr id="2052" name="Group 90">
            <a:extLst>
              <a:ext uri="{FF2B5EF4-FFF2-40B4-BE49-F238E27FC236}">
                <a16:creationId xmlns:a16="http://schemas.microsoft.com/office/drawing/2014/main" id="{5D499264-9A46-47A1-BF8A-BDF0B5D433F2}"/>
              </a:ext>
            </a:extLst>
          </p:cNvPr>
          <p:cNvGrpSpPr>
            <a:grpSpLocks/>
          </p:cNvGrpSpPr>
          <p:nvPr/>
        </p:nvGrpSpPr>
        <p:grpSpPr bwMode="auto">
          <a:xfrm>
            <a:off x="2914650" y="1412875"/>
            <a:ext cx="3024188" cy="1079500"/>
            <a:chOff x="1928" y="890"/>
            <a:chExt cx="1905" cy="680"/>
          </a:xfrm>
        </p:grpSpPr>
        <p:pic>
          <p:nvPicPr>
            <p:cNvPr id="2101" name="Picture 91" descr="GEL Oval MS-blue">
              <a:extLst>
                <a:ext uri="{FF2B5EF4-FFF2-40B4-BE49-F238E27FC236}">
                  <a16:creationId xmlns:a16="http://schemas.microsoft.com/office/drawing/2014/main" id="{40D5D3FD-B0D8-4E9E-8E7C-9658BCA8E9D0}"/>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 y="890"/>
              <a:ext cx="1905"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2" name="Picture 92" descr="GEL Oval MS-yellow">
              <a:hlinkClick r:id="rId3" action="ppaction://hlinksldjump"/>
              <a:extLst>
                <a:ext uri="{FF2B5EF4-FFF2-40B4-BE49-F238E27FC236}">
                  <a16:creationId xmlns:a16="http://schemas.microsoft.com/office/drawing/2014/main" id="{2CF9CC34-0793-4743-A508-C904E0AC04D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8" y="981"/>
              <a:ext cx="1715"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3" name="Text Box 93" descr="斜纹布">
              <a:hlinkClick r:id="rId3" action="ppaction://hlinksldjump"/>
              <a:extLst>
                <a:ext uri="{FF2B5EF4-FFF2-40B4-BE49-F238E27FC236}">
                  <a16:creationId xmlns:a16="http://schemas.microsoft.com/office/drawing/2014/main" id="{BE044FEF-F074-4E13-B44B-295F12663878}"/>
                </a:ext>
              </a:extLst>
            </p:cNvPr>
            <p:cNvSpPr txBox="1">
              <a:spLocks noChangeArrowheads="1"/>
            </p:cNvSpPr>
            <p:nvPr/>
          </p:nvSpPr>
          <p:spPr bwMode="auto">
            <a:xfrm>
              <a:off x="2291" y="1062"/>
              <a:ext cx="1238" cy="36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zh-CN" altLang="en-US" b="1">
                  <a:solidFill>
                    <a:srgbClr val="CC0000"/>
                  </a:solidFill>
                  <a:ea typeface="楷体_GB2312" panose="02010609030101010101" pitchFamily="49" charset="-122"/>
                </a:rPr>
                <a:t>本章重点</a:t>
              </a:r>
            </a:p>
          </p:txBody>
        </p:sp>
      </p:grpSp>
      <p:grpSp>
        <p:nvGrpSpPr>
          <p:cNvPr id="2053" name="Group 132">
            <a:extLst>
              <a:ext uri="{FF2B5EF4-FFF2-40B4-BE49-F238E27FC236}">
                <a16:creationId xmlns:a16="http://schemas.microsoft.com/office/drawing/2014/main" id="{94347EFC-9C24-410D-BF9D-6A7AB0DFF501}"/>
              </a:ext>
            </a:extLst>
          </p:cNvPr>
          <p:cNvGrpSpPr>
            <a:grpSpLocks/>
          </p:cNvGrpSpPr>
          <p:nvPr/>
        </p:nvGrpSpPr>
        <p:grpSpPr bwMode="auto">
          <a:xfrm>
            <a:off x="1492250" y="2636838"/>
            <a:ext cx="5561013" cy="544512"/>
            <a:chOff x="1020" y="1787"/>
            <a:chExt cx="3503" cy="343"/>
          </a:xfrm>
        </p:grpSpPr>
        <p:pic>
          <p:nvPicPr>
            <p:cNvPr id="2096" name="Picture 100" descr="GEL Rounded Rectangle aquamarine">
              <a:hlinkClick r:id="rId5" action="ppaction://hlinksldjump"/>
              <a:extLst>
                <a:ext uri="{FF2B5EF4-FFF2-40B4-BE49-F238E27FC236}">
                  <a16:creationId xmlns:a16="http://schemas.microsoft.com/office/drawing/2014/main" id="{E2CF2E2B-7503-42AB-8187-CB1DAD3519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6" y="1800"/>
              <a:ext cx="277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97" name="Group 131">
              <a:extLst>
                <a:ext uri="{FF2B5EF4-FFF2-40B4-BE49-F238E27FC236}">
                  <a16:creationId xmlns:a16="http://schemas.microsoft.com/office/drawing/2014/main" id="{1080E2F1-5C08-4425-9A5F-BD03FD568E43}"/>
                </a:ext>
              </a:extLst>
            </p:cNvPr>
            <p:cNvGrpSpPr>
              <a:grpSpLocks/>
            </p:cNvGrpSpPr>
            <p:nvPr/>
          </p:nvGrpSpPr>
          <p:grpSpPr bwMode="auto">
            <a:xfrm>
              <a:off x="1020" y="1787"/>
              <a:ext cx="3450" cy="343"/>
              <a:chOff x="1020" y="1881"/>
              <a:chExt cx="3450" cy="343"/>
            </a:xfrm>
          </p:grpSpPr>
          <p:pic>
            <p:nvPicPr>
              <p:cNvPr id="2098" name="Picture 102" descr="GEL Rounded Rectangle aquamarine">
                <a:hlinkClick r:id="rId5" action="ppaction://hlinksldjump"/>
                <a:extLst>
                  <a:ext uri="{FF2B5EF4-FFF2-40B4-BE49-F238E27FC236}">
                    <a16:creationId xmlns:a16="http://schemas.microsoft.com/office/drawing/2014/main" id="{C6ABE4FA-1E6D-4F76-BEA0-D56D95A004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 y="189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 name="Text Box 101">
                <a:hlinkClick r:id="rId5" action="ppaction://hlinksldjump"/>
                <a:extLst>
                  <a:ext uri="{FF2B5EF4-FFF2-40B4-BE49-F238E27FC236}">
                    <a16:creationId xmlns:a16="http://schemas.microsoft.com/office/drawing/2014/main" id="{8C3102D3-85D3-46B6-A75F-51CC75393297}"/>
                  </a:ext>
                </a:extLst>
              </p:cNvPr>
              <p:cNvSpPr txBox="1">
                <a:spLocks noChangeArrowheads="1"/>
              </p:cNvSpPr>
              <p:nvPr/>
            </p:nvSpPr>
            <p:spPr bwMode="auto">
              <a:xfrm>
                <a:off x="1882" y="1891"/>
                <a:ext cx="25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anose="02010609030101010101" pitchFamily="49" charset="-122"/>
                  </a:rPr>
                  <a:t>变换方法的概念</a:t>
                </a:r>
              </a:p>
            </p:txBody>
          </p:sp>
          <p:sp>
            <p:nvSpPr>
              <p:cNvPr id="2100" name="Text Box 103">
                <a:hlinkClick r:id="rId5" action="ppaction://hlinksldjump"/>
                <a:extLst>
                  <a:ext uri="{FF2B5EF4-FFF2-40B4-BE49-F238E27FC236}">
                    <a16:creationId xmlns:a16="http://schemas.microsoft.com/office/drawing/2014/main" id="{0AEA60EB-6B5A-4635-B326-924389D24C0D}"/>
                  </a:ext>
                </a:extLst>
              </p:cNvPr>
              <p:cNvSpPr txBox="1">
                <a:spLocks noChangeArrowheads="1"/>
              </p:cNvSpPr>
              <p:nvPr/>
            </p:nvSpPr>
            <p:spPr bwMode="auto">
              <a:xfrm>
                <a:off x="1228" y="1881"/>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anose="02010609030101010101" pitchFamily="49" charset="-122"/>
                  </a:rPr>
                  <a:t>9.1</a:t>
                </a:r>
              </a:p>
            </p:txBody>
          </p:sp>
        </p:grpSp>
      </p:grpSp>
      <p:grpSp>
        <p:nvGrpSpPr>
          <p:cNvPr id="2054" name="Group 156">
            <a:extLst>
              <a:ext uri="{FF2B5EF4-FFF2-40B4-BE49-F238E27FC236}">
                <a16:creationId xmlns:a16="http://schemas.microsoft.com/office/drawing/2014/main" id="{7DD10C46-94AE-4725-9D92-7437C92D7006}"/>
              </a:ext>
            </a:extLst>
          </p:cNvPr>
          <p:cNvGrpSpPr>
            <a:grpSpLocks/>
          </p:cNvGrpSpPr>
          <p:nvPr/>
        </p:nvGrpSpPr>
        <p:grpSpPr bwMode="auto">
          <a:xfrm>
            <a:off x="1492250" y="3141663"/>
            <a:ext cx="5561013" cy="544512"/>
            <a:chOff x="1020" y="1787"/>
            <a:chExt cx="3503" cy="343"/>
          </a:xfrm>
        </p:grpSpPr>
        <p:pic>
          <p:nvPicPr>
            <p:cNvPr id="2091" name="Picture 157" descr="GEL Rounded Rectangle aquamarine">
              <a:hlinkClick r:id="rId5" action="ppaction://hlinksldjump"/>
              <a:extLst>
                <a:ext uri="{FF2B5EF4-FFF2-40B4-BE49-F238E27FC236}">
                  <a16:creationId xmlns:a16="http://schemas.microsoft.com/office/drawing/2014/main" id="{5265D457-8A1A-4EBD-9A50-B50E104C51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6" y="1800"/>
              <a:ext cx="277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92" name="Group 158">
              <a:extLst>
                <a:ext uri="{FF2B5EF4-FFF2-40B4-BE49-F238E27FC236}">
                  <a16:creationId xmlns:a16="http://schemas.microsoft.com/office/drawing/2014/main" id="{058E67B3-CA85-4A5E-99C0-C5C70FFA7EF3}"/>
                </a:ext>
              </a:extLst>
            </p:cNvPr>
            <p:cNvGrpSpPr>
              <a:grpSpLocks/>
            </p:cNvGrpSpPr>
            <p:nvPr/>
          </p:nvGrpSpPr>
          <p:grpSpPr bwMode="auto">
            <a:xfrm>
              <a:off x="1020" y="1787"/>
              <a:ext cx="3450" cy="343"/>
              <a:chOff x="1020" y="1881"/>
              <a:chExt cx="3450" cy="343"/>
            </a:xfrm>
          </p:grpSpPr>
          <p:pic>
            <p:nvPicPr>
              <p:cNvPr id="2093" name="Picture 159" descr="GEL Rounded Rectangle aquamarine">
                <a:hlinkClick r:id="rId5" action="ppaction://hlinksldjump"/>
                <a:extLst>
                  <a:ext uri="{FF2B5EF4-FFF2-40B4-BE49-F238E27FC236}">
                    <a16:creationId xmlns:a16="http://schemas.microsoft.com/office/drawing/2014/main" id="{2E27CE83-0F6F-47CF-ADBE-43986D0D16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 y="189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4" name="Text Box 160">
                <a:hlinkClick r:id="rId5" action="ppaction://hlinksldjump"/>
                <a:extLst>
                  <a:ext uri="{FF2B5EF4-FFF2-40B4-BE49-F238E27FC236}">
                    <a16:creationId xmlns:a16="http://schemas.microsoft.com/office/drawing/2014/main" id="{4E46688E-DCFD-4905-905A-86E29AB77827}"/>
                  </a:ext>
                </a:extLst>
              </p:cNvPr>
              <p:cNvSpPr txBox="1">
                <a:spLocks noChangeArrowheads="1"/>
              </p:cNvSpPr>
              <p:nvPr/>
            </p:nvSpPr>
            <p:spPr bwMode="auto">
              <a:xfrm>
                <a:off x="1882" y="1891"/>
                <a:ext cx="25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anose="02010609030101010101" pitchFamily="49" charset="-122"/>
                  </a:rPr>
                  <a:t>复数</a:t>
                </a:r>
              </a:p>
            </p:txBody>
          </p:sp>
          <p:sp>
            <p:nvSpPr>
              <p:cNvPr id="2095" name="Text Box 161">
                <a:hlinkClick r:id="rId5" action="ppaction://hlinksldjump"/>
                <a:extLst>
                  <a:ext uri="{FF2B5EF4-FFF2-40B4-BE49-F238E27FC236}">
                    <a16:creationId xmlns:a16="http://schemas.microsoft.com/office/drawing/2014/main" id="{62AB6EE6-953D-4F7C-9536-8E55A0C21ADA}"/>
                  </a:ext>
                </a:extLst>
              </p:cNvPr>
              <p:cNvSpPr txBox="1">
                <a:spLocks noChangeArrowheads="1"/>
              </p:cNvSpPr>
              <p:nvPr/>
            </p:nvSpPr>
            <p:spPr bwMode="auto">
              <a:xfrm>
                <a:off x="1228" y="1881"/>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anose="02010609030101010101" pitchFamily="49" charset="-122"/>
                  </a:rPr>
                  <a:t>9.2</a:t>
                </a:r>
              </a:p>
            </p:txBody>
          </p:sp>
        </p:grpSp>
      </p:grpSp>
      <p:grpSp>
        <p:nvGrpSpPr>
          <p:cNvPr id="2055" name="Group 162">
            <a:extLst>
              <a:ext uri="{FF2B5EF4-FFF2-40B4-BE49-F238E27FC236}">
                <a16:creationId xmlns:a16="http://schemas.microsoft.com/office/drawing/2014/main" id="{8FDD7D2F-3CE9-476E-A5AD-EF6E7D537754}"/>
              </a:ext>
            </a:extLst>
          </p:cNvPr>
          <p:cNvGrpSpPr>
            <a:grpSpLocks/>
          </p:cNvGrpSpPr>
          <p:nvPr/>
        </p:nvGrpSpPr>
        <p:grpSpPr bwMode="auto">
          <a:xfrm>
            <a:off x="1492250" y="3644900"/>
            <a:ext cx="5561013" cy="544513"/>
            <a:chOff x="1020" y="1787"/>
            <a:chExt cx="3503" cy="343"/>
          </a:xfrm>
        </p:grpSpPr>
        <p:pic>
          <p:nvPicPr>
            <p:cNvPr id="2086" name="Picture 163" descr="GEL Rounded Rectangle aquamarine">
              <a:hlinkClick r:id="rId5" action="ppaction://hlinksldjump"/>
              <a:extLst>
                <a:ext uri="{FF2B5EF4-FFF2-40B4-BE49-F238E27FC236}">
                  <a16:creationId xmlns:a16="http://schemas.microsoft.com/office/drawing/2014/main" id="{9666A74A-E289-49C5-8D2A-C3CEE290FD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6" y="1800"/>
              <a:ext cx="277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87" name="Group 164">
              <a:extLst>
                <a:ext uri="{FF2B5EF4-FFF2-40B4-BE49-F238E27FC236}">
                  <a16:creationId xmlns:a16="http://schemas.microsoft.com/office/drawing/2014/main" id="{42453BCA-A808-4E34-A81B-01E0826C62F6}"/>
                </a:ext>
              </a:extLst>
            </p:cNvPr>
            <p:cNvGrpSpPr>
              <a:grpSpLocks/>
            </p:cNvGrpSpPr>
            <p:nvPr/>
          </p:nvGrpSpPr>
          <p:grpSpPr bwMode="auto">
            <a:xfrm>
              <a:off x="1020" y="1787"/>
              <a:ext cx="3450" cy="343"/>
              <a:chOff x="1020" y="1881"/>
              <a:chExt cx="3450" cy="343"/>
            </a:xfrm>
          </p:grpSpPr>
          <p:pic>
            <p:nvPicPr>
              <p:cNvPr id="2088" name="Picture 165" descr="GEL Rounded Rectangle aquamarine">
                <a:hlinkClick r:id="rId5" action="ppaction://hlinksldjump"/>
                <a:extLst>
                  <a:ext uri="{FF2B5EF4-FFF2-40B4-BE49-F238E27FC236}">
                    <a16:creationId xmlns:a16="http://schemas.microsoft.com/office/drawing/2014/main" id="{3530D3C1-D7B7-49C1-965A-4B14CA3E24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 y="189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9" name="Text Box 166">
                <a:hlinkClick r:id="rId5" action="ppaction://hlinksldjump"/>
                <a:extLst>
                  <a:ext uri="{FF2B5EF4-FFF2-40B4-BE49-F238E27FC236}">
                    <a16:creationId xmlns:a16="http://schemas.microsoft.com/office/drawing/2014/main" id="{7266D1B7-A0FF-4977-89F8-5E9862CA8AF7}"/>
                  </a:ext>
                </a:extLst>
              </p:cNvPr>
              <p:cNvSpPr txBox="1">
                <a:spLocks noChangeArrowheads="1"/>
              </p:cNvSpPr>
              <p:nvPr/>
            </p:nvSpPr>
            <p:spPr bwMode="auto">
              <a:xfrm>
                <a:off x="1882" y="1891"/>
                <a:ext cx="25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anose="02010609030101010101" pitchFamily="49" charset="-122"/>
                  </a:rPr>
                  <a:t>相量</a:t>
                </a:r>
              </a:p>
            </p:txBody>
          </p:sp>
          <p:sp>
            <p:nvSpPr>
              <p:cNvPr id="2090" name="Text Box 167">
                <a:hlinkClick r:id="rId5" action="ppaction://hlinksldjump"/>
                <a:extLst>
                  <a:ext uri="{FF2B5EF4-FFF2-40B4-BE49-F238E27FC236}">
                    <a16:creationId xmlns:a16="http://schemas.microsoft.com/office/drawing/2014/main" id="{CB3A57BA-1B4E-4C85-AB02-BE3BC6CBDE08}"/>
                  </a:ext>
                </a:extLst>
              </p:cNvPr>
              <p:cNvSpPr txBox="1">
                <a:spLocks noChangeArrowheads="1"/>
              </p:cNvSpPr>
              <p:nvPr/>
            </p:nvSpPr>
            <p:spPr bwMode="auto">
              <a:xfrm>
                <a:off x="1228" y="1881"/>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anose="02010609030101010101" pitchFamily="49" charset="-122"/>
                  </a:rPr>
                  <a:t>9.3</a:t>
                </a:r>
              </a:p>
            </p:txBody>
          </p:sp>
        </p:grpSp>
      </p:grpSp>
      <p:grpSp>
        <p:nvGrpSpPr>
          <p:cNvPr id="2056" name="Group 168">
            <a:extLst>
              <a:ext uri="{FF2B5EF4-FFF2-40B4-BE49-F238E27FC236}">
                <a16:creationId xmlns:a16="http://schemas.microsoft.com/office/drawing/2014/main" id="{7C7AE4B3-8FD9-4E7D-BF2E-1F946C4C7215}"/>
              </a:ext>
            </a:extLst>
          </p:cNvPr>
          <p:cNvGrpSpPr>
            <a:grpSpLocks/>
          </p:cNvGrpSpPr>
          <p:nvPr/>
        </p:nvGrpSpPr>
        <p:grpSpPr bwMode="auto">
          <a:xfrm>
            <a:off x="1476375" y="4154488"/>
            <a:ext cx="5561013" cy="544512"/>
            <a:chOff x="1020" y="1787"/>
            <a:chExt cx="3503" cy="343"/>
          </a:xfrm>
        </p:grpSpPr>
        <p:pic>
          <p:nvPicPr>
            <p:cNvPr id="2081" name="Picture 169" descr="GEL Rounded Rectangle aquamarine">
              <a:hlinkClick r:id="rId5" action="ppaction://hlinksldjump"/>
              <a:extLst>
                <a:ext uri="{FF2B5EF4-FFF2-40B4-BE49-F238E27FC236}">
                  <a16:creationId xmlns:a16="http://schemas.microsoft.com/office/drawing/2014/main" id="{AAA56FFF-9821-4500-8581-AF8246A232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6" y="1800"/>
              <a:ext cx="277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82" name="Group 170">
              <a:extLst>
                <a:ext uri="{FF2B5EF4-FFF2-40B4-BE49-F238E27FC236}">
                  <a16:creationId xmlns:a16="http://schemas.microsoft.com/office/drawing/2014/main" id="{D6F180D2-F652-4AA2-A7ED-707260D735E1}"/>
                </a:ext>
              </a:extLst>
            </p:cNvPr>
            <p:cNvGrpSpPr>
              <a:grpSpLocks/>
            </p:cNvGrpSpPr>
            <p:nvPr/>
          </p:nvGrpSpPr>
          <p:grpSpPr bwMode="auto">
            <a:xfrm>
              <a:off x="1020" y="1787"/>
              <a:ext cx="3450" cy="343"/>
              <a:chOff x="1020" y="1881"/>
              <a:chExt cx="3450" cy="343"/>
            </a:xfrm>
          </p:grpSpPr>
          <p:pic>
            <p:nvPicPr>
              <p:cNvPr id="2083" name="Picture 171" descr="GEL Rounded Rectangle aquamarine">
                <a:hlinkClick r:id="rId5" action="ppaction://hlinksldjump"/>
                <a:extLst>
                  <a:ext uri="{FF2B5EF4-FFF2-40B4-BE49-F238E27FC236}">
                    <a16:creationId xmlns:a16="http://schemas.microsoft.com/office/drawing/2014/main" id="{C0F730F2-00E1-4C5D-B754-D00BF33178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 y="189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4" name="Text Box 172">
                <a:hlinkClick r:id="rId5" action="ppaction://hlinksldjump"/>
                <a:extLst>
                  <a:ext uri="{FF2B5EF4-FFF2-40B4-BE49-F238E27FC236}">
                    <a16:creationId xmlns:a16="http://schemas.microsoft.com/office/drawing/2014/main" id="{7AEA5319-1B43-4367-A53B-66DE6211E6C1}"/>
                  </a:ext>
                </a:extLst>
              </p:cNvPr>
              <p:cNvSpPr txBox="1">
                <a:spLocks noChangeArrowheads="1"/>
              </p:cNvSpPr>
              <p:nvPr/>
            </p:nvSpPr>
            <p:spPr bwMode="auto">
              <a:xfrm>
                <a:off x="1882" y="1891"/>
                <a:ext cx="25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anose="02010609030101010101" pitchFamily="49" charset="-122"/>
                  </a:rPr>
                  <a:t>相量的性质</a:t>
                </a:r>
              </a:p>
            </p:txBody>
          </p:sp>
          <p:sp>
            <p:nvSpPr>
              <p:cNvPr id="2085" name="Text Box 173">
                <a:hlinkClick r:id="rId5" action="ppaction://hlinksldjump"/>
                <a:extLst>
                  <a:ext uri="{FF2B5EF4-FFF2-40B4-BE49-F238E27FC236}">
                    <a16:creationId xmlns:a16="http://schemas.microsoft.com/office/drawing/2014/main" id="{2ADD61EC-AC5C-46BD-B0E1-DA0AE4FCC2F7}"/>
                  </a:ext>
                </a:extLst>
              </p:cNvPr>
              <p:cNvSpPr txBox="1">
                <a:spLocks noChangeArrowheads="1"/>
              </p:cNvSpPr>
              <p:nvPr/>
            </p:nvSpPr>
            <p:spPr bwMode="auto">
              <a:xfrm>
                <a:off x="1228" y="1881"/>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anose="02010609030101010101" pitchFamily="49" charset="-122"/>
                  </a:rPr>
                  <a:t>9.4</a:t>
                </a:r>
              </a:p>
            </p:txBody>
          </p:sp>
        </p:grpSp>
      </p:grpSp>
      <p:grpSp>
        <p:nvGrpSpPr>
          <p:cNvPr id="2057" name="Group 174">
            <a:extLst>
              <a:ext uri="{FF2B5EF4-FFF2-40B4-BE49-F238E27FC236}">
                <a16:creationId xmlns:a16="http://schemas.microsoft.com/office/drawing/2014/main" id="{2C95ED84-1AE8-469B-A6CB-131A596ED316}"/>
              </a:ext>
            </a:extLst>
          </p:cNvPr>
          <p:cNvGrpSpPr>
            <a:grpSpLocks/>
          </p:cNvGrpSpPr>
          <p:nvPr/>
        </p:nvGrpSpPr>
        <p:grpSpPr bwMode="auto">
          <a:xfrm>
            <a:off x="1476375" y="4659313"/>
            <a:ext cx="5561013" cy="544512"/>
            <a:chOff x="1020" y="1787"/>
            <a:chExt cx="3503" cy="343"/>
          </a:xfrm>
        </p:grpSpPr>
        <p:pic>
          <p:nvPicPr>
            <p:cNvPr id="2076" name="Picture 175" descr="GEL Rounded Rectangle aquamarine">
              <a:hlinkClick r:id="rId5" action="ppaction://hlinksldjump"/>
              <a:extLst>
                <a:ext uri="{FF2B5EF4-FFF2-40B4-BE49-F238E27FC236}">
                  <a16:creationId xmlns:a16="http://schemas.microsoft.com/office/drawing/2014/main" id="{1E397D14-E052-4721-848F-4B9CF90932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6" y="1800"/>
              <a:ext cx="277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77" name="Group 176">
              <a:extLst>
                <a:ext uri="{FF2B5EF4-FFF2-40B4-BE49-F238E27FC236}">
                  <a16:creationId xmlns:a16="http://schemas.microsoft.com/office/drawing/2014/main" id="{56A41A39-24D9-4135-9965-85F41EDAFF24}"/>
                </a:ext>
              </a:extLst>
            </p:cNvPr>
            <p:cNvGrpSpPr>
              <a:grpSpLocks/>
            </p:cNvGrpSpPr>
            <p:nvPr/>
          </p:nvGrpSpPr>
          <p:grpSpPr bwMode="auto">
            <a:xfrm>
              <a:off x="1020" y="1787"/>
              <a:ext cx="3450" cy="343"/>
              <a:chOff x="1020" y="1881"/>
              <a:chExt cx="3450" cy="343"/>
            </a:xfrm>
          </p:grpSpPr>
          <p:pic>
            <p:nvPicPr>
              <p:cNvPr id="2078" name="Picture 177" descr="GEL Rounded Rectangle aquamarine">
                <a:hlinkClick r:id="rId5" action="ppaction://hlinksldjump"/>
                <a:extLst>
                  <a:ext uri="{FF2B5EF4-FFF2-40B4-BE49-F238E27FC236}">
                    <a16:creationId xmlns:a16="http://schemas.microsoft.com/office/drawing/2014/main" id="{12038EF4-1B72-41AD-BA5A-540CD9AEDD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 y="189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9" name="Text Box 178">
                <a:hlinkClick r:id="rId5" action="ppaction://hlinksldjump"/>
                <a:extLst>
                  <a:ext uri="{FF2B5EF4-FFF2-40B4-BE49-F238E27FC236}">
                    <a16:creationId xmlns:a16="http://schemas.microsoft.com/office/drawing/2014/main" id="{0604931E-3AC5-4DAF-A3AB-473097CAE723}"/>
                  </a:ext>
                </a:extLst>
              </p:cNvPr>
              <p:cNvSpPr txBox="1">
                <a:spLocks noChangeArrowheads="1"/>
              </p:cNvSpPr>
              <p:nvPr/>
            </p:nvSpPr>
            <p:spPr bwMode="auto">
              <a:xfrm>
                <a:off x="1882" y="1891"/>
                <a:ext cx="25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anose="02010609030101010101" pitchFamily="49" charset="-122"/>
                  </a:rPr>
                  <a:t>基尔霍夫定律的相量形式</a:t>
                </a:r>
                <a:endParaRPr lang="en-US" altLang="zh-CN" sz="2400" b="1">
                  <a:solidFill>
                    <a:srgbClr val="CC0000"/>
                  </a:solidFill>
                  <a:ea typeface="楷体_GB2312" panose="02010609030101010101" pitchFamily="49" charset="-122"/>
                </a:endParaRPr>
              </a:p>
            </p:txBody>
          </p:sp>
          <p:sp>
            <p:nvSpPr>
              <p:cNvPr id="2080" name="Text Box 179">
                <a:hlinkClick r:id="rId5" action="ppaction://hlinksldjump"/>
                <a:extLst>
                  <a:ext uri="{FF2B5EF4-FFF2-40B4-BE49-F238E27FC236}">
                    <a16:creationId xmlns:a16="http://schemas.microsoft.com/office/drawing/2014/main" id="{EB416D5B-759F-4709-8873-CAA5BE2C1E54}"/>
                  </a:ext>
                </a:extLst>
              </p:cNvPr>
              <p:cNvSpPr txBox="1">
                <a:spLocks noChangeArrowheads="1"/>
              </p:cNvSpPr>
              <p:nvPr/>
            </p:nvSpPr>
            <p:spPr bwMode="auto">
              <a:xfrm>
                <a:off x="1228" y="1881"/>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anose="02010609030101010101" pitchFamily="49" charset="-122"/>
                  </a:rPr>
                  <a:t>9.5</a:t>
                </a:r>
              </a:p>
            </p:txBody>
          </p:sp>
        </p:grpSp>
      </p:grpSp>
      <p:grpSp>
        <p:nvGrpSpPr>
          <p:cNvPr id="2058" name="Group 258">
            <a:extLst>
              <a:ext uri="{FF2B5EF4-FFF2-40B4-BE49-F238E27FC236}">
                <a16:creationId xmlns:a16="http://schemas.microsoft.com/office/drawing/2014/main" id="{D9DA3AB2-1B36-404F-AE32-19F1D1C916BC}"/>
              </a:ext>
            </a:extLst>
          </p:cNvPr>
          <p:cNvGrpSpPr>
            <a:grpSpLocks/>
          </p:cNvGrpSpPr>
          <p:nvPr/>
        </p:nvGrpSpPr>
        <p:grpSpPr bwMode="auto">
          <a:xfrm>
            <a:off x="1476375" y="5157788"/>
            <a:ext cx="5561013" cy="544512"/>
            <a:chOff x="1020" y="1787"/>
            <a:chExt cx="3503" cy="343"/>
          </a:xfrm>
        </p:grpSpPr>
        <p:pic>
          <p:nvPicPr>
            <p:cNvPr id="2071" name="Picture 259" descr="GEL Rounded Rectangle aquamarine">
              <a:hlinkClick r:id="rId5" action="ppaction://hlinksldjump"/>
              <a:extLst>
                <a:ext uri="{FF2B5EF4-FFF2-40B4-BE49-F238E27FC236}">
                  <a16:creationId xmlns:a16="http://schemas.microsoft.com/office/drawing/2014/main" id="{EEF6302D-5007-4D48-B925-AC4C060AD5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6" y="1800"/>
              <a:ext cx="277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72" name="Group 260">
              <a:extLst>
                <a:ext uri="{FF2B5EF4-FFF2-40B4-BE49-F238E27FC236}">
                  <a16:creationId xmlns:a16="http://schemas.microsoft.com/office/drawing/2014/main" id="{95E0C7CC-10DC-4B1D-97F2-923500004C64}"/>
                </a:ext>
              </a:extLst>
            </p:cNvPr>
            <p:cNvGrpSpPr>
              <a:grpSpLocks/>
            </p:cNvGrpSpPr>
            <p:nvPr/>
          </p:nvGrpSpPr>
          <p:grpSpPr bwMode="auto">
            <a:xfrm>
              <a:off x="1020" y="1787"/>
              <a:ext cx="3450" cy="343"/>
              <a:chOff x="1020" y="1881"/>
              <a:chExt cx="3450" cy="343"/>
            </a:xfrm>
          </p:grpSpPr>
          <p:pic>
            <p:nvPicPr>
              <p:cNvPr id="2073" name="Picture 261" descr="GEL Rounded Rectangle aquamarine">
                <a:hlinkClick r:id="rId5" action="ppaction://hlinksldjump"/>
                <a:extLst>
                  <a:ext uri="{FF2B5EF4-FFF2-40B4-BE49-F238E27FC236}">
                    <a16:creationId xmlns:a16="http://schemas.microsoft.com/office/drawing/2014/main" id="{724CF345-A6D0-463E-BB8D-D07C6BFCA4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 y="189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4" name="Text Box 262">
                <a:hlinkClick r:id="rId5" action="ppaction://hlinksldjump"/>
                <a:extLst>
                  <a:ext uri="{FF2B5EF4-FFF2-40B4-BE49-F238E27FC236}">
                    <a16:creationId xmlns:a16="http://schemas.microsoft.com/office/drawing/2014/main" id="{8B0697EB-EF5E-4AEC-9026-89430B620BB0}"/>
                  </a:ext>
                </a:extLst>
              </p:cNvPr>
              <p:cNvSpPr txBox="1">
                <a:spLocks noChangeArrowheads="1"/>
              </p:cNvSpPr>
              <p:nvPr/>
            </p:nvSpPr>
            <p:spPr bwMode="auto">
              <a:xfrm>
                <a:off x="1882" y="1891"/>
                <a:ext cx="25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anose="02010609030101010101" pitchFamily="49" charset="-122"/>
                  </a:rPr>
                  <a:t>三种基本元件的</a:t>
                </a:r>
                <a:r>
                  <a:rPr lang="en-US" altLang="zh-CN" sz="2400" b="1">
                    <a:solidFill>
                      <a:srgbClr val="CC0000"/>
                    </a:solidFill>
                    <a:ea typeface="楷体_GB2312" panose="02010609030101010101" pitchFamily="49" charset="-122"/>
                  </a:rPr>
                  <a:t>VCR</a:t>
                </a:r>
                <a:r>
                  <a:rPr lang="zh-CN" altLang="en-US" sz="2400" b="1">
                    <a:solidFill>
                      <a:srgbClr val="CC0000"/>
                    </a:solidFill>
                    <a:ea typeface="楷体_GB2312" panose="02010609030101010101" pitchFamily="49" charset="-122"/>
                  </a:rPr>
                  <a:t>形式</a:t>
                </a:r>
              </a:p>
            </p:txBody>
          </p:sp>
          <p:sp>
            <p:nvSpPr>
              <p:cNvPr id="2075" name="Text Box 263">
                <a:hlinkClick r:id="rId5" action="ppaction://hlinksldjump"/>
                <a:extLst>
                  <a:ext uri="{FF2B5EF4-FFF2-40B4-BE49-F238E27FC236}">
                    <a16:creationId xmlns:a16="http://schemas.microsoft.com/office/drawing/2014/main" id="{92261006-1C30-468A-8AD0-1889E5C3259E}"/>
                  </a:ext>
                </a:extLst>
              </p:cNvPr>
              <p:cNvSpPr txBox="1">
                <a:spLocks noChangeArrowheads="1"/>
              </p:cNvSpPr>
              <p:nvPr/>
            </p:nvSpPr>
            <p:spPr bwMode="auto">
              <a:xfrm>
                <a:off x="1228" y="1881"/>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anose="02010609030101010101" pitchFamily="49" charset="-122"/>
                  </a:rPr>
                  <a:t>9.6</a:t>
                </a:r>
              </a:p>
            </p:txBody>
          </p:sp>
        </p:grpSp>
      </p:grpSp>
      <p:grpSp>
        <p:nvGrpSpPr>
          <p:cNvPr id="2059" name="Group 264">
            <a:extLst>
              <a:ext uri="{FF2B5EF4-FFF2-40B4-BE49-F238E27FC236}">
                <a16:creationId xmlns:a16="http://schemas.microsoft.com/office/drawing/2014/main" id="{271B4B22-1B54-4ACC-BC86-233B76A5BB9D}"/>
              </a:ext>
            </a:extLst>
          </p:cNvPr>
          <p:cNvGrpSpPr>
            <a:grpSpLocks/>
          </p:cNvGrpSpPr>
          <p:nvPr/>
        </p:nvGrpSpPr>
        <p:grpSpPr bwMode="auto">
          <a:xfrm>
            <a:off x="1476375" y="5662613"/>
            <a:ext cx="5561013" cy="544512"/>
            <a:chOff x="1020" y="1787"/>
            <a:chExt cx="3503" cy="343"/>
          </a:xfrm>
        </p:grpSpPr>
        <p:pic>
          <p:nvPicPr>
            <p:cNvPr id="2066" name="Picture 265" descr="GEL Rounded Rectangle aquamarine">
              <a:hlinkClick r:id="rId5" action="ppaction://hlinksldjump"/>
              <a:extLst>
                <a:ext uri="{FF2B5EF4-FFF2-40B4-BE49-F238E27FC236}">
                  <a16:creationId xmlns:a16="http://schemas.microsoft.com/office/drawing/2014/main" id="{0B478FED-8675-4BD5-9E57-7DAA8BE758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6" y="1800"/>
              <a:ext cx="277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67" name="Group 266">
              <a:extLst>
                <a:ext uri="{FF2B5EF4-FFF2-40B4-BE49-F238E27FC236}">
                  <a16:creationId xmlns:a16="http://schemas.microsoft.com/office/drawing/2014/main" id="{3658F710-5386-4685-B9AF-08A712D71C80}"/>
                </a:ext>
              </a:extLst>
            </p:cNvPr>
            <p:cNvGrpSpPr>
              <a:grpSpLocks/>
            </p:cNvGrpSpPr>
            <p:nvPr/>
          </p:nvGrpSpPr>
          <p:grpSpPr bwMode="auto">
            <a:xfrm>
              <a:off x="1020" y="1787"/>
              <a:ext cx="3450" cy="343"/>
              <a:chOff x="1020" y="1881"/>
              <a:chExt cx="3450" cy="343"/>
            </a:xfrm>
          </p:grpSpPr>
          <p:pic>
            <p:nvPicPr>
              <p:cNvPr id="2068" name="Picture 267" descr="GEL Rounded Rectangle aquamarine">
                <a:hlinkClick r:id="rId5" action="ppaction://hlinksldjump"/>
                <a:extLst>
                  <a:ext uri="{FF2B5EF4-FFF2-40B4-BE49-F238E27FC236}">
                    <a16:creationId xmlns:a16="http://schemas.microsoft.com/office/drawing/2014/main" id="{1806F417-F4E1-4A51-B41E-0A019DDFC1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 y="189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9" name="Text Box 268">
                <a:hlinkClick r:id="rId5" action="ppaction://hlinksldjump"/>
                <a:extLst>
                  <a:ext uri="{FF2B5EF4-FFF2-40B4-BE49-F238E27FC236}">
                    <a16:creationId xmlns:a16="http://schemas.microsoft.com/office/drawing/2014/main" id="{C37C0AAB-FEAD-4B47-9C83-D95A36855DF1}"/>
                  </a:ext>
                </a:extLst>
              </p:cNvPr>
              <p:cNvSpPr txBox="1">
                <a:spLocks noChangeArrowheads="1"/>
              </p:cNvSpPr>
              <p:nvPr/>
            </p:nvSpPr>
            <p:spPr bwMode="auto">
              <a:xfrm>
                <a:off x="1882" y="1891"/>
                <a:ext cx="25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anose="02010609030101010101" pitchFamily="49" charset="-122"/>
                  </a:rPr>
                  <a:t>阻抗和导纳的引入</a:t>
                </a:r>
              </a:p>
            </p:txBody>
          </p:sp>
          <p:sp>
            <p:nvSpPr>
              <p:cNvPr id="2070" name="Text Box 269">
                <a:hlinkClick r:id="rId5" action="ppaction://hlinksldjump"/>
                <a:extLst>
                  <a:ext uri="{FF2B5EF4-FFF2-40B4-BE49-F238E27FC236}">
                    <a16:creationId xmlns:a16="http://schemas.microsoft.com/office/drawing/2014/main" id="{3F748115-5693-45DB-BA09-4DDD3808A9C0}"/>
                  </a:ext>
                </a:extLst>
              </p:cNvPr>
              <p:cNvSpPr txBox="1">
                <a:spLocks noChangeArrowheads="1"/>
              </p:cNvSpPr>
              <p:nvPr/>
            </p:nvSpPr>
            <p:spPr bwMode="auto">
              <a:xfrm>
                <a:off x="1228" y="1881"/>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anose="02010609030101010101" pitchFamily="49" charset="-122"/>
                  </a:rPr>
                  <a:t>9.7</a:t>
                </a:r>
              </a:p>
            </p:txBody>
          </p:sp>
        </p:grpSp>
      </p:grpSp>
      <p:grpSp>
        <p:nvGrpSpPr>
          <p:cNvPr id="2060" name="Group 270">
            <a:extLst>
              <a:ext uri="{FF2B5EF4-FFF2-40B4-BE49-F238E27FC236}">
                <a16:creationId xmlns:a16="http://schemas.microsoft.com/office/drawing/2014/main" id="{9C35A765-4585-4737-B740-1F0555E5CC41}"/>
              </a:ext>
            </a:extLst>
          </p:cNvPr>
          <p:cNvGrpSpPr>
            <a:grpSpLocks/>
          </p:cNvGrpSpPr>
          <p:nvPr/>
        </p:nvGrpSpPr>
        <p:grpSpPr bwMode="auto">
          <a:xfrm>
            <a:off x="1476375" y="6165850"/>
            <a:ext cx="5561013" cy="544513"/>
            <a:chOff x="1020" y="1787"/>
            <a:chExt cx="3503" cy="343"/>
          </a:xfrm>
        </p:grpSpPr>
        <p:pic>
          <p:nvPicPr>
            <p:cNvPr id="2061" name="Picture 271" descr="GEL Rounded Rectangle aquamarine">
              <a:hlinkClick r:id="rId5" action="ppaction://hlinksldjump"/>
              <a:extLst>
                <a:ext uri="{FF2B5EF4-FFF2-40B4-BE49-F238E27FC236}">
                  <a16:creationId xmlns:a16="http://schemas.microsoft.com/office/drawing/2014/main" id="{B48A45A7-A1D6-444A-8E30-4996E43676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6" y="1800"/>
              <a:ext cx="277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62" name="Group 272">
              <a:extLst>
                <a:ext uri="{FF2B5EF4-FFF2-40B4-BE49-F238E27FC236}">
                  <a16:creationId xmlns:a16="http://schemas.microsoft.com/office/drawing/2014/main" id="{253C2303-0A08-43D7-B90E-3756289792C1}"/>
                </a:ext>
              </a:extLst>
            </p:cNvPr>
            <p:cNvGrpSpPr>
              <a:grpSpLocks/>
            </p:cNvGrpSpPr>
            <p:nvPr/>
          </p:nvGrpSpPr>
          <p:grpSpPr bwMode="auto">
            <a:xfrm>
              <a:off x="1020" y="1787"/>
              <a:ext cx="3450" cy="343"/>
              <a:chOff x="1020" y="1881"/>
              <a:chExt cx="3450" cy="343"/>
            </a:xfrm>
          </p:grpSpPr>
          <p:pic>
            <p:nvPicPr>
              <p:cNvPr id="2063" name="Picture 273" descr="GEL Rounded Rectangle aquamarine">
                <a:hlinkClick r:id="rId5" action="ppaction://hlinksldjump"/>
                <a:extLst>
                  <a:ext uri="{FF2B5EF4-FFF2-40B4-BE49-F238E27FC236}">
                    <a16:creationId xmlns:a16="http://schemas.microsoft.com/office/drawing/2014/main" id="{97D7C1FD-7A6B-4A09-9F40-A455A8AA20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 y="189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4" name="Text Box 274">
                <a:hlinkClick r:id="rId5" action="ppaction://hlinksldjump"/>
                <a:extLst>
                  <a:ext uri="{FF2B5EF4-FFF2-40B4-BE49-F238E27FC236}">
                    <a16:creationId xmlns:a16="http://schemas.microsoft.com/office/drawing/2014/main" id="{789D048F-C088-4E80-84AC-D186EA808BD2}"/>
                  </a:ext>
                </a:extLst>
              </p:cNvPr>
              <p:cNvSpPr txBox="1">
                <a:spLocks noChangeArrowheads="1"/>
              </p:cNvSpPr>
              <p:nvPr/>
            </p:nvSpPr>
            <p:spPr bwMode="auto">
              <a:xfrm>
                <a:off x="1882" y="1891"/>
                <a:ext cx="25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400" b="1">
                    <a:solidFill>
                      <a:srgbClr val="CC0000"/>
                    </a:solidFill>
                    <a:ea typeface="楷体_GB2312" panose="02010609030101010101" pitchFamily="49" charset="-122"/>
                  </a:rPr>
                  <a:t>相量模型的引入</a:t>
                </a:r>
              </a:p>
            </p:txBody>
          </p:sp>
          <p:sp>
            <p:nvSpPr>
              <p:cNvPr id="2065" name="Text Box 275">
                <a:hlinkClick r:id="rId5" action="ppaction://hlinksldjump"/>
                <a:extLst>
                  <a:ext uri="{FF2B5EF4-FFF2-40B4-BE49-F238E27FC236}">
                    <a16:creationId xmlns:a16="http://schemas.microsoft.com/office/drawing/2014/main" id="{5A5268E7-3EA2-4A50-B0B4-D770D688637C}"/>
                  </a:ext>
                </a:extLst>
              </p:cNvPr>
              <p:cNvSpPr txBox="1">
                <a:spLocks noChangeArrowheads="1"/>
              </p:cNvSpPr>
              <p:nvPr/>
            </p:nvSpPr>
            <p:spPr bwMode="auto">
              <a:xfrm>
                <a:off x="1228" y="1881"/>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a:solidFill>
                      <a:srgbClr val="CC0000"/>
                    </a:solidFill>
                    <a:ea typeface="楷体_GB2312" panose="02010609030101010101" pitchFamily="49" charset="-122"/>
                  </a:rPr>
                  <a:t>9.8</a:t>
                </a:r>
              </a:p>
            </p:txBody>
          </p:sp>
        </p:gr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内容占位符 2">
            <a:extLst>
              <a:ext uri="{FF2B5EF4-FFF2-40B4-BE49-F238E27FC236}">
                <a16:creationId xmlns:a16="http://schemas.microsoft.com/office/drawing/2014/main" id="{6FFF52F7-EA6A-47F5-AC74-1C1AA9BD4275}"/>
              </a:ext>
            </a:extLst>
          </p:cNvPr>
          <p:cNvSpPr>
            <a:spLocks noGrp="1"/>
          </p:cNvSpPr>
          <p:nvPr>
            <p:ph idx="1"/>
          </p:nvPr>
        </p:nvSpPr>
        <p:spPr/>
        <p:txBody>
          <a:bodyPr/>
          <a:lstStyle/>
          <a:p>
            <a:pPr eaLnBrk="1" hangingPunct="1"/>
            <a:r>
              <a:rPr lang="zh-CN" altLang="en-US">
                <a:solidFill>
                  <a:schemeClr val="bg1"/>
                </a:solidFill>
                <a:ea typeface="宋体" panose="02010600030101010101" pitchFamily="2" charset="-122"/>
              </a:rPr>
              <a:t>并到后面章节一并讲解</a:t>
            </a:r>
          </a:p>
        </p:txBody>
      </p:sp>
      <p:grpSp>
        <p:nvGrpSpPr>
          <p:cNvPr id="3075" name="Group 132">
            <a:extLst>
              <a:ext uri="{FF2B5EF4-FFF2-40B4-BE49-F238E27FC236}">
                <a16:creationId xmlns:a16="http://schemas.microsoft.com/office/drawing/2014/main" id="{F1E1B219-5846-471E-9AC5-894F27E63465}"/>
              </a:ext>
            </a:extLst>
          </p:cNvPr>
          <p:cNvGrpSpPr>
            <a:grpSpLocks noGrp="1"/>
          </p:cNvGrpSpPr>
          <p:nvPr/>
        </p:nvGrpSpPr>
        <p:grpSpPr bwMode="auto">
          <a:xfrm>
            <a:off x="685800" y="609600"/>
            <a:ext cx="7772400" cy="1143000"/>
            <a:chOff x="1020" y="1787"/>
            <a:chExt cx="3503" cy="343"/>
          </a:xfrm>
        </p:grpSpPr>
        <p:pic>
          <p:nvPicPr>
            <p:cNvPr id="3076" name="Picture 100" descr="GEL Rounded Rectangle aquamarine">
              <a:hlinkClick r:id="rId2" action="ppaction://hlinksldjump"/>
              <a:extLst>
                <a:ext uri="{FF2B5EF4-FFF2-40B4-BE49-F238E27FC236}">
                  <a16:creationId xmlns:a16="http://schemas.microsoft.com/office/drawing/2014/main" id="{29BBBF7D-E8AF-4956-8885-8551BD209E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 y="1800"/>
              <a:ext cx="277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7" name="Group 131">
              <a:extLst>
                <a:ext uri="{FF2B5EF4-FFF2-40B4-BE49-F238E27FC236}">
                  <a16:creationId xmlns:a16="http://schemas.microsoft.com/office/drawing/2014/main" id="{B7C44ED5-852C-41FB-B122-FA201123AED9}"/>
                </a:ext>
              </a:extLst>
            </p:cNvPr>
            <p:cNvGrpSpPr>
              <a:grpSpLocks/>
            </p:cNvGrpSpPr>
            <p:nvPr/>
          </p:nvGrpSpPr>
          <p:grpSpPr bwMode="auto">
            <a:xfrm>
              <a:off x="1020" y="1787"/>
              <a:ext cx="3450" cy="343"/>
              <a:chOff x="1020" y="1881"/>
              <a:chExt cx="3450" cy="343"/>
            </a:xfrm>
          </p:grpSpPr>
          <p:pic>
            <p:nvPicPr>
              <p:cNvPr id="3078" name="Picture 102" descr="GEL Rounded Rectangle aquamarine">
                <a:hlinkClick r:id="rId2" action="ppaction://hlinksldjump"/>
                <a:extLst>
                  <a:ext uri="{FF2B5EF4-FFF2-40B4-BE49-F238E27FC236}">
                    <a16:creationId xmlns:a16="http://schemas.microsoft.com/office/drawing/2014/main" id="{DE0DF667-81CD-4B85-AC94-F3077C1DFC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 y="1895"/>
                <a:ext cx="816"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Text Box 101">
                <a:hlinkClick r:id="rId2" action="ppaction://hlinksldjump"/>
                <a:extLst>
                  <a:ext uri="{FF2B5EF4-FFF2-40B4-BE49-F238E27FC236}">
                    <a16:creationId xmlns:a16="http://schemas.microsoft.com/office/drawing/2014/main" id="{849EF99D-5FBE-464A-80F1-23B5F3B7C3C8}"/>
                  </a:ext>
                </a:extLst>
              </p:cNvPr>
              <p:cNvSpPr txBox="1">
                <a:spLocks noChangeArrowheads="1"/>
              </p:cNvSpPr>
              <p:nvPr/>
            </p:nvSpPr>
            <p:spPr bwMode="auto">
              <a:xfrm>
                <a:off x="1882" y="1891"/>
                <a:ext cx="2588"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b="1">
                    <a:solidFill>
                      <a:srgbClr val="CC0000"/>
                    </a:solidFill>
                    <a:ea typeface="楷体_GB2312" panose="02010609030101010101" pitchFamily="49" charset="-122"/>
                  </a:rPr>
                  <a:t>变换方法的概念</a:t>
                </a:r>
              </a:p>
            </p:txBody>
          </p:sp>
          <p:sp>
            <p:nvSpPr>
              <p:cNvPr id="3080" name="Text Box 103">
                <a:hlinkClick r:id="rId2" action="ppaction://hlinksldjump"/>
                <a:extLst>
                  <a:ext uri="{FF2B5EF4-FFF2-40B4-BE49-F238E27FC236}">
                    <a16:creationId xmlns:a16="http://schemas.microsoft.com/office/drawing/2014/main" id="{567756F5-0E39-44BB-87F9-8824CBAEC462}"/>
                  </a:ext>
                </a:extLst>
              </p:cNvPr>
              <p:cNvSpPr txBox="1">
                <a:spLocks noChangeArrowheads="1"/>
              </p:cNvSpPr>
              <p:nvPr/>
            </p:nvSpPr>
            <p:spPr bwMode="auto">
              <a:xfrm>
                <a:off x="1228" y="1881"/>
                <a:ext cx="4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3600" b="1">
                    <a:solidFill>
                      <a:srgbClr val="CC0000"/>
                    </a:solidFill>
                    <a:ea typeface="楷体_GB2312" panose="02010609030101010101" pitchFamily="49" charset="-122"/>
                  </a:rPr>
                  <a:t>9.1</a:t>
                </a: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Text Box 2">
            <a:extLst>
              <a:ext uri="{FF2B5EF4-FFF2-40B4-BE49-F238E27FC236}">
                <a16:creationId xmlns:a16="http://schemas.microsoft.com/office/drawing/2014/main" id="{7984EBE6-AED1-4F8F-A418-FD01BFC33106}"/>
              </a:ext>
            </a:extLst>
          </p:cNvPr>
          <p:cNvSpPr txBox="1">
            <a:spLocks noChangeArrowheads="1"/>
          </p:cNvSpPr>
          <p:nvPr/>
        </p:nvSpPr>
        <p:spPr bwMode="auto">
          <a:xfrm>
            <a:off x="684213" y="1196975"/>
            <a:ext cx="39608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 typeface="Wingdings" panose="05000000000000000000" pitchFamily="2" charset="2"/>
              <a:buNone/>
            </a:pPr>
            <a:r>
              <a:rPr kumimoji="1" lang="en-US" altLang="zh-CN" sz="2800" b="1">
                <a:solidFill>
                  <a:schemeClr val="bg1"/>
                </a:solidFill>
                <a:latin typeface="楷体_GB2312" panose="02010609030101010101" pitchFamily="49" charset="-122"/>
                <a:ea typeface="楷体_GB2312" panose="02010609030101010101" pitchFamily="49" charset="-122"/>
              </a:rPr>
              <a:t>1. </a:t>
            </a:r>
            <a:r>
              <a:rPr kumimoji="1" lang="zh-CN" altLang="en-US" sz="2800" b="1">
                <a:solidFill>
                  <a:schemeClr val="bg1"/>
                </a:solidFill>
                <a:latin typeface="楷体_GB2312" panose="02010609030101010101" pitchFamily="49" charset="-122"/>
                <a:ea typeface="楷体_GB2312" panose="02010609030101010101" pitchFamily="49" charset="-122"/>
              </a:rPr>
              <a:t>复数的表示形式</a:t>
            </a:r>
          </a:p>
        </p:txBody>
      </p:sp>
      <p:graphicFrame>
        <p:nvGraphicFramePr>
          <p:cNvPr id="624643" name="Object 3">
            <a:extLst>
              <a:ext uri="{FF2B5EF4-FFF2-40B4-BE49-F238E27FC236}">
                <a16:creationId xmlns:a16="http://schemas.microsoft.com/office/drawing/2014/main" id="{59294670-0441-42C0-A863-7FFFC2826B21}"/>
              </a:ext>
            </a:extLst>
          </p:cNvPr>
          <p:cNvGraphicFramePr>
            <a:graphicFrameLocks noChangeAspect="1"/>
          </p:cNvGraphicFramePr>
          <p:nvPr/>
        </p:nvGraphicFramePr>
        <p:xfrm>
          <a:off x="971550" y="2565400"/>
          <a:ext cx="3519488" cy="585788"/>
        </p:xfrm>
        <a:graphic>
          <a:graphicData uri="http://schemas.openxmlformats.org/presentationml/2006/ole">
            <mc:AlternateContent xmlns:mc="http://schemas.openxmlformats.org/markup-compatibility/2006">
              <mc:Choice xmlns:v="urn:schemas-microsoft-com:vml" Requires="v">
                <p:oleObj spid="_x0000_s4135" name="公式" r:id="rId3" imgW="1650852" imgH="266831" progId="Equation.3">
                  <p:embed/>
                </p:oleObj>
              </mc:Choice>
              <mc:Fallback>
                <p:oleObj name="公式" r:id="rId3" imgW="1650852" imgH="266831"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2565400"/>
                        <a:ext cx="3519488" cy="585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4">
            <a:extLst>
              <a:ext uri="{FF2B5EF4-FFF2-40B4-BE49-F238E27FC236}">
                <a16:creationId xmlns:a16="http://schemas.microsoft.com/office/drawing/2014/main" id="{FBC0508D-4D89-46A4-88E8-AF1EE1AADD06}"/>
              </a:ext>
            </a:extLst>
          </p:cNvPr>
          <p:cNvGrpSpPr>
            <a:grpSpLocks/>
          </p:cNvGrpSpPr>
          <p:nvPr/>
        </p:nvGrpSpPr>
        <p:grpSpPr bwMode="auto">
          <a:xfrm>
            <a:off x="5553075" y="765175"/>
            <a:ext cx="3197225" cy="2822575"/>
            <a:chOff x="3498" y="482"/>
            <a:chExt cx="2014" cy="1778"/>
          </a:xfrm>
        </p:grpSpPr>
        <p:sp>
          <p:nvSpPr>
            <p:cNvPr id="4119" name="Line 5">
              <a:extLst>
                <a:ext uri="{FF2B5EF4-FFF2-40B4-BE49-F238E27FC236}">
                  <a16:creationId xmlns:a16="http://schemas.microsoft.com/office/drawing/2014/main" id="{C648E4B2-B52D-47F0-A0D0-FB8C88DD1210}"/>
                </a:ext>
              </a:extLst>
            </p:cNvPr>
            <p:cNvSpPr>
              <a:spLocks noChangeShapeType="1"/>
            </p:cNvSpPr>
            <p:nvPr/>
          </p:nvSpPr>
          <p:spPr bwMode="auto">
            <a:xfrm>
              <a:off x="3524" y="1965"/>
              <a:ext cx="1842"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20" name="Line 6">
              <a:extLst>
                <a:ext uri="{FF2B5EF4-FFF2-40B4-BE49-F238E27FC236}">
                  <a16:creationId xmlns:a16="http://schemas.microsoft.com/office/drawing/2014/main" id="{C1AF4565-72B8-4E1C-AA30-B18C91BA84A7}"/>
                </a:ext>
              </a:extLst>
            </p:cNvPr>
            <p:cNvSpPr>
              <a:spLocks noChangeShapeType="1"/>
            </p:cNvSpPr>
            <p:nvPr/>
          </p:nvSpPr>
          <p:spPr bwMode="auto">
            <a:xfrm flipV="1">
              <a:off x="3778" y="633"/>
              <a:ext cx="3" cy="156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21" name="Line 7">
              <a:extLst>
                <a:ext uri="{FF2B5EF4-FFF2-40B4-BE49-F238E27FC236}">
                  <a16:creationId xmlns:a16="http://schemas.microsoft.com/office/drawing/2014/main" id="{D53581B2-4B23-4FAC-A393-81D364E05DBE}"/>
                </a:ext>
              </a:extLst>
            </p:cNvPr>
            <p:cNvSpPr>
              <a:spLocks noChangeShapeType="1"/>
            </p:cNvSpPr>
            <p:nvPr/>
          </p:nvSpPr>
          <p:spPr bwMode="auto">
            <a:xfrm flipH="1" flipV="1">
              <a:off x="3778" y="1077"/>
              <a:ext cx="0" cy="877"/>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22" name="Line 8">
              <a:extLst>
                <a:ext uri="{FF2B5EF4-FFF2-40B4-BE49-F238E27FC236}">
                  <a16:creationId xmlns:a16="http://schemas.microsoft.com/office/drawing/2014/main" id="{A7A9AF3A-EB9E-40BA-8563-3FB0F08000C1}"/>
                </a:ext>
              </a:extLst>
            </p:cNvPr>
            <p:cNvSpPr>
              <a:spLocks noChangeShapeType="1"/>
            </p:cNvSpPr>
            <p:nvPr/>
          </p:nvSpPr>
          <p:spPr bwMode="auto">
            <a:xfrm>
              <a:off x="3778" y="1965"/>
              <a:ext cx="1016"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23" name="Line 9">
              <a:extLst>
                <a:ext uri="{FF2B5EF4-FFF2-40B4-BE49-F238E27FC236}">
                  <a16:creationId xmlns:a16="http://schemas.microsoft.com/office/drawing/2014/main" id="{616EEB51-B08B-46F4-AA8F-920D0EEAE13A}"/>
                </a:ext>
              </a:extLst>
            </p:cNvPr>
            <p:cNvSpPr>
              <a:spLocks noChangeShapeType="1"/>
            </p:cNvSpPr>
            <p:nvPr/>
          </p:nvSpPr>
          <p:spPr bwMode="auto">
            <a:xfrm>
              <a:off x="3778" y="1077"/>
              <a:ext cx="1016" cy="0"/>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24" name="Line 10">
              <a:extLst>
                <a:ext uri="{FF2B5EF4-FFF2-40B4-BE49-F238E27FC236}">
                  <a16:creationId xmlns:a16="http://schemas.microsoft.com/office/drawing/2014/main" id="{2E9661DF-D5A9-4B61-BD75-A752D711D613}"/>
                </a:ext>
              </a:extLst>
            </p:cNvPr>
            <p:cNvSpPr>
              <a:spLocks noChangeShapeType="1"/>
            </p:cNvSpPr>
            <p:nvPr/>
          </p:nvSpPr>
          <p:spPr bwMode="auto">
            <a:xfrm flipV="1">
              <a:off x="4794" y="1077"/>
              <a:ext cx="0" cy="888"/>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25" name="Line 11">
              <a:extLst>
                <a:ext uri="{FF2B5EF4-FFF2-40B4-BE49-F238E27FC236}">
                  <a16:creationId xmlns:a16="http://schemas.microsoft.com/office/drawing/2014/main" id="{986A4200-9B22-4877-9EB1-6C1F13FD09F1}"/>
                </a:ext>
              </a:extLst>
            </p:cNvPr>
            <p:cNvSpPr>
              <a:spLocks noChangeShapeType="1"/>
            </p:cNvSpPr>
            <p:nvPr/>
          </p:nvSpPr>
          <p:spPr bwMode="auto">
            <a:xfrm flipV="1">
              <a:off x="3776" y="1077"/>
              <a:ext cx="1018" cy="877"/>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26" name="Text Box 12">
              <a:extLst>
                <a:ext uri="{FF2B5EF4-FFF2-40B4-BE49-F238E27FC236}">
                  <a16:creationId xmlns:a16="http://schemas.microsoft.com/office/drawing/2014/main" id="{82A494E8-FD73-4717-B920-2AA6B5FACFC0}"/>
                </a:ext>
              </a:extLst>
            </p:cNvPr>
            <p:cNvSpPr txBox="1">
              <a:spLocks noChangeArrowheads="1"/>
            </p:cNvSpPr>
            <p:nvPr/>
          </p:nvSpPr>
          <p:spPr bwMode="auto">
            <a:xfrm>
              <a:off x="4830" y="845"/>
              <a:ext cx="30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F</a:t>
              </a:r>
              <a:endParaRPr kumimoji="1" lang="en-US" altLang="zh-CN" sz="2800">
                <a:solidFill>
                  <a:schemeClr val="bg1"/>
                </a:solidFill>
                <a:ea typeface="宋体" panose="02010600030101010101" pitchFamily="2" charset="-122"/>
              </a:endParaRPr>
            </a:p>
          </p:txBody>
        </p:sp>
        <p:sp>
          <p:nvSpPr>
            <p:cNvPr id="4127" name="Text Box 13">
              <a:extLst>
                <a:ext uri="{FF2B5EF4-FFF2-40B4-BE49-F238E27FC236}">
                  <a16:creationId xmlns:a16="http://schemas.microsoft.com/office/drawing/2014/main" id="{F803F912-33EF-4B07-99A7-A86064218A93}"/>
                </a:ext>
              </a:extLst>
            </p:cNvPr>
            <p:cNvSpPr txBox="1">
              <a:spLocks noChangeArrowheads="1"/>
            </p:cNvSpPr>
            <p:nvPr/>
          </p:nvSpPr>
          <p:spPr bwMode="auto">
            <a:xfrm>
              <a:off x="3498" y="80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b</a:t>
              </a:r>
              <a:endParaRPr kumimoji="1" lang="en-US" altLang="zh-CN" sz="2800">
                <a:solidFill>
                  <a:schemeClr val="bg1"/>
                </a:solidFill>
                <a:ea typeface="宋体" panose="02010600030101010101" pitchFamily="2" charset="-122"/>
              </a:endParaRPr>
            </a:p>
          </p:txBody>
        </p:sp>
        <p:sp>
          <p:nvSpPr>
            <p:cNvPr id="4128" name="Text Box 14">
              <a:extLst>
                <a:ext uri="{FF2B5EF4-FFF2-40B4-BE49-F238E27FC236}">
                  <a16:creationId xmlns:a16="http://schemas.microsoft.com/office/drawing/2014/main" id="{3BFC3E45-7F0F-4812-8E2A-851B2069549D}"/>
                </a:ext>
              </a:extLst>
            </p:cNvPr>
            <p:cNvSpPr txBox="1">
              <a:spLocks noChangeArrowheads="1"/>
            </p:cNvSpPr>
            <p:nvPr/>
          </p:nvSpPr>
          <p:spPr bwMode="auto">
            <a:xfrm>
              <a:off x="5148" y="1933"/>
              <a:ext cx="3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Re</a:t>
              </a:r>
            </a:p>
          </p:txBody>
        </p:sp>
        <p:sp>
          <p:nvSpPr>
            <p:cNvPr id="4129" name="Text Box 15">
              <a:extLst>
                <a:ext uri="{FF2B5EF4-FFF2-40B4-BE49-F238E27FC236}">
                  <a16:creationId xmlns:a16="http://schemas.microsoft.com/office/drawing/2014/main" id="{17912946-BCB7-4A40-88F0-C21D5431D358}"/>
                </a:ext>
              </a:extLst>
            </p:cNvPr>
            <p:cNvSpPr txBox="1">
              <a:spLocks noChangeArrowheads="1"/>
            </p:cNvSpPr>
            <p:nvPr/>
          </p:nvSpPr>
          <p:spPr bwMode="auto">
            <a:xfrm>
              <a:off x="3833" y="482"/>
              <a:ext cx="3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Im</a:t>
              </a:r>
            </a:p>
          </p:txBody>
        </p:sp>
        <p:sp>
          <p:nvSpPr>
            <p:cNvPr id="4130" name="Text Box 16">
              <a:extLst>
                <a:ext uri="{FF2B5EF4-FFF2-40B4-BE49-F238E27FC236}">
                  <a16:creationId xmlns:a16="http://schemas.microsoft.com/office/drawing/2014/main" id="{8C29293A-2DC7-43F6-9555-708806491D4E}"/>
                </a:ext>
              </a:extLst>
            </p:cNvPr>
            <p:cNvSpPr txBox="1">
              <a:spLocks noChangeArrowheads="1"/>
            </p:cNvSpPr>
            <p:nvPr/>
          </p:nvSpPr>
          <p:spPr bwMode="auto">
            <a:xfrm>
              <a:off x="4604" y="188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a</a:t>
              </a:r>
              <a:endParaRPr kumimoji="1" lang="en-US" altLang="zh-CN" sz="2800">
                <a:solidFill>
                  <a:schemeClr val="bg1"/>
                </a:solidFill>
                <a:ea typeface="宋体" panose="02010600030101010101" pitchFamily="2" charset="-122"/>
              </a:endParaRPr>
            </a:p>
          </p:txBody>
        </p:sp>
        <p:sp>
          <p:nvSpPr>
            <p:cNvPr id="4131" name="Text Box 17">
              <a:extLst>
                <a:ext uri="{FF2B5EF4-FFF2-40B4-BE49-F238E27FC236}">
                  <a16:creationId xmlns:a16="http://schemas.microsoft.com/office/drawing/2014/main" id="{50E436A0-4438-4B1F-A302-F8D84219070B}"/>
                </a:ext>
              </a:extLst>
            </p:cNvPr>
            <p:cNvSpPr txBox="1">
              <a:spLocks noChangeArrowheads="1"/>
            </p:cNvSpPr>
            <p:nvPr/>
          </p:nvSpPr>
          <p:spPr bwMode="auto">
            <a:xfrm>
              <a:off x="3560" y="193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4132" name="Arc 18">
              <a:extLst>
                <a:ext uri="{FF2B5EF4-FFF2-40B4-BE49-F238E27FC236}">
                  <a16:creationId xmlns:a16="http://schemas.microsoft.com/office/drawing/2014/main" id="{4B7207C9-5A55-4DF9-A33D-C148599F9D12}"/>
                </a:ext>
              </a:extLst>
            </p:cNvPr>
            <p:cNvSpPr>
              <a:spLocks/>
            </p:cNvSpPr>
            <p:nvPr/>
          </p:nvSpPr>
          <p:spPr bwMode="auto">
            <a:xfrm>
              <a:off x="4040" y="1725"/>
              <a:ext cx="62" cy="24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133" name="Rectangle 19">
              <a:extLst>
                <a:ext uri="{FF2B5EF4-FFF2-40B4-BE49-F238E27FC236}">
                  <a16:creationId xmlns:a16="http://schemas.microsoft.com/office/drawing/2014/main" id="{B4BAF149-5F82-48E2-87ED-C81F55E2CD96}"/>
                </a:ext>
              </a:extLst>
            </p:cNvPr>
            <p:cNvSpPr>
              <a:spLocks noChangeArrowheads="1"/>
            </p:cNvSpPr>
            <p:nvPr/>
          </p:nvSpPr>
          <p:spPr bwMode="auto">
            <a:xfrm>
              <a:off x="4063" y="1572"/>
              <a:ext cx="5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p>
          </p:txBody>
        </p:sp>
        <p:sp>
          <p:nvSpPr>
            <p:cNvPr id="4134" name="Text Box 20">
              <a:extLst>
                <a:ext uri="{FF2B5EF4-FFF2-40B4-BE49-F238E27FC236}">
                  <a16:creationId xmlns:a16="http://schemas.microsoft.com/office/drawing/2014/main" id="{0621ADD8-CE2C-4E93-81C9-592172091821}"/>
                </a:ext>
              </a:extLst>
            </p:cNvPr>
            <p:cNvSpPr txBox="1">
              <a:spLocks noChangeArrowheads="1"/>
            </p:cNvSpPr>
            <p:nvPr/>
          </p:nvSpPr>
          <p:spPr bwMode="auto">
            <a:xfrm>
              <a:off x="4014" y="1207"/>
              <a:ext cx="43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F|</a:t>
              </a:r>
              <a:endParaRPr kumimoji="1" lang="en-US" altLang="zh-CN" sz="2800">
                <a:solidFill>
                  <a:schemeClr val="bg1"/>
                </a:solidFill>
                <a:ea typeface="宋体" panose="02010600030101010101" pitchFamily="2" charset="-122"/>
              </a:endParaRPr>
            </a:p>
          </p:txBody>
        </p:sp>
      </p:grpSp>
      <p:graphicFrame>
        <p:nvGraphicFramePr>
          <p:cNvPr id="624661" name="Object 21">
            <a:extLst>
              <a:ext uri="{FF2B5EF4-FFF2-40B4-BE49-F238E27FC236}">
                <a16:creationId xmlns:a16="http://schemas.microsoft.com/office/drawing/2014/main" id="{8C73843C-FD8C-47DE-81DC-4B15BE88C4B9}"/>
              </a:ext>
            </a:extLst>
          </p:cNvPr>
          <p:cNvGraphicFramePr>
            <a:graphicFrameLocks noChangeAspect="1"/>
          </p:cNvGraphicFramePr>
          <p:nvPr/>
        </p:nvGraphicFramePr>
        <p:xfrm>
          <a:off x="854075" y="4508500"/>
          <a:ext cx="7088188" cy="622300"/>
        </p:xfrm>
        <a:graphic>
          <a:graphicData uri="http://schemas.openxmlformats.org/presentationml/2006/ole">
            <mc:AlternateContent xmlns:mc="http://schemas.openxmlformats.org/markup-compatibility/2006">
              <mc:Choice xmlns:v="urn:schemas-microsoft-com:vml" Requires="v">
                <p:oleObj spid="_x0000_s4136" name="公式" r:id="rId5" imgW="2870052" imgH="241212" progId="Equation.3">
                  <p:embed/>
                </p:oleObj>
              </mc:Choice>
              <mc:Fallback>
                <p:oleObj name="公式" r:id="rId5" imgW="2870052" imgH="241212" progId="Equation.3">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4075" y="4508500"/>
                        <a:ext cx="7088188"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662" name="Object 22">
            <a:extLst>
              <a:ext uri="{FF2B5EF4-FFF2-40B4-BE49-F238E27FC236}">
                <a16:creationId xmlns:a16="http://schemas.microsoft.com/office/drawing/2014/main" id="{5B2D7C9E-4142-4BC8-83FC-1B9D1F118DE7}"/>
              </a:ext>
            </a:extLst>
          </p:cNvPr>
          <p:cNvGraphicFramePr>
            <a:graphicFrameLocks noChangeAspect="1"/>
          </p:cNvGraphicFramePr>
          <p:nvPr/>
        </p:nvGraphicFramePr>
        <p:xfrm>
          <a:off x="954088" y="1844675"/>
          <a:ext cx="2089150" cy="612775"/>
        </p:xfrm>
        <a:graphic>
          <a:graphicData uri="http://schemas.openxmlformats.org/presentationml/2006/ole">
            <mc:AlternateContent xmlns:mc="http://schemas.openxmlformats.org/markup-compatibility/2006">
              <mc:Choice xmlns:v="urn:schemas-microsoft-com:vml" Requires="v">
                <p:oleObj spid="_x0000_s4137" name="公式" r:id="rId7" imgW="761901" imgH="215988" progId="Equation.3">
                  <p:embed/>
                </p:oleObj>
              </mc:Choice>
              <mc:Fallback>
                <p:oleObj name="公式" r:id="rId7" imgW="761901" imgH="215988"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4088" y="1844675"/>
                        <a:ext cx="2089150"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663" name="Object 23">
            <a:extLst>
              <a:ext uri="{FF2B5EF4-FFF2-40B4-BE49-F238E27FC236}">
                <a16:creationId xmlns:a16="http://schemas.microsoft.com/office/drawing/2014/main" id="{891C2D54-6AF5-4390-8914-F2D4BAD10AF4}"/>
              </a:ext>
            </a:extLst>
          </p:cNvPr>
          <p:cNvGraphicFramePr>
            <a:graphicFrameLocks noChangeAspect="1"/>
          </p:cNvGraphicFramePr>
          <p:nvPr/>
        </p:nvGraphicFramePr>
        <p:xfrm>
          <a:off x="838200" y="5300663"/>
          <a:ext cx="3517900" cy="581025"/>
        </p:xfrm>
        <a:graphic>
          <a:graphicData uri="http://schemas.openxmlformats.org/presentationml/2006/ole">
            <mc:AlternateContent xmlns:mc="http://schemas.openxmlformats.org/markup-compatibility/2006">
              <mc:Choice xmlns:v="urn:schemas-microsoft-com:vml" Requires="v">
                <p:oleObj spid="_x0000_s4138" name="公式" r:id="rId9" imgW="1447652" imgH="228600" progId="Equation.3">
                  <p:embed/>
                </p:oleObj>
              </mc:Choice>
              <mc:Fallback>
                <p:oleObj name="公式" r:id="rId9" imgW="1447652" imgH="228600" progId="Equation.3">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8200" y="5300663"/>
                        <a:ext cx="35179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664" name="Object 24">
            <a:extLst>
              <a:ext uri="{FF2B5EF4-FFF2-40B4-BE49-F238E27FC236}">
                <a16:creationId xmlns:a16="http://schemas.microsoft.com/office/drawing/2014/main" id="{632A1A66-93B4-4059-8A32-BE4D1EC6CD5F}"/>
              </a:ext>
            </a:extLst>
          </p:cNvPr>
          <p:cNvGraphicFramePr>
            <a:graphicFrameLocks noChangeAspect="1"/>
          </p:cNvGraphicFramePr>
          <p:nvPr/>
        </p:nvGraphicFramePr>
        <p:xfrm>
          <a:off x="939800" y="3357563"/>
          <a:ext cx="1955800" cy="609600"/>
        </p:xfrm>
        <a:graphic>
          <a:graphicData uri="http://schemas.openxmlformats.org/presentationml/2006/ole">
            <mc:AlternateContent xmlns:mc="http://schemas.openxmlformats.org/markup-compatibility/2006">
              <mc:Choice xmlns:v="urn:schemas-microsoft-com:vml" Requires="v">
                <p:oleObj spid="_x0000_s4139" name="公式" r:id="rId11" imgW="761901" imgH="228600" progId="Equation.3">
                  <p:embed/>
                </p:oleObj>
              </mc:Choice>
              <mc:Fallback>
                <p:oleObj name="公式" r:id="rId11" imgW="761901" imgH="228600" progId="Equation.3">
                  <p:embed/>
                  <p:pic>
                    <p:nvPicPr>
                      <p:cNvPr id="0" name="Object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9800" y="3357563"/>
                        <a:ext cx="19558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105" name="Group 25">
            <a:extLst>
              <a:ext uri="{FF2B5EF4-FFF2-40B4-BE49-F238E27FC236}">
                <a16:creationId xmlns:a16="http://schemas.microsoft.com/office/drawing/2014/main" id="{68D3D10B-44E8-4B06-BF24-386F5FDFA9B4}"/>
              </a:ext>
            </a:extLst>
          </p:cNvPr>
          <p:cNvGrpSpPr>
            <a:grpSpLocks/>
          </p:cNvGrpSpPr>
          <p:nvPr/>
        </p:nvGrpSpPr>
        <p:grpSpPr bwMode="auto">
          <a:xfrm>
            <a:off x="8316913" y="6446838"/>
            <a:ext cx="792162" cy="366712"/>
            <a:chOff x="5193" y="4020"/>
            <a:chExt cx="499" cy="231"/>
          </a:xfrm>
        </p:grpSpPr>
        <p:pic>
          <p:nvPicPr>
            <p:cNvPr id="4117" name="Picture 26" descr="78900">
              <a:extLst>
                <a:ext uri="{FF2B5EF4-FFF2-40B4-BE49-F238E27FC236}">
                  <a16:creationId xmlns:a16="http://schemas.microsoft.com/office/drawing/2014/main" id="{5657FF1C-4A16-4D2D-99F6-CD248CF8130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8" name="Text Box 27">
              <a:hlinkClick r:id="" action="ppaction://hlinkshowjump?jump=nextslide"/>
              <a:extLst>
                <a:ext uri="{FF2B5EF4-FFF2-40B4-BE49-F238E27FC236}">
                  <a16:creationId xmlns:a16="http://schemas.microsoft.com/office/drawing/2014/main" id="{DAC5670B-BC81-484D-85EC-EDA694AA6D8E}"/>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106" name="Group 28">
            <a:extLst>
              <a:ext uri="{FF2B5EF4-FFF2-40B4-BE49-F238E27FC236}">
                <a16:creationId xmlns:a16="http://schemas.microsoft.com/office/drawing/2014/main" id="{FFA32C08-0DB2-40FA-836D-9CDA5F0DDD86}"/>
              </a:ext>
            </a:extLst>
          </p:cNvPr>
          <p:cNvGrpSpPr>
            <a:grpSpLocks/>
          </p:cNvGrpSpPr>
          <p:nvPr/>
        </p:nvGrpSpPr>
        <p:grpSpPr bwMode="auto">
          <a:xfrm>
            <a:off x="7453313" y="6446838"/>
            <a:ext cx="792162" cy="366712"/>
            <a:chOff x="4649" y="4020"/>
            <a:chExt cx="499" cy="231"/>
          </a:xfrm>
        </p:grpSpPr>
        <p:pic>
          <p:nvPicPr>
            <p:cNvPr id="4115" name="Picture 29" descr="78900">
              <a:extLst>
                <a:ext uri="{FF2B5EF4-FFF2-40B4-BE49-F238E27FC236}">
                  <a16:creationId xmlns:a16="http://schemas.microsoft.com/office/drawing/2014/main" id="{9D159FB8-695A-4A0F-A19E-88699A8EF2C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6" name="Text Box 30">
              <a:hlinkClick r:id="" action="ppaction://hlinkshowjump?jump=previousslide"/>
              <a:extLst>
                <a:ext uri="{FF2B5EF4-FFF2-40B4-BE49-F238E27FC236}">
                  <a16:creationId xmlns:a16="http://schemas.microsoft.com/office/drawing/2014/main" id="{25BE13FA-73B7-4BAD-A80A-4B66EE40CE1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24671" name="AutoShape 31" descr="羊皮纸">
            <a:extLst>
              <a:ext uri="{FF2B5EF4-FFF2-40B4-BE49-F238E27FC236}">
                <a16:creationId xmlns:a16="http://schemas.microsoft.com/office/drawing/2014/main" id="{3C18BF96-D0E5-43A9-B7AC-555BBB500E7F}"/>
              </a:ext>
            </a:extLst>
          </p:cNvPr>
          <p:cNvSpPr>
            <a:spLocks noChangeArrowheads="1"/>
          </p:cNvSpPr>
          <p:nvPr/>
        </p:nvSpPr>
        <p:spPr bwMode="auto">
          <a:xfrm>
            <a:off x="3924300" y="1844675"/>
            <a:ext cx="1439863" cy="574675"/>
          </a:xfrm>
          <a:prstGeom prst="wedgeRoundRectCallout">
            <a:avLst>
              <a:gd name="adj1" fmla="val -114056"/>
              <a:gd name="adj2" fmla="val 8009"/>
              <a:gd name="adj3" fmla="val 16667"/>
            </a:avLst>
          </a:prstGeom>
          <a:blipFill dpi="0" rotWithShape="1">
            <a:blip r:embed="rId1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latin typeface="Arial" panose="020B0604020202020204" pitchFamily="34" charset="0"/>
                <a:ea typeface="楷体_GB2312" panose="02010609030101010101" pitchFamily="49" charset="-122"/>
              </a:rPr>
              <a:t>代数式</a:t>
            </a:r>
          </a:p>
        </p:txBody>
      </p:sp>
      <p:sp>
        <p:nvSpPr>
          <p:cNvPr id="624672" name="AutoShape 32" descr="羊皮纸">
            <a:extLst>
              <a:ext uri="{FF2B5EF4-FFF2-40B4-BE49-F238E27FC236}">
                <a16:creationId xmlns:a16="http://schemas.microsoft.com/office/drawing/2014/main" id="{9A01B4FC-04A0-4533-9ABA-AEFD34826D02}"/>
              </a:ext>
            </a:extLst>
          </p:cNvPr>
          <p:cNvSpPr>
            <a:spLocks noChangeArrowheads="1"/>
          </p:cNvSpPr>
          <p:nvPr/>
        </p:nvSpPr>
        <p:spPr bwMode="auto">
          <a:xfrm>
            <a:off x="3779838" y="3357563"/>
            <a:ext cx="1368425" cy="574675"/>
          </a:xfrm>
          <a:prstGeom prst="wedgeRoundRectCallout">
            <a:avLst>
              <a:gd name="adj1" fmla="val -133875"/>
              <a:gd name="adj2" fmla="val 21269"/>
              <a:gd name="adj3" fmla="val 16667"/>
            </a:avLst>
          </a:prstGeom>
          <a:blipFill dpi="0" rotWithShape="1">
            <a:blip r:embed="rId1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latin typeface="Arial" panose="020B0604020202020204" pitchFamily="34" charset="0"/>
                <a:ea typeface="楷体_GB2312" panose="02010609030101010101" pitchFamily="49" charset="-122"/>
              </a:rPr>
              <a:t>指数式</a:t>
            </a:r>
          </a:p>
        </p:txBody>
      </p:sp>
      <p:sp>
        <p:nvSpPr>
          <p:cNvPr id="624673" name="AutoShape 33" descr="羊皮纸">
            <a:extLst>
              <a:ext uri="{FF2B5EF4-FFF2-40B4-BE49-F238E27FC236}">
                <a16:creationId xmlns:a16="http://schemas.microsoft.com/office/drawing/2014/main" id="{1D9ECC1A-5AAF-462E-AEDF-811CC017FA8F}"/>
              </a:ext>
            </a:extLst>
          </p:cNvPr>
          <p:cNvSpPr>
            <a:spLocks noChangeArrowheads="1"/>
          </p:cNvSpPr>
          <p:nvPr/>
        </p:nvSpPr>
        <p:spPr bwMode="auto">
          <a:xfrm>
            <a:off x="5292725" y="5445125"/>
            <a:ext cx="1800225" cy="574675"/>
          </a:xfrm>
          <a:prstGeom prst="wedgeRoundRectCallout">
            <a:avLst>
              <a:gd name="adj1" fmla="val -104144"/>
              <a:gd name="adj2" fmla="val -30940"/>
              <a:gd name="adj3" fmla="val 16667"/>
            </a:avLst>
          </a:prstGeom>
          <a:blipFill dpi="0" rotWithShape="1">
            <a:blip r:embed="rId1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latin typeface="Arial" panose="020B0604020202020204" pitchFamily="34" charset="0"/>
                <a:ea typeface="楷体_GB2312" panose="02010609030101010101" pitchFamily="49" charset="-122"/>
              </a:rPr>
              <a:t>极坐标式</a:t>
            </a:r>
          </a:p>
        </p:txBody>
      </p:sp>
      <p:sp>
        <p:nvSpPr>
          <p:cNvPr id="624674" name="AutoShape 34" descr="羊皮纸">
            <a:extLst>
              <a:ext uri="{FF2B5EF4-FFF2-40B4-BE49-F238E27FC236}">
                <a16:creationId xmlns:a16="http://schemas.microsoft.com/office/drawing/2014/main" id="{67E421C1-2414-42D2-87E1-2DDA3141C150}"/>
              </a:ext>
            </a:extLst>
          </p:cNvPr>
          <p:cNvSpPr>
            <a:spLocks noChangeArrowheads="1"/>
          </p:cNvSpPr>
          <p:nvPr/>
        </p:nvSpPr>
        <p:spPr bwMode="auto">
          <a:xfrm>
            <a:off x="6227763" y="3716338"/>
            <a:ext cx="2339975" cy="574675"/>
          </a:xfrm>
          <a:prstGeom prst="wedgeRoundRectCallout">
            <a:avLst>
              <a:gd name="adj1" fmla="val -88264"/>
              <a:gd name="adj2" fmla="val 113537"/>
              <a:gd name="adj3" fmla="val 16667"/>
            </a:avLst>
          </a:prstGeom>
          <a:blipFill dpi="0" rotWithShape="1">
            <a:blip r:embed="rId1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latin typeface="Arial" panose="020B0604020202020204" pitchFamily="34" charset="0"/>
                <a:ea typeface="楷体_GB2312" panose="02010609030101010101" pitchFamily="49" charset="-122"/>
              </a:rPr>
              <a:t>三角函数式</a:t>
            </a:r>
          </a:p>
        </p:txBody>
      </p:sp>
      <p:sp>
        <p:nvSpPr>
          <p:cNvPr id="624675" name="Text Box 35">
            <a:extLst>
              <a:ext uri="{FF2B5EF4-FFF2-40B4-BE49-F238E27FC236}">
                <a16:creationId xmlns:a16="http://schemas.microsoft.com/office/drawing/2014/main" id="{B70EACEA-1483-4F20-A4B6-0DA7DBB915BF}"/>
              </a:ext>
            </a:extLst>
          </p:cNvPr>
          <p:cNvSpPr txBox="1">
            <a:spLocks noChangeArrowheads="1"/>
          </p:cNvSpPr>
          <p:nvPr/>
        </p:nvSpPr>
        <p:spPr bwMode="auto">
          <a:xfrm>
            <a:off x="2700338" y="404813"/>
            <a:ext cx="30241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4000" b="1">
                <a:solidFill>
                  <a:schemeClr val="bg1"/>
                </a:solidFill>
                <a:latin typeface="楷体_GB2312" panose="02010609030101010101" pitchFamily="49" charset="-122"/>
                <a:ea typeface="楷体_GB2312" panose="02010609030101010101" pitchFamily="49" charset="-122"/>
              </a:rPr>
              <a:t>9.2  </a:t>
            </a:r>
            <a:r>
              <a:rPr kumimoji="1" lang="zh-CN" altLang="en-US" sz="4000" b="1">
                <a:solidFill>
                  <a:schemeClr val="bg1"/>
                </a:solidFill>
                <a:latin typeface="楷体_GB2312" panose="02010609030101010101" pitchFamily="49" charset="-122"/>
                <a:ea typeface="楷体_GB2312" panose="02010609030101010101" pitchFamily="49" charset="-122"/>
              </a:rPr>
              <a:t>复数</a:t>
            </a:r>
          </a:p>
        </p:txBody>
      </p:sp>
      <p:grpSp>
        <p:nvGrpSpPr>
          <p:cNvPr id="4112" name="Group 36">
            <a:extLst>
              <a:ext uri="{FF2B5EF4-FFF2-40B4-BE49-F238E27FC236}">
                <a16:creationId xmlns:a16="http://schemas.microsoft.com/office/drawing/2014/main" id="{192DEE6C-C60F-4191-ADB0-300CF5824319}"/>
              </a:ext>
            </a:extLst>
          </p:cNvPr>
          <p:cNvGrpSpPr>
            <a:grpSpLocks/>
          </p:cNvGrpSpPr>
          <p:nvPr/>
        </p:nvGrpSpPr>
        <p:grpSpPr bwMode="auto">
          <a:xfrm>
            <a:off x="6588125" y="6446838"/>
            <a:ext cx="792163" cy="366712"/>
            <a:chOff x="4649" y="4020"/>
            <a:chExt cx="499" cy="231"/>
          </a:xfrm>
        </p:grpSpPr>
        <p:pic>
          <p:nvPicPr>
            <p:cNvPr id="4113" name="Picture 37" descr="78900">
              <a:extLst>
                <a:ext uri="{FF2B5EF4-FFF2-40B4-BE49-F238E27FC236}">
                  <a16:creationId xmlns:a16="http://schemas.microsoft.com/office/drawing/2014/main" id="{83D1A7FE-385E-4538-91ED-A4C7FC5BD28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4" name="Text Box 38">
              <a:hlinkClick r:id="" action="ppaction://hlinkshowjump?jump=firstslide"/>
              <a:extLst>
                <a:ext uri="{FF2B5EF4-FFF2-40B4-BE49-F238E27FC236}">
                  <a16:creationId xmlns:a16="http://schemas.microsoft.com/office/drawing/2014/main" id="{140525F6-974D-4E55-BDAF-AFEA22D90F2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624675"/>
                                        </p:tgtEl>
                                        <p:attrNameLst>
                                          <p:attrName>style.visibility</p:attrName>
                                        </p:attrNameLst>
                                      </p:cBhvr>
                                      <p:to>
                                        <p:strVal val="visible"/>
                                      </p:to>
                                    </p:set>
                                    <p:anim calcmode="lin" valueType="num">
                                      <p:cBhvr additive="base">
                                        <p:cTn id="7" dur="500" fill="hold"/>
                                        <p:tgtEl>
                                          <p:spTgt spid="624675"/>
                                        </p:tgtEl>
                                        <p:attrNameLst>
                                          <p:attrName>ppt_x</p:attrName>
                                        </p:attrNameLst>
                                      </p:cBhvr>
                                      <p:tavLst>
                                        <p:tav tm="0">
                                          <p:val>
                                            <p:strVal val="0-#ppt_w/2"/>
                                          </p:val>
                                        </p:tav>
                                        <p:tav tm="100000">
                                          <p:val>
                                            <p:strVal val="#ppt_x"/>
                                          </p:val>
                                        </p:tav>
                                      </p:tavLst>
                                    </p:anim>
                                    <p:anim calcmode="lin" valueType="num">
                                      <p:cBhvr additive="base">
                                        <p:cTn id="8" dur="500" fill="hold"/>
                                        <p:tgtEl>
                                          <p:spTgt spid="62467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24642"/>
                                        </p:tgtEl>
                                        <p:attrNameLst>
                                          <p:attrName>style.visibility</p:attrName>
                                        </p:attrNameLst>
                                      </p:cBhvr>
                                      <p:to>
                                        <p:strVal val="visible"/>
                                      </p:to>
                                    </p:set>
                                    <p:anim calcmode="lin" valueType="num">
                                      <p:cBhvr additive="base">
                                        <p:cTn id="13" dur="500" fill="hold"/>
                                        <p:tgtEl>
                                          <p:spTgt spid="624642"/>
                                        </p:tgtEl>
                                        <p:attrNameLst>
                                          <p:attrName>ppt_x</p:attrName>
                                        </p:attrNameLst>
                                      </p:cBhvr>
                                      <p:tavLst>
                                        <p:tav tm="0">
                                          <p:val>
                                            <p:strVal val="0-#ppt_w/2"/>
                                          </p:val>
                                        </p:tav>
                                        <p:tav tm="100000">
                                          <p:val>
                                            <p:strVal val="#ppt_x"/>
                                          </p:val>
                                        </p:tav>
                                      </p:tavLst>
                                    </p:anim>
                                    <p:anim calcmode="lin" valueType="num">
                                      <p:cBhvr additive="base">
                                        <p:cTn id="14" dur="500" fill="hold"/>
                                        <p:tgtEl>
                                          <p:spTgt spid="62464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nodeType="clickEffect">
                                  <p:stCondLst>
                                    <p:cond delay="0"/>
                                  </p:stCondLst>
                                  <p:childTnLst>
                                    <p:set>
                                      <p:cBhvr>
                                        <p:cTn id="18" dur="1" fill="hold">
                                          <p:stCondLst>
                                            <p:cond delay="0"/>
                                          </p:stCondLst>
                                        </p:cTn>
                                        <p:tgtEl>
                                          <p:spTgt spid="624662"/>
                                        </p:tgtEl>
                                        <p:attrNameLst>
                                          <p:attrName>style.visibility</p:attrName>
                                        </p:attrNameLst>
                                      </p:cBhvr>
                                      <p:to>
                                        <p:strVal val="visible"/>
                                      </p:to>
                                    </p:set>
                                    <p:animEffect transition="in" filter="slide(fromBottom)">
                                      <p:cBhvr>
                                        <p:cTn id="19" dur="500"/>
                                        <p:tgtEl>
                                          <p:spTgt spid="624662"/>
                                        </p:tgtEl>
                                      </p:cBhvr>
                                    </p:animEffect>
                                  </p:childTnLst>
                                </p:cTn>
                              </p:par>
                            </p:childTnLst>
                          </p:cTn>
                        </p:par>
                        <p:par>
                          <p:cTn id="20" fill="hold" nodeType="afterGroup">
                            <p:stCondLst>
                              <p:cond delay="500"/>
                            </p:stCondLst>
                            <p:childTnLst>
                              <p:par>
                                <p:cTn id="21" presetID="20" presetClass="entr" presetSubtype="0" fill="hold" grpId="0" nodeType="afterEffect">
                                  <p:stCondLst>
                                    <p:cond delay="0"/>
                                  </p:stCondLst>
                                  <p:childTnLst>
                                    <p:set>
                                      <p:cBhvr>
                                        <p:cTn id="22" dur="1" fill="hold">
                                          <p:stCondLst>
                                            <p:cond delay="0"/>
                                          </p:stCondLst>
                                        </p:cTn>
                                        <p:tgtEl>
                                          <p:spTgt spid="624671"/>
                                        </p:tgtEl>
                                        <p:attrNameLst>
                                          <p:attrName>style.visibility</p:attrName>
                                        </p:attrNameLst>
                                      </p:cBhvr>
                                      <p:to>
                                        <p:strVal val="visible"/>
                                      </p:to>
                                    </p:set>
                                    <p:animEffect transition="in" filter="wedge">
                                      <p:cBhvr>
                                        <p:cTn id="23" dur="2000"/>
                                        <p:tgtEl>
                                          <p:spTgt spid="624671"/>
                                        </p:tgtEl>
                                      </p:cBhvr>
                                    </p:animEffect>
                                  </p:childTnLst>
                                </p:cTn>
                              </p:par>
                            </p:childTnLst>
                          </p:cTn>
                        </p:par>
                        <p:par>
                          <p:cTn id="24" fill="hold" nodeType="afterGroup">
                            <p:stCondLst>
                              <p:cond delay="2500"/>
                            </p:stCondLst>
                            <p:childTnLst>
                              <p:par>
                                <p:cTn id="25" presetID="3" presetClass="entr" presetSubtype="10" fill="hold" nodeType="afterEffect">
                                  <p:stCondLst>
                                    <p:cond delay="0"/>
                                  </p:stCondLst>
                                  <p:childTnLst>
                                    <p:set>
                                      <p:cBhvr>
                                        <p:cTn id="26" dur="1" fill="hold">
                                          <p:stCondLst>
                                            <p:cond delay="0"/>
                                          </p:stCondLst>
                                        </p:cTn>
                                        <p:tgtEl>
                                          <p:spTgt spid="624643"/>
                                        </p:tgtEl>
                                        <p:attrNameLst>
                                          <p:attrName>style.visibility</p:attrName>
                                        </p:attrNameLst>
                                      </p:cBhvr>
                                      <p:to>
                                        <p:strVal val="visible"/>
                                      </p:to>
                                    </p:set>
                                    <p:animEffect transition="in" filter="blinds(horizontal)">
                                      <p:cBhvr>
                                        <p:cTn id="27" dur="500"/>
                                        <p:tgtEl>
                                          <p:spTgt spid="6246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linds(horizontal)">
                                      <p:cBhvr>
                                        <p:cTn id="32" dur="500"/>
                                        <p:tgtEl>
                                          <p:spTgt spid="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nodeType="clickEffect">
                                  <p:stCondLst>
                                    <p:cond delay="0"/>
                                  </p:stCondLst>
                                  <p:childTnLst>
                                    <p:set>
                                      <p:cBhvr>
                                        <p:cTn id="36" dur="1" fill="hold">
                                          <p:stCondLst>
                                            <p:cond delay="0"/>
                                          </p:stCondLst>
                                        </p:cTn>
                                        <p:tgtEl>
                                          <p:spTgt spid="624664"/>
                                        </p:tgtEl>
                                        <p:attrNameLst>
                                          <p:attrName>style.visibility</p:attrName>
                                        </p:attrNameLst>
                                      </p:cBhvr>
                                      <p:to>
                                        <p:strVal val="visible"/>
                                      </p:to>
                                    </p:set>
                                    <p:animEffect transition="in" filter="slide(fromBottom)">
                                      <p:cBhvr>
                                        <p:cTn id="37" dur="500"/>
                                        <p:tgtEl>
                                          <p:spTgt spid="624664"/>
                                        </p:tgtEl>
                                      </p:cBhvr>
                                    </p:animEffect>
                                  </p:childTnLst>
                                </p:cTn>
                              </p:par>
                            </p:childTnLst>
                          </p:cTn>
                        </p:par>
                        <p:par>
                          <p:cTn id="38" fill="hold" nodeType="afterGroup">
                            <p:stCondLst>
                              <p:cond delay="500"/>
                            </p:stCondLst>
                            <p:childTnLst>
                              <p:par>
                                <p:cTn id="39" presetID="20" presetClass="entr" presetSubtype="0" fill="hold" grpId="0" nodeType="afterEffect">
                                  <p:stCondLst>
                                    <p:cond delay="0"/>
                                  </p:stCondLst>
                                  <p:childTnLst>
                                    <p:set>
                                      <p:cBhvr>
                                        <p:cTn id="40" dur="1" fill="hold">
                                          <p:stCondLst>
                                            <p:cond delay="0"/>
                                          </p:stCondLst>
                                        </p:cTn>
                                        <p:tgtEl>
                                          <p:spTgt spid="624672"/>
                                        </p:tgtEl>
                                        <p:attrNameLst>
                                          <p:attrName>style.visibility</p:attrName>
                                        </p:attrNameLst>
                                      </p:cBhvr>
                                      <p:to>
                                        <p:strVal val="visible"/>
                                      </p:to>
                                    </p:set>
                                    <p:animEffect transition="in" filter="wedge">
                                      <p:cBhvr>
                                        <p:cTn id="41" dur="2000"/>
                                        <p:tgtEl>
                                          <p:spTgt spid="62467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624661"/>
                                        </p:tgtEl>
                                        <p:attrNameLst>
                                          <p:attrName>style.visibility</p:attrName>
                                        </p:attrNameLst>
                                      </p:cBhvr>
                                      <p:to>
                                        <p:strVal val="visible"/>
                                      </p:to>
                                    </p:set>
                                    <p:animEffect transition="in" filter="wipe(left)">
                                      <p:cBhvr>
                                        <p:cTn id="46" dur="1000"/>
                                        <p:tgtEl>
                                          <p:spTgt spid="624661"/>
                                        </p:tgtEl>
                                      </p:cBhvr>
                                    </p:animEffect>
                                  </p:childTnLst>
                                </p:cTn>
                              </p:par>
                            </p:childTnLst>
                          </p:cTn>
                        </p:par>
                        <p:par>
                          <p:cTn id="47" fill="hold" nodeType="afterGroup">
                            <p:stCondLst>
                              <p:cond delay="1000"/>
                            </p:stCondLst>
                            <p:childTnLst>
                              <p:par>
                                <p:cTn id="48" presetID="20" presetClass="entr" presetSubtype="0" fill="hold" grpId="0" nodeType="afterEffect">
                                  <p:stCondLst>
                                    <p:cond delay="0"/>
                                  </p:stCondLst>
                                  <p:childTnLst>
                                    <p:set>
                                      <p:cBhvr>
                                        <p:cTn id="49" dur="1" fill="hold">
                                          <p:stCondLst>
                                            <p:cond delay="0"/>
                                          </p:stCondLst>
                                        </p:cTn>
                                        <p:tgtEl>
                                          <p:spTgt spid="624674"/>
                                        </p:tgtEl>
                                        <p:attrNameLst>
                                          <p:attrName>style.visibility</p:attrName>
                                        </p:attrNameLst>
                                      </p:cBhvr>
                                      <p:to>
                                        <p:strVal val="visible"/>
                                      </p:to>
                                    </p:set>
                                    <p:animEffect transition="in" filter="wedge">
                                      <p:cBhvr>
                                        <p:cTn id="50" dur="2000"/>
                                        <p:tgtEl>
                                          <p:spTgt spid="62467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2" presetClass="entr" presetSubtype="4" fill="hold" nodeType="clickEffect">
                                  <p:stCondLst>
                                    <p:cond delay="0"/>
                                  </p:stCondLst>
                                  <p:childTnLst>
                                    <p:set>
                                      <p:cBhvr>
                                        <p:cTn id="54" dur="1" fill="hold">
                                          <p:stCondLst>
                                            <p:cond delay="0"/>
                                          </p:stCondLst>
                                        </p:cTn>
                                        <p:tgtEl>
                                          <p:spTgt spid="624663"/>
                                        </p:tgtEl>
                                        <p:attrNameLst>
                                          <p:attrName>style.visibility</p:attrName>
                                        </p:attrNameLst>
                                      </p:cBhvr>
                                      <p:to>
                                        <p:strVal val="visible"/>
                                      </p:to>
                                    </p:set>
                                    <p:animEffect transition="in" filter="slide(fromBottom)">
                                      <p:cBhvr>
                                        <p:cTn id="55" dur="500"/>
                                        <p:tgtEl>
                                          <p:spTgt spid="624663"/>
                                        </p:tgtEl>
                                      </p:cBhvr>
                                    </p:animEffect>
                                  </p:childTnLst>
                                </p:cTn>
                              </p:par>
                            </p:childTnLst>
                          </p:cTn>
                        </p:par>
                        <p:par>
                          <p:cTn id="56" fill="hold" nodeType="afterGroup">
                            <p:stCondLst>
                              <p:cond delay="500"/>
                            </p:stCondLst>
                            <p:childTnLst>
                              <p:par>
                                <p:cTn id="57" presetID="20" presetClass="entr" presetSubtype="0" fill="hold" grpId="0" nodeType="afterEffect">
                                  <p:stCondLst>
                                    <p:cond delay="0"/>
                                  </p:stCondLst>
                                  <p:childTnLst>
                                    <p:set>
                                      <p:cBhvr>
                                        <p:cTn id="58" dur="1" fill="hold">
                                          <p:stCondLst>
                                            <p:cond delay="0"/>
                                          </p:stCondLst>
                                        </p:cTn>
                                        <p:tgtEl>
                                          <p:spTgt spid="624673"/>
                                        </p:tgtEl>
                                        <p:attrNameLst>
                                          <p:attrName>style.visibility</p:attrName>
                                        </p:attrNameLst>
                                      </p:cBhvr>
                                      <p:to>
                                        <p:strVal val="visible"/>
                                      </p:to>
                                    </p:set>
                                    <p:animEffect transition="in" filter="wedge">
                                      <p:cBhvr>
                                        <p:cTn id="59" dur="2000"/>
                                        <p:tgtEl>
                                          <p:spTgt spid="624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2" grpId="0"/>
      <p:bldP spid="624671" grpId="0" animBg="1"/>
      <p:bldP spid="624672" grpId="0" animBg="1"/>
      <p:bldP spid="624673" grpId="0" animBg="1"/>
      <p:bldP spid="624674" grpId="0" animBg="1"/>
      <p:bldP spid="62467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Text Box 2" descr="绿色大理石">
            <a:extLst>
              <a:ext uri="{FF2B5EF4-FFF2-40B4-BE49-F238E27FC236}">
                <a16:creationId xmlns:a16="http://schemas.microsoft.com/office/drawing/2014/main" id="{316438FC-8259-47DC-B9AD-1009B026B9C0}"/>
              </a:ext>
            </a:extLst>
          </p:cNvPr>
          <p:cNvSpPr txBox="1">
            <a:spLocks noChangeArrowheads="1"/>
          </p:cNvSpPr>
          <p:nvPr/>
        </p:nvSpPr>
        <p:spPr bwMode="auto">
          <a:xfrm>
            <a:off x="827088" y="620713"/>
            <a:ext cx="3597275" cy="519112"/>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几种表示法的关系：</a:t>
            </a:r>
          </a:p>
        </p:txBody>
      </p:sp>
      <p:graphicFrame>
        <p:nvGraphicFramePr>
          <p:cNvPr id="625667" name="Object 3">
            <a:extLst>
              <a:ext uri="{FF2B5EF4-FFF2-40B4-BE49-F238E27FC236}">
                <a16:creationId xmlns:a16="http://schemas.microsoft.com/office/drawing/2014/main" id="{0A1BD226-93F9-46D9-AF24-C4804ABCFB22}"/>
              </a:ext>
            </a:extLst>
          </p:cNvPr>
          <p:cNvGraphicFramePr>
            <a:graphicFrameLocks noChangeAspect="1"/>
          </p:cNvGraphicFramePr>
          <p:nvPr/>
        </p:nvGraphicFramePr>
        <p:xfrm>
          <a:off x="669925" y="2781300"/>
          <a:ext cx="2811463" cy="1785938"/>
        </p:xfrm>
        <a:graphic>
          <a:graphicData uri="http://schemas.openxmlformats.org/presentationml/2006/ole">
            <mc:AlternateContent xmlns:mc="http://schemas.openxmlformats.org/markup-compatibility/2006">
              <mc:Choice xmlns:v="urn:schemas-microsoft-com:vml" Requires="v">
                <p:oleObj spid="_x0000_s5156" name="公式" r:id="rId4" imgW="1206574" imgH="761869" progId="Equation.3">
                  <p:embed/>
                </p:oleObj>
              </mc:Choice>
              <mc:Fallback>
                <p:oleObj name="公式" r:id="rId4" imgW="1206574" imgH="761869"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925" y="2781300"/>
                        <a:ext cx="2811463" cy="178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5668" name="Text Box 4">
            <a:extLst>
              <a:ext uri="{FF2B5EF4-FFF2-40B4-BE49-F238E27FC236}">
                <a16:creationId xmlns:a16="http://schemas.microsoft.com/office/drawing/2014/main" id="{4A95E764-7C37-4E9A-8CD9-A478739261C9}"/>
              </a:ext>
            </a:extLst>
          </p:cNvPr>
          <p:cNvSpPr txBox="1">
            <a:spLocks noChangeArrowheads="1"/>
          </p:cNvSpPr>
          <p:nvPr/>
        </p:nvSpPr>
        <p:spPr bwMode="auto">
          <a:xfrm>
            <a:off x="3563938" y="3414713"/>
            <a:ext cx="5413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或</a:t>
            </a:r>
          </a:p>
        </p:txBody>
      </p:sp>
      <p:graphicFrame>
        <p:nvGraphicFramePr>
          <p:cNvPr id="625669" name="Object 5">
            <a:extLst>
              <a:ext uri="{FF2B5EF4-FFF2-40B4-BE49-F238E27FC236}">
                <a16:creationId xmlns:a16="http://schemas.microsoft.com/office/drawing/2014/main" id="{7681C463-2F46-4499-B4FF-162230C6414D}"/>
              </a:ext>
            </a:extLst>
          </p:cNvPr>
          <p:cNvGraphicFramePr>
            <a:graphicFrameLocks noChangeAspect="1"/>
          </p:cNvGraphicFramePr>
          <p:nvPr/>
        </p:nvGraphicFramePr>
        <p:xfrm>
          <a:off x="4340225" y="3278188"/>
          <a:ext cx="2770188" cy="1319212"/>
        </p:xfrm>
        <a:graphic>
          <a:graphicData uri="http://schemas.openxmlformats.org/presentationml/2006/ole">
            <mc:AlternateContent xmlns:mc="http://schemas.openxmlformats.org/markup-compatibility/2006">
              <mc:Choice xmlns:v="urn:schemas-microsoft-com:vml" Requires="v">
                <p:oleObj spid="_x0000_s5157" name="公式" r:id="rId6" imgW="1079525" imgH="508044" progId="Equation.3">
                  <p:embed/>
                </p:oleObj>
              </mc:Choice>
              <mc:Fallback>
                <p:oleObj name="公式" r:id="rId6" imgW="1079525" imgH="508044"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0225" y="3278188"/>
                        <a:ext cx="2770188" cy="1319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5670" name="Text Box 6">
            <a:extLst>
              <a:ext uri="{FF2B5EF4-FFF2-40B4-BE49-F238E27FC236}">
                <a16:creationId xmlns:a16="http://schemas.microsoft.com/office/drawing/2014/main" id="{982C9164-DB9A-43D5-83A5-1691307597EC}"/>
              </a:ext>
            </a:extLst>
          </p:cNvPr>
          <p:cNvSpPr txBox="1">
            <a:spLocks noChangeArrowheads="1"/>
          </p:cNvSpPr>
          <p:nvPr/>
        </p:nvSpPr>
        <p:spPr bwMode="auto">
          <a:xfrm>
            <a:off x="755650" y="4652963"/>
            <a:ext cx="2520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 typeface="Wingdings" panose="05000000000000000000" pitchFamily="2" charset="2"/>
              <a:buNone/>
            </a:pPr>
            <a:r>
              <a:rPr kumimoji="1" lang="en-US" altLang="zh-CN" sz="2800" b="1">
                <a:solidFill>
                  <a:schemeClr val="bg1"/>
                </a:solidFill>
                <a:latin typeface="楷体_GB2312" panose="02010609030101010101" pitchFamily="49" charset="-122"/>
                <a:ea typeface="楷体_GB2312" panose="02010609030101010101" pitchFamily="49" charset="-122"/>
              </a:rPr>
              <a:t>2. </a:t>
            </a:r>
            <a:r>
              <a:rPr kumimoji="1" lang="zh-CN" altLang="en-US" sz="2800" b="1">
                <a:solidFill>
                  <a:schemeClr val="bg1"/>
                </a:solidFill>
                <a:latin typeface="楷体_GB2312" panose="02010609030101010101" pitchFamily="49" charset="-122"/>
                <a:ea typeface="楷体_GB2312" panose="02010609030101010101" pitchFamily="49" charset="-122"/>
              </a:rPr>
              <a:t>复数运算</a:t>
            </a:r>
          </a:p>
        </p:txBody>
      </p:sp>
      <p:sp>
        <p:nvSpPr>
          <p:cNvPr id="625671" name="Text Box 7">
            <a:extLst>
              <a:ext uri="{FF2B5EF4-FFF2-40B4-BE49-F238E27FC236}">
                <a16:creationId xmlns:a16="http://schemas.microsoft.com/office/drawing/2014/main" id="{55755272-F101-4B27-B5DE-E5B3B78BEF10}"/>
              </a:ext>
            </a:extLst>
          </p:cNvPr>
          <p:cNvSpPr txBox="1">
            <a:spLocks noChangeArrowheads="1"/>
          </p:cNvSpPr>
          <p:nvPr/>
        </p:nvSpPr>
        <p:spPr bwMode="auto">
          <a:xfrm>
            <a:off x="684213" y="5373688"/>
            <a:ext cx="55451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a:pPr>
            <a:r>
              <a:rPr kumimoji="1" lang="zh-CN" altLang="en-US" sz="2800" b="1">
                <a:solidFill>
                  <a:srgbClr val="FFFF00"/>
                </a:solidFill>
                <a:latin typeface="楷体_GB2312" panose="02010609030101010101" pitchFamily="49" charset="-122"/>
                <a:ea typeface="楷体_GB2312" panose="02010609030101010101" pitchFamily="49" charset="-122"/>
              </a:rPr>
              <a:t>加减运算 </a:t>
            </a:r>
            <a:r>
              <a:rPr kumimoji="1" lang="en-US" altLang="zh-CN" sz="2800" b="1">
                <a:solidFill>
                  <a:srgbClr val="FFFF00"/>
                </a:solidFill>
                <a:ea typeface="楷体_GB2312" panose="02010609030101010101" pitchFamily="49" charset="-122"/>
              </a:rPr>
              <a:t>——</a:t>
            </a:r>
            <a:r>
              <a:rPr kumimoji="1" lang="en-US" altLang="zh-CN" sz="2800" b="1">
                <a:solidFill>
                  <a:srgbClr val="FFFF00"/>
                </a:solidFill>
                <a:latin typeface="楷体_GB2312" panose="02010609030101010101" pitchFamily="49" charset="-122"/>
                <a:ea typeface="楷体_GB2312" panose="02010609030101010101" pitchFamily="49"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采用代数式</a:t>
            </a:r>
          </a:p>
        </p:txBody>
      </p:sp>
      <p:grpSp>
        <p:nvGrpSpPr>
          <p:cNvPr id="5128" name="Group 8">
            <a:extLst>
              <a:ext uri="{FF2B5EF4-FFF2-40B4-BE49-F238E27FC236}">
                <a16:creationId xmlns:a16="http://schemas.microsoft.com/office/drawing/2014/main" id="{0F674024-71E0-415D-A6F5-76868D6639AD}"/>
              </a:ext>
            </a:extLst>
          </p:cNvPr>
          <p:cNvGrpSpPr>
            <a:grpSpLocks/>
          </p:cNvGrpSpPr>
          <p:nvPr/>
        </p:nvGrpSpPr>
        <p:grpSpPr bwMode="auto">
          <a:xfrm>
            <a:off x="8316913" y="6446838"/>
            <a:ext cx="792162" cy="366712"/>
            <a:chOff x="5193" y="4020"/>
            <a:chExt cx="499" cy="231"/>
          </a:xfrm>
        </p:grpSpPr>
        <p:pic>
          <p:nvPicPr>
            <p:cNvPr id="5154" name="Picture 9" descr="78900">
              <a:extLst>
                <a:ext uri="{FF2B5EF4-FFF2-40B4-BE49-F238E27FC236}">
                  <a16:creationId xmlns:a16="http://schemas.microsoft.com/office/drawing/2014/main" id="{CBB6A100-5DC3-415B-A2C8-CF2A14E620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55" name="Text Box 10">
              <a:hlinkClick r:id="" action="ppaction://hlinkshowjump?jump=nextslide"/>
              <a:extLst>
                <a:ext uri="{FF2B5EF4-FFF2-40B4-BE49-F238E27FC236}">
                  <a16:creationId xmlns:a16="http://schemas.microsoft.com/office/drawing/2014/main" id="{BC653906-BD69-4D2D-9F97-55FB45FC100C}"/>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129" name="Group 11">
            <a:extLst>
              <a:ext uri="{FF2B5EF4-FFF2-40B4-BE49-F238E27FC236}">
                <a16:creationId xmlns:a16="http://schemas.microsoft.com/office/drawing/2014/main" id="{38AD1D1B-64E5-489F-82B2-CBF50CE5D483}"/>
              </a:ext>
            </a:extLst>
          </p:cNvPr>
          <p:cNvGrpSpPr>
            <a:grpSpLocks/>
          </p:cNvGrpSpPr>
          <p:nvPr/>
        </p:nvGrpSpPr>
        <p:grpSpPr bwMode="auto">
          <a:xfrm>
            <a:off x="7453313" y="6446838"/>
            <a:ext cx="792162" cy="366712"/>
            <a:chOff x="4649" y="4020"/>
            <a:chExt cx="499" cy="231"/>
          </a:xfrm>
        </p:grpSpPr>
        <p:pic>
          <p:nvPicPr>
            <p:cNvPr id="5152" name="Picture 12" descr="78900">
              <a:extLst>
                <a:ext uri="{FF2B5EF4-FFF2-40B4-BE49-F238E27FC236}">
                  <a16:creationId xmlns:a16="http://schemas.microsoft.com/office/drawing/2014/main" id="{44BF884A-5416-48B5-BEF6-695B225014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53" name="Text Box 13">
              <a:hlinkClick r:id="" action="ppaction://hlinkshowjump?jump=previousslide"/>
              <a:extLst>
                <a:ext uri="{FF2B5EF4-FFF2-40B4-BE49-F238E27FC236}">
                  <a16:creationId xmlns:a16="http://schemas.microsoft.com/office/drawing/2014/main" id="{8EE1FB23-7694-4405-B96E-C78151832E9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4">
            <a:extLst>
              <a:ext uri="{FF2B5EF4-FFF2-40B4-BE49-F238E27FC236}">
                <a16:creationId xmlns:a16="http://schemas.microsoft.com/office/drawing/2014/main" id="{7174EF52-F224-4698-8191-E04E015D1957}"/>
              </a:ext>
            </a:extLst>
          </p:cNvPr>
          <p:cNvGrpSpPr>
            <a:grpSpLocks/>
          </p:cNvGrpSpPr>
          <p:nvPr/>
        </p:nvGrpSpPr>
        <p:grpSpPr bwMode="auto">
          <a:xfrm>
            <a:off x="5364163" y="476250"/>
            <a:ext cx="2870200" cy="2671763"/>
            <a:chOff x="3498" y="482"/>
            <a:chExt cx="2067" cy="1802"/>
          </a:xfrm>
        </p:grpSpPr>
        <p:sp>
          <p:nvSpPr>
            <p:cNvPr id="5136" name="Line 15">
              <a:extLst>
                <a:ext uri="{FF2B5EF4-FFF2-40B4-BE49-F238E27FC236}">
                  <a16:creationId xmlns:a16="http://schemas.microsoft.com/office/drawing/2014/main" id="{3B756FE9-0F23-4519-9920-F953B919BC0F}"/>
                </a:ext>
              </a:extLst>
            </p:cNvPr>
            <p:cNvSpPr>
              <a:spLocks noChangeShapeType="1"/>
            </p:cNvSpPr>
            <p:nvPr/>
          </p:nvSpPr>
          <p:spPr bwMode="auto">
            <a:xfrm>
              <a:off x="3524" y="1965"/>
              <a:ext cx="1842"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37" name="Line 16">
              <a:extLst>
                <a:ext uri="{FF2B5EF4-FFF2-40B4-BE49-F238E27FC236}">
                  <a16:creationId xmlns:a16="http://schemas.microsoft.com/office/drawing/2014/main" id="{0A3EB128-ECB3-4F1E-8284-C37DD4EE5DC8}"/>
                </a:ext>
              </a:extLst>
            </p:cNvPr>
            <p:cNvSpPr>
              <a:spLocks noChangeShapeType="1"/>
            </p:cNvSpPr>
            <p:nvPr/>
          </p:nvSpPr>
          <p:spPr bwMode="auto">
            <a:xfrm flipV="1">
              <a:off x="3778" y="633"/>
              <a:ext cx="3" cy="156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38" name="Line 17">
              <a:extLst>
                <a:ext uri="{FF2B5EF4-FFF2-40B4-BE49-F238E27FC236}">
                  <a16:creationId xmlns:a16="http://schemas.microsoft.com/office/drawing/2014/main" id="{A8465A5F-38A1-4651-9F49-CD8F17FAE095}"/>
                </a:ext>
              </a:extLst>
            </p:cNvPr>
            <p:cNvSpPr>
              <a:spLocks noChangeShapeType="1"/>
            </p:cNvSpPr>
            <p:nvPr/>
          </p:nvSpPr>
          <p:spPr bwMode="auto">
            <a:xfrm flipH="1" flipV="1">
              <a:off x="3778" y="1077"/>
              <a:ext cx="0" cy="877"/>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39" name="Line 18">
              <a:extLst>
                <a:ext uri="{FF2B5EF4-FFF2-40B4-BE49-F238E27FC236}">
                  <a16:creationId xmlns:a16="http://schemas.microsoft.com/office/drawing/2014/main" id="{E9455665-342C-431F-86D3-4DC14D3CA594}"/>
                </a:ext>
              </a:extLst>
            </p:cNvPr>
            <p:cNvSpPr>
              <a:spLocks noChangeShapeType="1"/>
            </p:cNvSpPr>
            <p:nvPr/>
          </p:nvSpPr>
          <p:spPr bwMode="auto">
            <a:xfrm>
              <a:off x="3778" y="1965"/>
              <a:ext cx="1016"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40" name="Line 19">
              <a:extLst>
                <a:ext uri="{FF2B5EF4-FFF2-40B4-BE49-F238E27FC236}">
                  <a16:creationId xmlns:a16="http://schemas.microsoft.com/office/drawing/2014/main" id="{B30909FB-027A-4D5A-830A-1888A585CD82}"/>
                </a:ext>
              </a:extLst>
            </p:cNvPr>
            <p:cNvSpPr>
              <a:spLocks noChangeShapeType="1"/>
            </p:cNvSpPr>
            <p:nvPr/>
          </p:nvSpPr>
          <p:spPr bwMode="auto">
            <a:xfrm>
              <a:off x="3778" y="1077"/>
              <a:ext cx="1016" cy="0"/>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41" name="Line 20">
              <a:extLst>
                <a:ext uri="{FF2B5EF4-FFF2-40B4-BE49-F238E27FC236}">
                  <a16:creationId xmlns:a16="http://schemas.microsoft.com/office/drawing/2014/main" id="{D81D020C-ADD3-4F7B-8DC3-831D0EAA1F0E}"/>
                </a:ext>
              </a:extLst>
            </p:cNvPr>
            <p:cNvSpPr>
              <a:spLocks noChangeShapeType="1"/>
            </p:cNvSpPr>
            <p:nvPr/>
          </p:nvSpPr>
          <p:spPr bwMode="auto">
            <a:xfrm flipV="1">
              <a:off x="4794" y="1077"/>
              <a:ext cx="0" cy="888"/>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42" name="Line 21">
              <a:extLst>
                <a:ext uri="{FF2B5EF4-FFF2-40B4-BE49-F238E27FC236}">
                  <a16:creationId xmlns:a16="http://schemas.microsoft.com/office/drawing/2014/main" id="{E10444B7-9ECE-4963-B7E6-FCA9C4EAA154}"/>
                </a:ext>
              </a:extLst>
            </p:cNvPr>
            <p:cNvSpPr>
              <a:spLocks noChangeShapeType="1"/>
            </p:cNvSpPr>
            <p:nvPr/>
          </p:nvSpPr>
          <p:spPr bwMode="auto">
            <a:xfrm flipV="1">
              <a:off x="3776" y="1077"/>
              <a:ext cx="1018" cy="877"/>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43" name="Text Box 22">
              <a:extLst>
                <a:ext uri="{FF2B5EF4-FFF2-40B4-BE49-F238E27FC236}">
                  <a16:creationId xmlns:a16="http://schemas.microsoft.com/office/drawing/2014/main" id="{D345B4AA-A728-409D-B857-95999C8DE81E}"/>
                </a:ext>
              </a:extLst>
            </p:cNvPr>
            <p:cNvSpPr txBox="1">
              <a:spLocks noChangeArrowheads="1"/>
            </p:cNvSpPr>
            <p:nvPr/>
          </p:nvSpPr>
          <p:spPr bwMode="auto">
            <a:xfrm>
              <a:off x="4831" y="845"/>
              <a:ext cx="307" cy="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F</a:t>
              </a:r>
              <a:endParaRPr kumimoji="1" lang="en-US" altLang="zh-CN" sz="2800">
                <a:solidFill>
                  <a:schemeClr val="bg1"/>
                </a:solidFill>
                <a:ea typeface="宋体" panose="02010600030101010101" pitchFamily="2" charset="-122"/>
              </a:endParaRPr>
            </a:p>
          </p:txBody>
        </p:sp>
        <p:sp>
          <p:nvSpPr>
            <p:cNvPr id="5144" name="Text Box 23">
              <a:extLst>
                <a:ext uri="{FF2B5EF4-FFF2-40B4-BE49-F238E27FC236}">
                  <a16:creationId xmlns:a16="http://schemas.microsoft.com/office/drawing/2014/main" id="{E185E83C-5D52-4C2D-AC36-DFAC7A6B8B7C}"/>
                </a:ext>
              </a:extLst>
            </p:cNvPr>
            <p:cNvSpPr txBox="1">
              <a:spLocks noChangeArrowheads="1"/>
            </p:cNvSpPr>
            <p:nvPr/>
          </p:nvSpPr>
          <p:spPr bwMode="auto">
            <a:xfrm>
              <a:off x="3498" y="806"/>
              <a:ext cx="261" cy="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b</a:t>
              </a:r>
              <a:endParaRPr kumimoji="1" lang="en-US" altLang="zh-CN" sz="2800">
                <a:solidFill>
                  <a:schemeClr val="bg1"/>
                </a:solidFill>
                <a:ea typeface="宋体" panose="02010600030101010101" pitchFamily="2" charset="-122"/>
              </a:endParaRPr>
            </a:p>
          </p:txBody>
        </p:sp>
        <p:sp>
          <p:nvSpPr>
            <p:cNvPr id="5145" name="Text Box 24">
              <a:extLst>
                <a:ext uri="{FF2B5EF4-FFF2-40B4-BE49-F238E27FC236}">
                  <a16:creationId xmlns:a16="http://schemas.microsoft.com/office/drawing/2014/main" id="{2A4DBE7D-1AB5-49AD-9219-BA4CAEC850B4}"/>
                </a:ext>
              </a:extLst>
            </p:cNvPr>
            <p:cNvSpPr txBox="1">
              <a:spLocks noChangeArrowheads="1"/>
            </p:cNvSpPr>
            <p:nvPr/>
          </p:nvSpPr>
          <p:spPr bwMode="auto">
            <a:xfrm>
              <a:off x="5149" y="1933"/>
              <a:ext cx="416" cy="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Re</a:t>
              </a:r>
            </a:p>
          </p:txBody>
        </p:sp>
        <p:sp>
          <p:nvSpPr>
            <p:cNvPr id="5146" name="Text Box 25">
              <a:extLst>
                <a:ext uri="{FF2B5EF4-FFF2-40B4-BE49-F238E27FC236}">
                  <a16:creationId xmlns:a16="http://schemas.microsoft.com/office/drawing/2014/main" id="{18CDDDAB-24D8-450B-B1E1-5CDDB0E34CD5}"/>
                </a:ext>
              </a:extLst>
            </p:cNvPr>
            <p:cNvSpPr txBox="1">
              <a:spLocks noChangeArrowheads="1"/>
            </p:cNvSpPr>
            <p:nvPr/>
          </p:nvSpPr>
          <p:spPr bwMode="auto">
            <a:xfrm>
              <a:off x="3833" y="482"/>
              <a:ext cx="417" cy="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Im</a:t>
              </a:r>
            </a:p>
          </p:txBody>
        </p:sp>
        <p:sp>
          <p:nvSpPr>
            <p:cNvPr id="5147" name="Text Box 26">
              <a:extLst>
                <a:ext uri="{FF2B5EF4-FFF2-40B4-BE49-F238E27FC236}">
                  <a16:creationId xmlns:a16="http://schemas.microsoft.com/office/drawing/2014/main" id="{A70C0785-02B8-46CA-B78C-693A5A7DCC66}"/>
                </a:ext>
              </a:extLst>
            </p:cNvPr>
            <p:cNvSpPr txBox="1">
              <a:spLocks noChangeArrowheads="1"/>
            </p:cNvSpPr>
            <p:nvPr/>
          </p:nvSpPr>
          <p:spPr bwMode="auto">
            <a:xfrm>
              <a:off x="4604" y="1888"/>
              <a:ext cx="261" cy="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a</a:t>
              </a:r>
              <a:endParaRPr kumimoji="1" lang="en-US" altLang="zh-CN" sz="2800">
                <a:solidFill>
                  <a:schemeClr val="bg1"/>
                </a:solidFill>
                <a:ea typeface="宋体" panose="02010600030101010101" pitchFamily="2" charset="-122"/>
              </a:endParaRPr>
            </a:p>
          </p:txBody>
        </p:sp>
        <p:sp>
          <p:nvSpPr>
            <p:cNvPr id="5148" name="Text Box 27">
              <a:extLst>
                <a:ext uri="{FF2B5EF4-FFF2-40B4-BE49-F238E27FC236}">
                  <a16:creationId xmlns:a16="http://schemas.microsoft.com/office/drawing/2014/main" id="{E0C32A9F-9BD0-4023-AD91-EB81774E1D70}"/>
                </a:ext>
              </a:extLst>
            </p:cNvPr>
            <p:cNvSpPr txBox="1">
              <a:spLocks noChangeArrowheads="1"/>
            </p:cNvSpPr>
            <p:nvPr/>
          </p:nvSpPr>
          <p:spPr bwMode="auto">
            <a:xfrm>
              <a:off x="3560" y="1934"/>
              <a:ext cx="317" cy="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5149" name="Arc 28">
              <a:extLst>
                <a:ext uri="{FF2B5EF4-FFF2-40B4-BE49-F238E27FC236}">
                  <a16:creationId xmlns:a16="http://schemas.microsoft.com/office/drawing/2014/main" id="{5F038F00-E032-4D7B-912B-0A76CC8616D3}"/>
                </a:ext>
              </a:extLst>
            </p:cNvPr>
            <p:cNvSpPr>
              <a:spLocks/>
            </p:cNvSpPr>
            <p:nvPr/>
          </p:nvSpPr>
          <p:spPr bwMode="auto">
            <a:xfrm>
              <a:off x="4040" y="1725"/>
              <a:ext cx="62" cy="24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5150" name="Rectangle 29">
              <a:extLst>
                <a:ext uri="{FF2B5EF4-FFF2-40B4-BE49-F238E27FC236}">
                  <a16:creationId xmlns:a16="http://schemas.microsoft.com/office/drawing/2014/main" id="{50A056FE-48AC-4B2A-94D7-D8677FB0BBCA}"/>
                </a:ext>
              </a:extLst>
            </p:cNvPr>
            <p:cNvSpPr>
              <a:spLocks noChangeArrowheads="1"/>
            </p:cNvSpPr>
            <p:nvPr/>
          </p:nvSpPr>
          <p:spPr bwMode="auto">
            <a:xfrm>
              <a:off x="4062" y="1572"/>
              <a:ext cx="542" cy="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p>
          </p:txBody>
        </p:sp>
        <p:sp>
          <p:nvSpPr>
            <p:cNvPr id="5151" name="Text Box 30">
              <a:extLst>
                <a:ext uri="{FF2B5EF4-FFF2-40B4-BE49-F238E27FC236}">
                  <a16:creationId xmlns:a16="http://schemas.microsoft.com/office/drawing/2014/main" id="{ADBE1AA4-E6FB-4DFC-8E87-05EA9AFA0D6D}"/>
                </a:ext>
              </a:extLst>
            </p:cNvPr>
            <p:cNvSpPr txBox="1">
              <a:spLocks noChangeArrowheads="1"/>
            </p:cNvSpPr>
            <p:nvPr/>
          </p:nvSpPr>
          <p:spPr bwMode="auto">
            <a:xfrm>
              <a:off x="4014" y="1207"/>
              <a:ext cx="434" cy="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F|</a:t>
              </a:r>
              <a:endParaRPr kumimoji="1" lang="en-US" altLang="zh-CN" sz="2800">
                <a:solidFill>
                  <a:schemeClr val="bg1"/>
                </a:solidFill>
                <a:ea typeface="宋体" panose="02010600030101010101" pitchFamily="2" charset="-122"/>
              </a:endParaRPr>
            </a:p>
          </p:txBody>
        </p:sp>
      </p:grpSp>
      <p:graphicFrame>
        <p:nvGraphicFramePr>
          <p:cNvPr id="625695" name="Object 31">
            <a:extLst>
              <a:ext uri="{FF2B5EF4-FFF2-40B4-BE49-F238E27FC236}">
                <a16:creationId xmlns:a16="http://schemas.microsoft.com/office/drawing/2014/main" id="{0B986C6A-8935-490A-8D40-E8492036D697}"/>
              </a:ext>
            </a:extLst>
          </p:cNvPr>
          <p:cNvGraphicFramePr>
            <a:graphicFrameLocks noChangeAspect="1"/>
          </p:cNvGraphicFramePr>
          <p:nvPr/>
        </p:nvGraphicFramePr>
        <p:xfrm>
          <a:off x="901700" y="1470025"/>
          <a:ext cx="2085975" cy="612775"/>
        </p:xfrm>
        <a:graphic>
          <a:graphicData uri="http://schemas.openxmlformats.org/presentationml/2006/ole">
            <mc:AlternateContent xmlns:mc="http://schemas.openxmlformats.org/markup-compatibility/2006">
              <mc:Choice xmlns:v="urn:schemas-microsoft-com:vml" Requires="v">
                <p:oleObj spid="_x0000_s5158" name="公式" r:id="rId9" imgW="761901" imgH="215988" progId="Equation.3">
                  <p:embed/>
                </p:oleObj>
              </mc:Choice>
              <mc:Fallback>
                <p:oleObj name="公式" r:id="rId9" imgW="761901" imgH="215988" progId="Equation.3">
                  <p:embed/>
                  <p:pic>
                    <p:nvPicPr>
                      <p:cNvPr id="0" name="Object 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1700" y="1470025"/>
                        <a:ext cx="2085975"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5696" name="Object 32">
            <a:extLst>
              <a:ext uri="{FF2B5EF4-FFF2-40B4-BE49-F238E27FC236}">
                <a16:creationId xmlns:a16="http://schemas.microsoft.com/office/drawing/2014/main" id="{E54442C0-7E5D-4FDB-8C72-AF22C8B345B4}"/>
              </a:ext>
            </a:extLst>
          </p:cNvPr>
          <p:cNvGraphicFramePr>
            <a:graphicFrameLocks noChangeAspect="1"/>
          </p:cNvGraphicFramePr>
          <p:nvPr/>
        </p:nvGraphicFramePr>
        <p:xfrm>
          <a:off x="795338" y="2117725"/>
          <a:ext cx="3517900" cy="581025"/>
        </p:xfrm>
        <a:graphic>
          <a:graphicData uri="http://schemas.openxmlformats.org/presentationml/2006/ole">
            <mc:AlternateContent xmlns:mc="http://schemas.openxmlformats.org/markup-compatibility/2006">
              <mc:Choice xmlns:v="urn:schemas-microsoft-com:vml" Requires="v">
                <p:oleObj spid="_x0000_s5159" name="公式" r:id="rId11" imgW="1447652" imgH="228600" progId="Equation.3">
                  <p:embed/>
                </p:oleObj>
              </mc:Choice>
              <mc:Fallback>
                <p:oleObj name="公式" r:id="rId11" imgW="1447652" imgH="228600" progId="Equation.3">
                  <p:embed/>
                  <p:pic>
                    <p:nvPicPr>
                      <p:cNvPr id="0" name="Object 3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5338" y="2117725"/>
                        <a:ext cx="35179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133" name="Group 33">
            <a:extLst>
              <a:ext uri="{FF2B5EF4-FFF2-40B4-BE49-F238E27FC236}">
                <a16:creationId xmlns:a16="http://schemas.microsoft.com/office/drawing/2014/main" id="{11A90C5D-7004-4AE9-9E4D-610909B822D7}"/>
              </a:ext>
            </a:extLst>
          </p:cNvPr>
          <p:cNvGrpSpPr>
            <a:grpSpLocks/>
          </p:cNvGrpSpPr>
          <p:nvPr/>
        </p:nvGrpSpPr>
        <p:grpSpPr bwMode="auto">
          <a:xfrm>
            <a:off x="6588125" y="6446838"/>
            <a:ext cx="792163" cy="366712"/>
            <a:chOff x="4649" y="4020"/>
            <a:chExt cx="499" cy="231"/>
          </a:xfrm>
        </p:grpSpPr>
        <p:pic>
          <p:nvPicPr>
            <p:cNvPr id="5134" name="Picture 34" descr="78900">
              <a:extLst>
                <a:ext uri="{FF2B5EF4-FFF2-40B4-BE49-F238E27FC236}">
                  <a16:creationId xmlns:a16="http://schemas.microsoft.com/office/drawing/2014/main" id="{58BE1102-D05C-4D94-8CB9-D878FEEADF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5" name="Text Box 35">
              <a:hlinkClick r:id="" action="ppaction://hlinkshowjump?jump=firstslide"/>
              <a:extLst>
                <a:ext uri="{FF2B5EF4-FFF2-40B4-BE49-F238E27FC236}">
                  <a16:creationId xmlns:a16="http://schemas.microsoft.com/office/drawing/2014/main" id="{08EAFCAF-5A90-43EA-88FD-2F944991E7E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6256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 presetClass="entr" presetSubtype="4" fill="hold" nodeType="clickEffect">
                                  <p:stCondLst>
                                    <p:cond delay="0"/>
                                  </p:stCondLst>
                                  <p:childTnLst>
                                    <p:set>
                                      <p:cBhvr>
                                        <p:cTn id="10" dur="1" fill="hold">
                                          <p:stCondLst>
                                            <p:cond delay="0"/>
                                          </p:stCondLst>
                                        </p:cTn>
                                        <p:tgtEl>
                                          <p:spTgt spid="625695"/>
                                        </p:tgtEl>
                                        <p:attrNameLst>
                                          <p:attrName>style.visibility</p:attrName>
                                        </p:attrNameLst>
                                      </p:cBhvr>
                                      <p:to>
                                        <p:strVal val="visible"/>
                                      </p:to>
                                    </p:set>
                                    <p:animEffect transition="in" filter="slide(fromBottom)">
                                      <p:cBhvr>
                                        <p:cTn id="11" dur="500"/>
                                        <p:tgtEl>
                                          <p:spTgt spid="625695"/>
                                        </p:tgtEl>
                                      </p:cBhvr>
                                    </p:animEffect>
                                  </p:childTnLst>
                                </p:cTn>
                              </p:par>
                            </p:childTnLst>
                          </p:cTn>
                        </p:par>
                        <p:par>
                          <p:cTn id="12" fill="hold" nodeType="afterGroup">
                            <p:stCondLst>
                              <p:cond delay="500"/>
                            </p:stCondLst>
                            <p:childTnLst>
                              <p:par>
                                <p:cTn id="13" presetID="12" presetClass="entr" presetSubtype="4" fill="hold" nodeType="afterEffect">
                                  <p:stCondLst>
                                    <p:cond delay="0"/>
                                  </p:stCondLst>
                                  <p:childTnLst>
                                    <p:set>
                                      <p:cBhvr>
                                        <p:cTn id="14" dur="1" fill="hold">
                                          <p:stCondLst>
                                            <p:cond delay="0"/>
                                          </p:stCondLst>
                                        </p:cTn>
                                        <p:tgtEl>
                                          <p:spTgt spid="625696"/>
                                        </p:tgtEl>
                                        <p:attrNameLst>
                                          <p:attrName>style.visibility</p:attrName>
                                        </p:attrNameLst>
                                      </p:cBhvr>
                                      <p:to>
                                        <p:strVal val="visible"/>
                                      </p:to>
                                    </p:set>
                                    <p:animEffect transition="in" filter="slide(fromBottom)">
                                      <p:cBhvr>
                                        <p:cTn id="15" dur="500"/>
                                        <p:tgtEl>
                                          <p:spTgt spid="62569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 presetClass="entr" presetSubtype="10" fill="hold" nodeType="clickEffect">
                                  <p:stCondLst>
                                    <p:cond delay="0"/>
                                  </p:stCondLst>
                                  <p:childTnLst>
                                    <p:set>
                                      <p:cBhvr>
                                        <p:cTn id="24" dur="1" fill="hold">
                                          <p:stCondLst>
                                            <p:cond delay="0"/>
                                          </p:stCondLst>
                                        </p:cTn>
                                        <p:tgtEl>
                                          <p:spTgt spid="625667"/>
                                        </p:tgtEl>
                                        <p:attrNameLst>
                                          <p:attrName>style.visibility</p:attrName>
                                        </p:attrNameLst>
                                      </p:cBhvr>
                                      <p:to>
                                        <p:strVal val="visible"/>
                                      </p:to>
                                    </p:set>
                                    <p:animEffect transition="in" filter="checkerboard(across)">
                                      <p:cBhvr>
                                        <p:cTn id="25" dur="500"/>
                                        <p:tgtEl>
                                          <p:spTgt spid="62566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625668"/>
                                        </p:tgtEl>
                                        <p:attrNameLst>
                                          <p:attrName>style.visibility</p:attrName>
                                        </p:attrNameLst>
                                      </p:cBhvr>
                                      <p:to>
                                        <p:strVal val="visible"/>
                                      </p:to>
                                    </p:set>
                                  </p:childTnLst>
                                </p:cTn>
                              </p:par>
                            </p:childTnLst>
                          </p:cTn>
                        </p:par>
                        <p:par>
                          <p:cTn id="30" fill="hold" nodeType="afterGroup">
                            <p:stCondLst>
                              <p:cond delay="500"/>
                            </p:stCondLst>
                            <p:childTnLst>
                              <p:par>
                                <p:cTn id="31" presetID="5" presetClass="entr" presetSubtype="10" fill="hold" nodeType="afterEffect">
                                  <p:stCondLst>
                                    <p:cond delay="0"/>
                                  </p:stCondLst>
                                  <p:childTnLst>
                                    <p:set>
                                      <p:cBhvr>
                                        <p:cTn id="32" dur="1" fill="hold">
                                          <p:stCondLst>
                                            <p:cond delay="0"/>
                                          </p:stCondLst>
                                        </p:cTn>
                                        <p:tgtEl>
                                          <p:spTgt spid="625669"/>
                                        </p:tgtEl>
                                        <p:attrNameLst>
                                          <p:attrName>style.visibility</p:attrName>
                                        </p:attrNameLst>
                                      </p:cBhvr>
                                      <p:to>
                                        <p:strVal val="visible"/>
                                      </p:to>
                                    </p:set>
                                    <p:animEffect transition="in" filter="checkerboard(across)">
                                      <p:cBhvr>
                                        <p:cTn id="33" dur="500"/>
                                        <p:tgtEl>
                                          <p:spTgt spid="625669"/>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625670"/>
                                        </p:tgtEl>
                                        <p:attrNameLst>
                                          <p:attrName>style.visibility</p:attrName>
                                        </p:attrNameLst>
                                      </p:cBhvr>
                                      <p:to>
                                        <p:strVal val="visible"/>
                                      </p:to>
                                    </p:set>
                                    <p:anim calcmode="lin" valueType="num">
                                      <p:cBhvr additive="base">
                                        <p:cTn id="38" dur="500" fill="hold"/>
                                        <p:tgtEl>
                                          <p:spTgt spid="625670"/>
                                        </p:tgtEl>
                                        <p:attrNameLst>
                                          <p:attrName>ppt_x</p:attrName>
                                        </p:attrNameLst>
                                      </p:cBhvr>
                                      <p:tavLst>
                                        <p:tav tm="0">
                                          <p:val>
                                            <p:strVal val="0-#ppt_w/2"/>
                                          </p:val>
                                        </p:tav>
                                        <p:tav tm="100000">
                                          <p:val>
                                            <p:strVal val="#ppt_x"/>
                                          </p:val>
                                        </p:tav>
                                      </p:tavLst>
                                    </p:anim>
                                    <p:anim calcmode="lin" valueType="num">
                                      <p:cBhvr additive="base">
                                        <p:cTn id="39" dur="500" fill="hold"/>
                                        <p:tgtEl>
                                          <p:spTgt spid="625670"/>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2" fill="hold" grpId="0" nodeType="clickEffect">
                                  <p:stCondLst>
                                    <p:cond delay="0"/>
                                  </p:stCondLst>
                                  <p:childTnLst>
                                    <p:set>
                                      <p:cBhvr>
                                        <p:cTn id="43" dur="1" fill="hold">
                                          <p:stCondLst>
                                            <p:cond delay="0"/>
                                          </p:stCondLst>
                                        </p:cTn>
                                        <p:tgtEl>
                                          <p:spTgt spid="625671"/>
                                        </p:tgtEl>
                                        <p:attrNameLst>
                                          <p:attrName>style.visibility</p:attrName>
                                        </p:attrNameLst>
                                      </p:cBhvr>
                                      <p:to>
                                        <p:strVal val="visible"/>
                                      </p:to>
                                    </p:set>
                                    <p:animEffect transition="in" filter="slide(fromRight)">
                                      <p:cBhvr>
                                        <p:cTn id="44" dur="500"/>
                                        <p:tgtEl>
                                          <p:spTgt spid="625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666" grpId="0" animBg="1" autoUpdateAnimBg="0"/>
      <p:bldP spid="625668" grpId="0" autoUpdateAnimBg="0"/>
      <p:bldP spid="625670" grpId="0"/>
      <p:bldP spid="62567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Text Box 2">
            <a:extLst>
              <a:ext uri="{FF2B5EF4-FFF2-40B4-BE49-F238E27FC236}">
                <a16:creationId xmlns:a16="http://schemas.microsoft.com/office/drawing/2014/main" id="{C4ECFCA4-387A-4E30-8E60-628FD21FAE49}"/>
              </a:ext>
            </a:extLst>
          </p:cNvPr>
          <p:cNvSpPr txBox="1">
            <a:spLocks noChangeArrowheads="1"/>
          </p:cNvSpPr>
          <p:nvPr/>
        </p:nvSpPr>
        <p:spPr bwMode="auto">
          <a:xfrm>
            <a:off x="1403350" y="1196975"/>
            <a:ext cx="5359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则</a:t>
            </a:r>
            <a:r>
              <a:rPr kumimoji="1" lang="zh-CN" altLang="en-US" sz="2400" b="1">
                <a:solidFill>
                  <a:srgbClr val="FFFF00"/>
                </a:solidFill>
                <a:ea typeface="宋体" panose="02010600030101010101" pitchFamily="2" charset="-122"/>
              </a:rPr>
              <a:t>     </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a</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a</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)+j(</a:t>
            </a:r>
            <a:r>
              <a:rPr kumimoji="1" lang="en-US" altLang="zh-CN" i="1">
                <a:solidFill>
                  <a:schemeClr val="bg1"/>
                </a:solidFill>
                <a:ea typeface="宋体" panose="02010600030101010101" pitchFamily="2" charset="-122"/>
              </a:rPr>
              <a:t>b</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b</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a:t>
            </a:r>
          </a:p>
        </p:txBody>
      </p:sp>
      <p:sp>
        <p:nvSpPr>
          <p:cNvPr id="626691" name="Text Box 3">
            <a:extLst>
              <a:ext uri="{FF2B5EF4-FFF2-40B4-BE49-F238E27FC236}">
                <a16:creationId xmlns:a16="http://schemas.microsoft.com/office/drawing/2014/main" id="{2B4F3A91-8F9D-4AF9-BA7A-BD9355B9A5E3}"/>
              </a:ext>
            </a:extLst>
          </p:cNvPr>
          <p:cNvSpPr txBox="1">
            <a:spLocks noChangeArrowheads="1"/>
          </p:cNvSpPr>
          <p:nvPr/>
        </p:nvSpPr>
        <p:spPr bwMode="auto">
          <a:xfrm>
            <a:off x="1403350" y="476250"/>
            <a:ext cx="47545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若</a:t>
            </a:r>
            <a:r>
              <a:rPr kumimoji="1" lang="zh-CN" altLang="en-US" sz="2400" b="1">
                <a:solidFill>
                  <a:srgbClr val="FFFF00"/>
                </a:solidFill>
                <a:ea typeface="宋体" panose="02010600030101010101" pitchFamily="2" charset="-122"/>
              </a:rPr>
              <a:t>      </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a</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+j</a:t>
            </a:r>
            <a:r>
              <a:rPr kumimoji="1" lang="en-US" altLang="zh-CN" i="1">
                <a:solidFill>
                  <a:schemeClr val="bg1"/>
                </a:solidFill>
                <a:ea typeface="宋体" panose="02010600030101010101" pitchFamily="2" charset="-122"/>
              </a:rPr>
              <a:t>b</a:t>
            </a:r>
            <a:r>
              <a:rPr kumimoji="1" lang="en-US" altLang="zh-CN" baseline="-25000">
                <a:solidFill>
                  <a:schemeClr val="bg1"/>
                </a:solidFill>
                <a:ea typeface="宋体" panose="02010600030101010101" pitchFamily="2" charset="-122"/>
              </a:rPr>
              <a:t>1</a:t>
            </a:r>
            <a:r>
              <a:rPr kumimoji="1" lang="zh-CN" altLang="en-US">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a</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+j</a:t>
            </a:r>
            <a:r>
              <a:rPr kumimoji="1" lang="en-US" altLang="zh-CN" i="1">
                <a:solidFill>
                  <a:schemeClr val="bg1"/>
                </a:solidFill>
                <a:ea typeface="宋体" panose="02010600030101010101" pitchFamily="2" charset="-122"/>
              </a:rPr>
              <a:t>b</a:t>
            </a:r>
            <a:r>
              <a:rPr kumimoji="1" lang="en-US" altLang="zh-CN" baseline="-25000">
                <a:solidFill>
                  <a:schemeClr val="bg1"/>
                </a:solidFill>
                <a:ea typeface="宋体" panose="02010600030101010101" pitchFamily="2" charset="-122"/>
              </a:rPr>
              <a:t>2</a:t>
            </a:r>
          </a:p>
        </p:txBody>
      </p:sp>
      <p:sp>
        <p:nvSpPr>
          <p:cNvPr id="626692" name="AutoShape 4" descr="羊皮纸">
            <a:extLst>
              <a:ext uri="{FF2B5EF4-FFF2-40B4-BE49-F238E27FC236}">
                <a16:creationId xmlns:a16="http://schemas.microsoft.com/office/drawing/2014/main" id="{4F075964-DD79-4DAA-99E4-19AB21C75805}"/>
              </a:ext>
            </a:extLst>
          </p:cNvPr>
          <p:cNvSpPr>
            <a:spLocks noChangeArrowheads="1"/>
          </p:cNvSpPr>
          <p:nvPr/>
        </p:nvSpPr>
        <p:spPr bwMode="auto">
          <a:xfrm>
            <a:off x="755650" y="5157788"/>
            <a:ext cx="1584325" cy="576262"/>
          </a:xfrm>
          <a:prstGeom prst="wedgeRoundRectCallout">
            <a:avLst>
              <a:gd name="adj1" fmla="val 52403"/>
              <a:gd name="adj2" fmla="val -196282"/>
              <a:gd name="adj3" fmla="val 16667"/>
            </a:avLst>
          </a:prstGeom>
          <a:blipFill dpi="0" rotWithShape="1">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Arial" panose="020B0604020202020204" pitchFamily="34" charset="0"/>
                <a:ea typeface="楷体_GB2312" panose="02010609030101010101" pitchFamily="49" charset="-122"/>
              </a:rPr>
              <a:t>图解法</a:t>
            </a:r>
          </a:p>
        </p:txBody>
      </p:sp>
      <p:grpSp>
        <p:nvGrpSpPr>
          <p:cNvPr id="6149" name="Group 5">
            <a:extLst>
              <a:ext uri="{FF2B5EF4-FFF2-40B4-BE49-F238E27FC236}">
                <a16:creationId xmlns:a16="http://schemas.microsoft.com/office/drawing/2014/main" id="{414FF796-B839-481E-91B5-A139234EACE1}"/>
              </a:ext>
            </a:extLst>
          </p:cNvPr>
          <p:cNvGrpSpPr>
            <a:grpSpLocks/>
          </p:cNvGrpSpPr>
          <p:nvPr/>
        </p:nvGrpSpPr>
        <p:grpSpPr bwMode="auto">
          <a:xfrm>
            <a:off x="8316913" y="6446838"/>
            <a:ext cx="792162" cy="366712"/>
            <a:chOff x="5193" y="4020"/>
            <a:chExt cx="499" cy="231"/>
          </a:xfrm>
        </p:grpSpPr>
        <p:pic>
          <p:nvPicPr>
            <p:cNvPr id="6190" name="Picture 6" descr="78900">
              <a:extLst>
                <a:ext uri="{FF2B5EF4-FFF2-40B4-BE49-F238E27FC236}">
                  <a16:creationId xmlns:a16="http://schemas.microsoft.com/office/drawing/2014/main" id="{BEE51D3A-35C2-4E81-9F1A-6E8DAABD76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91" name="Text Box 7">
              <a:hlinkClick r:id="" action="ppaction://hlinkshowjump?jump=nextslide"/>
              <a:extLst>
                <a:ext uri="{FF2B5EF4-FFF2-40B4-BE49-F238E27FC236}">
                  <a16:creationId xmlns:a16="http://schemas.microsoft.com/office/drawing/2014/main" id="{576911EA-6A63-4751-BD89-D05392B190C4}"/>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150" name="Group 8">
            <a:extLst>
              <a:ext uri="{FF2B5EF4-FFF2-40B4-BE49-F238E27FC236}">
                <a16:creationId xmlns:a16="http://schemas.microsoft.com/office/drawing/2014/main" id="{29F8032F-F399-45C3-9E55-7599F443D08D}"/>
              </a:ext>
            </a:extLst>
          </p:cNvPr>
          <p:cNvGrpSpPr>
            <a:grpSpLocks/>
          </p:cNvGrpSpPr>
          <p:nvPr/>
        </p:nvGrpSpPr>
        <p:grpSpPr bwMode="auto">
          <a:xfrm>
            <a:off x="7453313" y="6446838"/>
            <a:ext cx="792162" cy="366712"/>
            <a:chOff x="4649" y="4020"/>
            <a:chExt cx="499" cy="231"/>
          </a:xfrm>
        </p:grpSpPr>
        <p:pic>
          <p:nvPicPr>
            <p:cNvPr id="6188" name="Picture 9" descr="78900">
              <a:extLst>
                <a:ext uri="{FF2B5EF4-FFF2-40B4-BE49-F238E27FC236}">
                  <a16:creationId xmlns:a16="http://schemas.microsoft.com/office/drawing/2014/main" id="{4A959413-864F-4BB7-962D-CE95E74891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9" name="Text Box 10">
              <a:hlinkClick r:id="" action="ppaction://hlinkshowjump?jump=previousslide"/>
              <a:extLst>
                <a:ext uri="{FF2B5EF4-FFF2-40B4-BE49-F238E27FC236}">
                  <a16:creationId xmlns:a16="http://schemas.microsoft.com/office/drawing/2014/main" id="{55762D59-9681-4095-8232-C8C14A906AF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1">
            <a:extLst>
              <a:ext uri="{FF2B5EF4-FFF2-40B4-BE49-F238E27FC236}">
                <a16:creationId xmlns:a16="http://schemas.microsoft.com/office/drawing/2014/main" id="{0C14B5AD-F430-4C6E-8C2B-4D5F9497DA0F}"/>
              </a:ext>
            </a:extLst>
          </p:cNvPr>
          <p:cNvGrpSpPr>
            <a:grpSpLocks/>
          </p:cNvGrpSpPr>
          <p:nvPr/>
        </p:nvGrpSpPr>
        <p:grpSpPr bwMode="auto">
          <a:xfrm>
            <a:off x="395288" y="1989138"/>
            <a:ext cx="3697287" cy="3044825"/>
            <a:chOff x="701" y="1525"/>
            <a:chExt cx="2329" cy="1918"/>
          </a:xfrm>
        </p:grpSpPr>
        <p:sp>
          <p:nvSpPr>
            <p:cNvPr id="6175" name="Line 12">
              <a:extLst>
                <a:ext uri="{FF2B5EF4-FFF2-40B4-BE49-F238E27FC236}">
                  <a16:creationId xmlns:a16="http://schemas.microsoft.com/office/drawing/2014/main" id="{42DB4CCD-2B32-4D04-95CB-EACE248C8F56}"/>
                </a:ext>
              </a:extLst>
            </p:cNvPr>
            <p:cNvSpPr>
              <a:spLocks noChangeShapeType="1"/>
            </p:cNvSpPr>
            <p:nvPr/>
          </p:nvSpPr>
          <p:spPr bwMode="auto">
            <a:xfrm>
              <a:off x="703" y="3113"/>
              <a:ext cx="2268"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76" name="Line 13">
              <a:extLst>
                <a:ext uri="{FF2B5EF4-FFF2-40B4-BE49-F238E27FC236}">
                  <a16:creationId xmlns:a16="http://schemas.microsoft.com/office/drawing/2014/main" id="{AE39A15D-CFB9-4CB4-9BDC-65D6333DB067}"/>
                </a:ext>
              </a:extLst>
            </p:cNvPr>
            <p:cNvSpPr>
              <a:spLocks noChangeShapeType="1"/>
            </p:cNvSpPr>
            <p:nvPr/>
          </p:nvSpPr>
          <p:spPr bwMode="auto">
            <a:xfrm flipH="1" flipV="1">
              <a:off x="930" y="1797"/>
              <a:ext cx="2" cy="150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77" name="Line 14">
              <a:extLst>
                <a:ext uri="{FF2B5EF4-FFF2-40B4-BE49-F238E27FC236}">
                  <a16:creationId xmlns:a16="http://schemas.microsoft.com/office/drawing/2014/main" id="{0EF0F0AD-2783-451F-991E-88D1B8C28521}"/>
                </a:ext>
              </a:extLst>
            </p:cNvPr>
            <p:cNvSpPr>
              <a:spLocks noChangeShapeType="1"/>
            </p:cNvSpPr>
            <p:nvPr/>
          </p:nvSpPr>
          <p:spPr bwMode="auto">
            <a:xfrm flipV="1">
              <a:off x="932" y="2205"/>
              <a:ext cx="542" cy="90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78" name="Line 15">
              <a:extLst>
                <a:ext uri="{FF2B5EF4-FFF2-40B4-BE49-F238E27FC236}">
                  <a16:creationId xmlns:a16="http://schemas.microsoft.com/office/drawing/2014/main" id="{F3B151D4-3FBD-43AA-BD6B-403270F94DA1}"/>
                </a:ext>
              </a:extLst>
            </p:cNvPr>
            <p:cNvSpPr>
              <a:spLocks noChangeShapeType="1"/>
            </p:cNvSpPr>
            <p:nvPr/>
          </p:nvSpPr>
          <p:spPr bwMode="auto">
            <a:xfrm flipV="1">
              <a:off x="932" y="2795"/>
              <a:ext cx="1540" cy="31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79" name="Line 16">
              <a:extLst>
                <a:ext uri="{FF2B5EF4-FFF2-40B4-BE49-F238E27FC236}">
                  <a16:creationId xmlns:a16="http://schemas.microsoft.com/office/drawing/2014/main" id="{B368643E-51F9-44B2-9842-30C6882CA681}"/>
                </a:ext>
              </a:extLst>
            </p:cNvPr>
            <p:cNvSpPr>
              <a:spLocks noChangeShapeType="1"/>
            </p:cNvSpPr>
            <p:nvPr/>
          </p:nvSpPr>
          <p:spPr bwMode="auto">
            <a:xfrm flipV="1">
              <a:off x="1474" y="1888"/>
              <a:ext cx="1406" cy="331"/>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80" name="Line 17">
              <a:extLst>
                <a:ext uri="{FF2B5EF4-FFF2-40B4-BE49-F238E27FC236}">
                  <a16:creationId xmlns:a16="http://schemas.microsoft.com/office/drawing/2014/main" id="{708ED40B-AD15-43D0-9ADC-239E96FBEE29}"/>
                </a:ext>
              </a:extLst>
            </p:cNvPr>
            <p:cNvSpPr>
              <a:spLocks noChangeShapeType="1"/>
            </p:cNvSpPr>
            <p:nvPr/>
          </p:nvSpPr>
          <p:spPr bwMode="auto">
            <a:xfrm flipV="1">
              <a:off x="2472" y="1888"/>
              <a:ext cx="408" cy="885"/>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81" name="Line 18">
              <a:extLst>
                <a:ext uri="{FF2B5EF4-FFF2-40B4-BE49-F238E27FC236}">
                  <a16:creationId xmlns:a16="http://schemas.microsoft.com/office/drawing/2014/main" id="{62EBF1DD-27EB-4E28-AB5E-C073A519C5BC}"/>
                </a:ext>
              </a:extLst>
            </p:cNvPr>
            <p:cNvSpPr>
              <a:spLocks noChangeShapeType="1"/>
            </p:cNvSpPr>
            <p:nvPr/>
          </p:nvSpPr>
          <p:spPr bwMode="auto">
            <a:xfrm flipV="1">
              <a:off x="932" y="1933"/>
              <a:ext cx="1903" cy="118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82" name="Text Box 19">
              <a:extLst>
                <a:ext uri="{FF2B5EF4-FFF2-40B4-BE49-F238E27FC236}">
                  <a16:creationId xmlns:a16="http://schemas.microsoft.com/office/drawing/2014/main" id="{086B7A44-C854-4BDA-BC4C-0BB42A6E9038}"/>
                </a:ext>
              </a:extLst>
            </p:cNvPr>
            <p:cNvSpPr txBox="1">
              <a:spLocks noChangeArrowheads="1"/>
            </p:cNvSpPr>
            <p:nvPr/>
          </p:nvSpPr>
          <p:spPr bwMode="auto">
            <a:xfrm>
              <a:off x="2472" y="2659"/>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F</a:t>
              </a:r>
              <a:r>
                <a:rPr kumimoji="1" lang="en-US" altLang="zh-CN" sz="2800" baseline="-25000">
                  <a:solidFill>
                    <a:schemeClr val="bg1"/>
                  </a:solidFill>
                  <a:ea typeface="宋体" panose="02010600030101010101" pitchFamily="2" charset="-122"/>
                </a:rPr>
                <a:t>1</a:t>
              </a:r>
              <a:endParaRPr kumimoji="1" lang="en-US" altLang="zh-CN" sz="2800">
                <a:solidFill>
                  <a:schemeClr val="bg1"/>
                </a:solidFill>
                <a:ea typeface="宋体" panose="02010600030101010101" pitchFamily="2" charset="-122"/>
              </a:endParaRPr>
            </a:p>
          </p:txBody>
        </p:sp>
        <p:sp>
          <p:nvSpPr>
            <p:cNvPr id="6183" name="Text Box 20">
              <a:extLst>
                <a:ext uri="{FF2B5EF4-FFF2-40B4-BE49-F238E27FC236}">
                  <a16:creationId xmlns:a16="http://schemas.microsoft.com/office/drawing/2014/main" id="{24D5AF5E-9A3B-4397-AEB8-CC190CDFD1E7}"/>
                </a:ext>
              </a:extLst>
            </p:cNvPr>
            <p:cNvSpPr txBox="1">
              <a:spLocks noChangeArrowheads="1"/>
            </p:cNvSpPr>
            <p:nvPr/>
          </p:nvSpPr>
          <p:spPr bwMode="auto">
            <a:xfrm>
              <a:off x="1202" y="1888"/>
              <a:ext cx="50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F</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6184" name="Text Box 21">
              <a:extLst>
                <a:ext uri="{FF2B5EF4-FFF2-40B4-BE49-F238E27FC236}">
                  <a16:creationId xmlns:a16="http://schemas.microsoft.com/office/drawing/2014/main" id="{B72F86B6-7CD3-4B29-BB57-593E0DEDF0EF}"/>
                </a:ext>
              </a:extLst>
            </p:cNvPr>
            <p:cNvSpPr txBox="1">
              <a:spLocks noChangeArrowheads="1"/>
            </p:cNvSpPr>
            <p:nvPr/>
          </p:nvSpPr>
          <p:spPr bwMode="auto">
            <a:xfrm>
              <a:off x="2608" y="3067"/>
              <a:ext cx="3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Re</a:t>
              </a:r>
            </a:p>
          </p:txBody>
        </p:sp>
        <p:sp>
          <p:nvSpPr>
            <p:cNvPr id="6185" name="Text Box 22">
              <a:extLst>
                <a:ext uri="{FF2B5EF4-FFF2-40B4-BE49-F238E27FC236}">
                  <a16:creationId xmlns:a16="http://schemas.microsoft.com/office/drawing/2014/main" id="{7B2C1D11-9AD7-4D7C-90AD-E629481DE870}"/>
                </a:ext>
              </a:extLst>
            </p:cNvPr>
            <p:cNvSpPr txBox="1">
              <a:spLocks noChangeArrowheads="1"/>
            </p:cNvSpPr>
            <p:nvPr/>
          </p:nvSpPr>
          <p:spPr bwMode="auto">
            <a:xfrm>
              <a:off x="975" y="1706"/>
              <a:ext cx="3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Im</a:t>
              </a:r>
            </a:p>
          </p:txBody>
        </p:sp>
        <p:sp>
          <p:nvSpPr>
            <p:cNvPr id="6186" name="Text Box 23">
              <a:extLst>
                <a:ext uri="{FF2B5EF4-FFF2-40B4-BE49-F238E27FC236}">
                  <a16:creationId xmlns:a16="http://schemas.microsoft.com/office/drawing/2014/main" id="{B3581E19-D25A-4619-A923-A5824D5C9C4C}"/>
                </a:ext>
              </a:extLst>
            </p:cNvPr>
            <p:cNvSpPr txBox="1">
              <a:spLocks noChangeArrowheads="1"/>
            </p:cNvSpPr>
            <p:nvPr/>
          </p:nvSpPr>
          <p:spPr bwMode="auto">
            <a:xfrm>
              <a:off x="701" y="311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6187" name="Text Box 24">
              <a:extLst>
                <a:ext uri="{FF2B5EF4-FFF2-40B4-BE49-F238E27FC236}">
                  <a16:creationId xmlns:a16="http://schemas.microsoft.com/office/drawing/2014/main" id="{5539B5C2-4885-4EC2-8C48-5D04913C16FD}"/>
                </a:ext>
              </a:extLst>
            </p:cNvPr>
            <p:cNvSpPr txBox="1">
              <a:spLocks noChangeArrowheads="1"/>
            </p:cNvSpPr>
            <p:nvPr/>
          </p:nvSpPr>
          <p:spPr bwMode="auto">
            <a:xfrm>
              <a:off x="2290" y="1525"/>
              <a:ext cx="74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2</a:t>
              </a:r>
              <a:endParaRPr kumimoji="1" lang="en-US" altLang="zh-CN">
                <a:solidFill>
                  <a:schemeClr val="bg1"/>
                </a:solidFill>
                <a:ea typeface="宋体" panose="02010600030101010101" pitchFamily="2" charset="-122"/>
              </a:endParaRPr>
            </a:p>
          </p:txBody>
        </p:sp>
      </p:grpSp>
      <p:grpSp>
        <p:nvGrpSpPr>
          <p:cNvPr id="5" name="Group 25">
            <a:extLst>
              <a:ext uri="{FF2B5EF4-FFF2-40B4-BE49-F238E27FC236}">
                <a16:creationId xmlns:a16="http://schemas.microsoft.com/office/drawing/2014/main" id="{387ED17D-96D6-46A6-8A41-64C5B9C6C2E8}"/>
              </a:ext>
            </a:extLst>
          </p:cNvPr>
          <p:cNvGrpSpPr>
            <a:grpSpLocks/>
          </p:cNvGrpSpPr>
          <p:nvPr/>
        </p:nvGrpSpPr>
        <p:grpSpPr bwMode="auto">
          <a:xfrm>
            <a:off x="6659563" y="4005263"/>
            <a:ext cx="936625" cy="1500187"/>
            <a:chOff x="4195" y="2523"/>
            <a:chExt cx="552" cy="971"/>
          </a:xfrm>
        </p:grpSpPr>
        <p:sp>
          <p:nvSpPr>
            <p:cNvPr id="6173" name="Line 26">
              <a:extLst>
                <a:ext uri="{FF2B5EF4-FFF2-40B4-BE49-F238E27FC236}">
                  <a16:creationId xmlns:a16="http://schemas.microsoft.com/office/drawing/2014/main" id="{F6C6CF4E-BFF1-4520-95DB-A1508F2A18C4}"/>
                </a:ext>
              </a:extLst>
            </p:cNvPr>
            <p:cNvSpPr>
              <a:spLocks noChangeShapeType="1"/>
            </p:cNvSpPr>
            <p:nvPr/>
          </p:nvSpPr>
          <p:spPr bwMode="auto">
            <a:xfrm flipV="1">
              <a:off x="4195" y="2523"/>
              <a:ext cx="452" cy="862"/>
            </a:xfrm>
            <a:prstGeom prst="line">
              <a:avLst/>
            </a:prstGeom>
            <a:noFill/>
            <a:ln w="28575">
              <a:solidFill>
                <a:srgbClr val="66FF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74" name="Text Box 27">
              <a:extLst>
                <a:ext uri="{FF2B5EF4-FFF2-40B4-BE49-F238E27FC236}">
                  <a16:creationId xmlns:a16="http://schemas.microsoft.com/office/drawing/2014/main" id="{B964F2CE-5DAD-4069-BDA2-37B70CC189C0}"/>
                </a:ext>
              </a:extLst>
            </p:cNvPr>
            <p:cNvSpPr txBox="1">
              <a:spLocks noChangeArrowheads="1"/>
            </p:cNvSpPr>
            <p:nvPr/>
          </p:nvSpPr>
          <p:spPr bwMode="auto">
            <a:xfrm>
              <a:off x="4241" y="3158"/>
              <a:ext cx="506"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latin typeface="宋体" panose="02010600030101010101" pitchFamily="2" charset="-122"/>
                  <a:ea typeface="宋体" panose="02010600030101010101" pitchFamily="2" charset="-122"/>
                </a:rPr>
                <a:t>-</a:t>
              </a:r>
              <a:r>
                <a:rPr kumimoji="1" lang="en-US" altLang="zh-CN" sz="2800" i="1">
                  <a:solidFill>
                    <a:schemeClr val="bg1"/>
                  </a:solidFill>
                  <a:ea typeface="宋体" panose="02010600030101010101" pitchFamily="2" charset="-122"/>
                </a:rPr>
                <a:t>F</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grpSp>
      <p:grpSp>
        <p:nvGrpSpPr>
          <p:cNvPr id="6" name="Group 28">
            <a:extLst>
              <a:ext uri="{FF2B5EF4-FFF2-40B4-BE49-F238E27FC236}">
                <a16:creationId xmlns:a16="http://schemas.microsoft.com/office/drawing/2014/main" id="{023B2FC4-8061-4282-835E-87DF6FF581F0}"/>
              </a:ext>
            </a:extLst>
          </p:cNvPr>
          <p:cNvGrpSpPr>
            <a:grpSpLocks/>
          </p:cNvGrpSpPr>
          <p:nvPr/>
        </p:nvGrpSpPr>
        <p:grpSpPr bwMode="auto">
          <a:xfrm>
            <a:off x="4427538" y="2133600"/>
            <a:ext cx="3821112" cy="2894013"/>
            <a:chOff x="2789" y="1344"/>
            <a:chExt cx="2407" cy="1823"/>
          </a:xfrm>
        </p:grpSpPr>
        <p:sp>
          <p:nvSpPr>
            <p:cNvPr id="6166" name="Line 29">
              <a:extLst>
                <a:ext uri="{FF2B5EF4-FFF2-40B4-BE49-F238E27FC236}">
                  <a16:creationId xmlns:a16="http://schemas.microsoft.com/office/drawing/2014/main" id="{87F0FE3C-E3F3-4049-8519-71B60E858CDA}"/>
                </a:ext>
              </a:extLst>
            </p:cNvPr>
            <p:cNvSpPr>
              <a:spLocks noChangeShapeType="1"/>
            </p:cNvSpPr>
            <p:nvPr/>
          </p:nvSpPr>
          <p:spPr bwMode="auto">
            <a:xfrm>
              <a:off x="2927" y="2841"/>
              <a:ext cx="2268"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67" name="Line 30">
              <a:extLst>
                <a:ext uri="{FF2B5EF4-FFF2-40B4-BE49-F238E27FC236}">
                  <a16:creationId xmlns:a16="http://schemas.microsoft.com/office/drawing/2014/main" id="{6218E032-5D30-4416-B212-4AD2F79BD244}"/>
                </a:ext>
              </a:extLst>
            </p:cNvPr>
            <p:cNvSpPr>
              <a:spLocks noChangeShapeType="1"/>
            </p:cNvSpPr>
            <p:nvPr/>
          </p:nvSpPr>
          <p:spPr bwMode="auto">
            <a:xfrm flipH="1" flipV="1">
              <a:off x="3154" y="1525"/>
              <a:ext cx="2" cy="150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68" name="Line 31">
              <a:extLst>
                <a:ext uri="{FF2B5EF4-FFF2-40B4-BE49-F238E27FC236}">
                  <a16:creationId xmlns:a16="http://schemas.microsoft.com/office/drawing/2014/main" id="{2953EFF2-D2DB-4E51-AF1B-C363B098B076}"/>
                </a:ext>
              </a:extLst>
            </p:cNvPr>
            <p:cNvSpPr>
              <a:spLocks noChangeShapeType="1"/>
            </p:cNvSpPr>
            <p:nvPr/>
          </p:nvSpPr>
          <p:spPr bwMode="auto">
            <a:xfrm flipV="1">
              <a:off x="3156" y="2523"/>
              <a:ext cx="1540" cy="31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69" name="Text Box 32">
              <a:extLst>
                <a:ext uri="{FF2B5EF4-FFF2-40B4-BE49-F238E27FC236}">
                  <a16:creationId xmlns:a16="http://schemas.microsoft.com/office/drawing/2014/main" id="{7BB62313-D06A-4F8B-834C-648480228DC7}"/>
                </a:ext>
              </a:extLst>
            </p:cNvPr>
            <p:cNvSpPr txBox="1">
              <a:spLocks noChangeArrowheads="1"/>
            </p:cNvSpPr>
            <p:nvPr/>
          </p:nvSpPr>
          <p:spPr bwMode="auto">
            <a:xfrm>
              <a:off x="4696" y="2387"/>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F</a:t>
              </a:r>
              <a:r>
                <a:rPr kumimoji="1" lang="en-US" altLang="zh-CN" sz="2800" baseline="-25000">
                  <a:solidFill>
                    <a:schemeClr val="bg1"/>
                  </a:solidFill>
                  <a:ea typeface="宋体" panose="02010600030101010101" pitchFamily="2" charset="-122"/>
                </a:rPr>
                <a:t>1</a:t>
              </a:r>
              <a:endParaRPr kumimoji="1" lang="en-US" altLang="zh-CN" sz="2800">
                <a:solidFill>
                  <a:schemeClr val="bg1"/>
                </a:solidFill>
                <a:ea typeface="宋体" panose="02010600030101010101" pitchFamily="2" charset="-122"/>
              </a:endParaRPr>
            </a:p>
          </p:txBody>
        </p:sp>
        <p:sp>
          <p:nvSpPr>
            <p:cNvPr id="6170" name="Text Box 33">
              <a:extLst>
                <a:ext uri="{FF2B5EF4-FFF2-40B4-BE49-F238E27FC236}">
                  <a16:creationId xmlns:a16="http://schemas.microsoft.com/office/drawing/2014/main" id="{6E3F1300-0F04-492E-A450-95F3DEBE8A3C}"/>
                </a:ext>
              </a:extLst>
            </p:cNvPr>
            <p:cNvSpPr txBox="1">
              <a:spLocks noChangeArrowheads="1"/>
            </p:cNvSpPr>
            <p:nvPr/>
          </p:nvSpPr>
          <p:spPr bwMode="auto">
            <a:xfrm>
              <a:off x="4832" y="2795"/>
              <a:ext cx="3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Re</a:t>
              </a:r>
            </a:p>
          </p:txBody>
        </p:sp>
        <p:sp>
          <p:nvSpPr>
            <p:cNvPr id="6171" name="Text Box 34">
              <a:extLst>
                <a:ext uri="{FF2B5EF4-FFF2-40B4-BE49-F238E27FC236}">
                  <a16:creationId xmlns:a16="http://schemas.microsoft.com/office/drawing/2014/main" id="{DAEB6A5A-AD07-4D07-ABDA-C6211C3C05B7}"/>
                </a:ext>
              </a:extLst>
            </p:cNvPr>
            <p:cNvSpPr txBox="1">
              <a:spLocks noChangeArrowheads="1"/>
            </p:cNvSpPr>
            <p:nvPr/>
          </p:nvSpPr>
          <p:spPr bwMode="auto">
            <a:xfrm>
              <a:off x="3198" y="1344"/>
              <a:ext cx="3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Im</a:t>
              </a:r>
            </a:p>
          </p:txBody>
        </p:sp>
        <p:sp>
          <p:nvSpPr>
            <p:cNvPr id="6172" name="Text Box 35">
              <a:extLst>
                <a:ext uri="{FF2B5EF4-FFF2-40B4-BE49-F238E27FC236}">
                  <a16:creationId xmlns:a16="http://schemas.microsoft.com/office/drawing/2014/main" id="{1138705C-082E-4F13-83BC-F6D05777134E}"/>
                </a:ext>
              </a:extLst>
            </p:cNvPr>
            <p:cNvSpPr txBox="1">
              <a:spLocks noChangeArrowheads="1"/>
            </p:cNvSpPr>
            <p:nvPr/>
          </p:nvSpPr>
          <p:spPr bwMode="auto">
            <a:xfrm>
              <a:off x="2789" y="284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grpSp>
      <p:grpSp>
        <p:nvGrpSpPr>
          <p:cNvPr id="7" name="Group 36">
            <a:extLst>
              <a:ext uri="{FF2B5EF4-FFF2-40B4-BE49-F238E27FC236}">
                <a16:creationId xmlns:a16="http://schemas.microsoft.com/office/drawing/2014/main" id="{33E75A0C-9434-4A13-A71F-D778942FC708}"/>
              </a:ext>
            </a:extLst>
          </p:cNvPr>
          <p:cNvGrpSpPr>
            <a:grpSpLocks/>
          </p:cNvGrpSpPr>
          <p:nvPr/>
        </p:nvGrpSpPr>
        <p:grpSpPr bwMode="auto">
          <a:xfrm>
            <a:off x="5010150" y="4510088"/>
            <a:ext cx="1703388" cy="1187450"/>
            <a:chOff x="3156" y="2841"/>
            <a:chExt cx="1106" cy="797"/>
          </a:xfrm>
        </p:grpSpPr>
        <p:sp>
          <p:nvSpPr>
            <p:cNvPr id="6164" name="Line 37">
              <a:extLst>
                <a:ext uri="{FF2B5EF4-FFF2-40B4-BE49-F238E27FC236}">
                  <a16:creationId xmlns:a16="http://schemas.microsoft.com/office/drawing/2014/main" id="{294A48BD-BD28-4FB3-9F5C-5D6071766537}"/>
                </a:ext>
              </a:extLst>
            </p:cNvPr>
            <p:cNvSpPr>
              <a:spLocks noChangeShapeType="1"/>
            </p:cNvSpPr>
            <p:nvPr/>
          </p:nvSpPr>
          <p:spPr bwMode="auto">
            <a:xfrm>
              <a:off x="3156" y="2841"/>
              <a:ext cx="1085" cy="544"/>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65" name="Text Box 38">
              <a:extLst>
                <a:ext uri="{FF2B5EF4-FFF2-40B4-BE49-F238E27FC236}">
                  <a16:creationId xmlns:a16="http://schemas.microsoft.com/office/drawing/2014/main" id="{74279B61-6AFF-4751-BDEA-961507B18255}"/>
                </a:ext>
              </a:extLst>
            </p:cNvPr>
            <p:cNvSpPr txBox="1">
              <a:spLocks noChangeArrowheads="1"/>
            </p:cNvSpPr>
            <p:nvPr/>
          </p:nvSpPr>
          <p:spPr bwMode="auto">
            <a:xfrm>
              <a:off x="3516" y="3249"/>
              <a:ext cx="746" cy="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1</a:t>
              </a:r>
              <a:r>
                <a:rPr kumimoji="1" lang="en-US" altLang="zh-CN">
                  <a:solidFill>
                    <a:schemeClr val="bg1"/>
                  </a:solidFill>
                  <a:latin typeface="宋体" panose="02010600030101010101" pitchFamily="2" charset="-122"/>
                  <a:ea typeface="宋体" panose="02010600030101010101" pitchFamily="2" charset="-122"/>
                </a:rPr>
                <a:t>-</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2</a:t>
              </a:r>
              <a:endParaRPr kumimoji="1" lang="en-US" altLang="zh-CN">
                <a:solidFill>
                  <a:schemeClr val="bg1"/>
                </a:solidFill>
                <a:ea typeface="宋体" panose="02010600030101010101" pitchFamily="2" charset="-122"/>
              </a:endParaRPr>
            </a:p>
          </p:txBody>
        </p:sp>
      </p:grpSp>
      <p:grpSp>
        <p:nvGrpSpPr>
          <p:cNvPr id="8" name="Group 39">
            <a:extLst>
              <a:ext uri="{FF2B5EF4-FFF2-40B4-BE49-F238E27FC236}">
                <a16:creationId xmlns:a16="http://schemas.microsoft.com/office/drawing/2014/main" id="{56A6DE09-15E9-4A17-8255-1F93506E9D39}"/>
              </a:ext>
            </a:extLst>
          </p:cNvPr>
          <p:cNvGrpSpPr>
            <a:grpSpLocks/>
          </p:cNvGrpSpPr>
          <p:nvPr/>
        </p:nvGrpSpPr>
        <p:grpSpPr bwMode="auto">
          <a:xfrm>
            <a:off x="5003800" y="2060575"/>
            <a:ext cx="3240088" cy="2447925"/>
            <a:chOff x="3152" y="1298"/>
            <a:chExt cx="2041" cy="1542"/>
          </a:xfrm>
        </p:grpSpPr>
        <p:sp>
          <p:nvSpPr>
            <p:cNvPr id="6162" name="Line 40">
              <a:extLst>
                <a:ext uri="{FF2B5EF4-FFF2-40B4-BE49-F238E27FC236}">
                  <a16:creationId xmlns:a16="http://schemas.microsoft.com/office/drawing/2014/main" id="{EBDB8792-9C5C-44A6-BA3E-AC69330DD9E1}"/>
                </a:ext>
              </a:extLst>
            </p:cNvPr>
            <p:cNvSpPr>
              <a:spLocks noChangeShapeType="1"/>
            </p:cNvSpPr>
            <p:nvPr/>
          </p:nvSpPr>
          <p:spPr bwMode="auto">
            <a:xfrm flipV="1">
              <a:off x="3152" y="1616"/>
              <a:ext cx="2041" cy="1224"/>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63" name="Text Box 41">
              <a:extLst>
                <a:ext uri="{FF2B5EF4-FFF2-40B4-BE49-F238E27FC236}">
                  <a16:creationId xmlns:a16="http://schemas.microsoft.com/office/drawing/2014/main" id="{B5896279-F3B1-44AA-A60F-D36512DFAA0B}"/>
                </a:ext>
              </a:extLst>
            </p:cNvPr>
            <p:cNvSpPr txBox="1">
              <a:spLocks noChangeArrowheads="1"/>
            </p:cNvSpPr>
            <p:nvPr/>
          </p:nvSpPr>
          <p:spPr bwMode="auto">
            <a:xfrm>
              <a:off x="4332" y="1298"/>
              <a:ext cx="72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1</a:t>
              </a:r>
              <a:r>
                <a:rPr kumimoji="1" lang="en-US" altLang="zh-CN">
                  <a:solidFill>
                    <a:schemeClr val="bg1"/>
                  </a:solidFill>
                  <a:latin typeface="宋体" panose="02010600030101010101" pitchFamily="2" charset="-122"/>
                  <a:ea typeface="宋体" panose="02010600030101010101" pitchFamily="2" charset="-122"/>
                </a:rPr>
                <a:t>+</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2</a:t>
              </a:r>
              <a:endParaRPr kumimoji="1" lang="en-US" altLang="zh-CN">
                <a:solidFill>
                  <a:schemeClr val="bg1"/>
                </a:solidFill>
                <a:ea typeface="宋体" panose="02010600030101010101" pitchFamily="2" charset="-122"/>
              </a:endParaRPr>
            </a:p>
          </p:txBody>
        </p:sp>
      </p:grpSp>
      <p:grpSp>
        <p:nvGrpSpPr>
          <p:cNvPr id="9" name="Group 42">
            <a:extLst>
              <a:ext uri="{FF2B5EF4-FFF2-40B4-BE49-F238E27FC236}">
                <a16:creationId xmlns:a16="http://schemas.microsoft.com/office/drawing/2014/main" id="{FD6DEB1E-D061-4C90-935A-704B604D26A3}"/>
              </a:ext>
            </a:extLst>
          </p:cNvPr>
          <p:cNvGrpSpPr>
            <a:grpSpLocks/>
          </p:cNvGrpSpPr>
          <p:nvPr/>
        </p:nvGrpSpPr>
        <p:grpSpPr bwMode="auto">
          <a:xfrm>
            <a:off x="7451725" y="2565400"/>
            <a:ext cx="1296988" cy="1439863"/>
            <a:chOff x="4649" y="1616"/>
            <a:chExt cx="914" cy="908"/>
          </a:xfrm>
        </p:grpSpPr>
        <p:sp>
          <p:nvSpPr>
            <p:cNvPr id="6160" name="Line 43">
              <a:extLst>
                <a:ext uri="{FF2B5EF4-FFF2-40B4-BE49-F238E27FC236}">
                  <a16:creationId xmlns:a16="http://schemas.microsoft.com/office/drawing/2014/main" id="{8AE05A69-6FA3-45CB-9E84-33BCE71522A4}"/>
                </a:ext>
              </a:extLst>
            </p:cNvPr>
            <p:cNvSpPr>
              <a:spLocks noChangeShapeType="1"/>
            </p:cNvSpPr>
            <p:nvPr/>
          </p:nvSpPr>
          <p:spPr bwMode="auto">
            <a:xfrm flipV="1">
              <a:off x="4649" y="1616"/>
              <a:ext cx="542" cy="90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61" name="Text Box 44">
              <a:extLst>
                <a:ext uri="{FF2B5EF4-FFF2-40B4-BE49-F238E27FC236}">
                  <a16:creationId xmlns:a16="http://schemas.microsoft.com/office/drawing/2014/main" id="{235610AB-08C8-4ACE-9A88-83D343836140}"/>
                </a:ext>
              </a:extLst>
            </p:cNvPr>
            <p:cNvSpPr txBox="1">
              <a:spLocks noChangeArrowheads="1"/>
            </p:cNvSpPr>
            <p:nvPr/>
          </p:nvSpPr>
          <p:spPr bwMode="auto">
            <a:xfrm>
              <a:off x="5057" y="1661"/>
              <a:ext cx="50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F</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grpSp>
      <p:grpSp>
        <p:nvGrpSpPr>
          <p:cNvPr id="6157" name="Group 45">
            <a:extLst>
              <a:ext uri="{FF2B5EF4-FFF2-40B4-BE49-F238E27FC236}">
                <a16:creationId xmlns:a16="http://schemas.microsoft.com/office/drawing/2014/main" id="{CA78A4D8-8AC9-4E6B-B6E7-454208F58EC5}"/>
              </a:ext>
            </a:extLst>
          </p:cNvPr>
          <p:cNvGrpSpPr>
            <a:grpSpLocks/>
          </p:cNvGrpSpPr>
          <p:nvPr/>
        </p:nvGrpSpPr>
        <p:grpSpPr bwMode="auto">
          <a:xfrm>
            <a:off x="6588125" y="6446838"/>
            <a:ext cx="792163" cy="366712"/>
            <a:chOff x="4649" y="4020"/>
            <a:chExt cx="499" cy="231"/>
          </a:xfrm>
        </p:grpSpPr>
        <p:pic>
          <p:nvPicPr>
            <p:cNvPr id="6158" name="Picture 46" descr="78900">
              <a:extLst>
                <a:ext uri="{FF2B5EF4-FFF2-40B4-BE49-F238E27FC236}">
                  <a16:creationId xmlns:a16="http://schemas.microsoft.com/office/drawing/2014/main" id="{BE6B7FE5-696B-4645-87DD-AF34DCAA6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9" name="Text Box 47">
              <a:hlinkClick r:id="" action="ppaction://hlinkshowjump?jump=firstslide"/>
              <a:extLst>
                <a:ext uri="{FF2B5EF4-FFF2-40B4-BE49-F238E27FC236}">
                  <a16:creationId xmlns:a16="http://schemas.microsoft.com/office/drawing/2014/main" id="{1DB30839-9227-4BA6-8B05-01DE3656305C}"/>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26691"/>
                                        </p:tgtEl>
                                        <p:attrNameLst>
                                          <p:attrName>style.visibility</p:attrName>
                                        </p:attrNameLst>
                                      </p:cBhvr>
                                      <p:to>
                                        <p:strVal val="visible"/>
                                      </p:to>
                                    </p:set>
                                    <p:animEffect transition="in" filter="wipe(left)">
                                      <p:cBhvr>
                                        <p:cTn id="7" dur="1000"/>
                                        <p:tgtEl>
                                          <p:spTgt spid="6266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6690"/>
                                        </p:tgtEl>
                                        <p:attrNameLst>
                                          <p:attrName>style.visibility</p:attrName>
                                        </p:attrNameLst>
                                      </p:cBhvr>
                                      <p:to>
                                        <p:strVal val="visible"/>
                                      </p:to>
                                    </p:set>
                                    <p:animEffect transition="in" filter="wipe(left)">
                                      <p:cBhvr>
                                        <p:cTn id="12" dur="1000"/>
                                        <p:tgtEl>
                                          <p:spTgt spid="62669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par>
                          <p:cTn id="18" fill="hold" nodeType="afterGroup">
                            <p:stCondLst>
                              <p:cond delay="500"/>
                            </p:stCondLst>
                            <p:childTnLst>
                              <p:par>
                                <p:cTn id="19" presetID="20" presetClass="entr" presetSubtype="0" fill="hold" grpId="0" nodeType="afterEffect">
                                  <p:stCondLst>
                                    <p:cond delay="0"/>
                                  </p:stCondLst>
                                  <p:childTnLst>
                                    <p:set>
                                      <p:cBhvr>
                                        <p:cTn id="20" dur="1" fill="hold">
                                          <p:stCondLst>
                                            <p:cond delay="0"/>
                                          </p:stCondLst>
                                        </p:cTn>
                                        <p:tgtEl>
                                          <p:spTgt spid="626692"/>
                                        </p:tgtEl>
                                        <p:attrNameLst>
                                          <p:attrName>style.visibility</p:attrName>
                                        </p:attrNameLst>
                                      </p:cBhvr>
                                      <p:to>
                                        <p:strVal val="visible"/>
                                      </p:to>
                                    </p:set>
                                    <p:animEffect transition="in" filter="wedge">
                                      <p:cBhvr>
                                        <p:cTn id="21" dur="2000"/>
                                        <p:tgtEl>
                                          <p:spTgt spid="62669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1000"/>
                                        <p:tgtEl>
                                          <p:spTgt spid="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1000"/>
                                        <p:tgtEl>
                                          <p:spTgt spid="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1000"/>
                                        <p:tgtEl>
                                          <p:spTgt spid="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1"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up)">
                                      <p:cBhvr>
                                        <p:cTn id="41" dur="500"/>
                                        <p:tgtEl>
                                          <p:spTgt spid="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0" grpId="0" autoUpdateAnimBg="0"/>
      <p:bldP spid="626691" grpId="0" autoUpdateAnimBg="0"/>
      <p:bldP spid="62669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a:extLst>
              <a:ext uri="{FF2B5EF4-FFF2-40B4-BE49-F238E27FC236}">
                <a16:creationId xmlns:a16="http://schemas.microsoft.com/office/drawing/2014/main" id="{390A44B8-EFEE-4DE7-8748-231D7CB3AEB4}"/>
              </a:ext>
            </a:extLst>
          </p:cNvPr>
          <p:cNvSpPr>
            <a:spLocks noChangeArrowheads="1"/>
          </p:cNvSpPr>
          <p:nvPr/>
        </p:nvSpPr>
        <p:spPr bwMode="auto">
          <a:xfrm>
            <a:off x="611188" y="693738"/>
            <a:ext cx="51831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startAt="2"/>
            </a:pPr>
            <a:r>
              <a:rPr kumimoji="1" lang="zh-CN" altLang="en-US" sz="2800" b="1">
                <a:solidFill>
                  <a:srgbClr val="FFFF00"/>
                </a:solidFill>
                <a:latin typeface="楷体_GB2312" panose="02010609030101010101" pitchFamily="49" charset="-122"/>
                <a:ea typeface="楷体_GB2312" panose="02010609030101010101" pitchFamily="49" charset="-122"/>
              </a:rPr>
              <a:t>乘除运算 </a:t>
            </a:r>
            <a:r>
              <a:rPr kumimoji="1" lang="en-US" altLang="zh-CN" sz="2800" b="1">
                <a:solidFill>
                  <a:srgbClr val="FFFF00"/>
                </a:solidFill>
                <a:ea typeface="楷体_GB2312" panose="02010609030101010101" pitchFamily="49" charset="-122"/>
              </a:rPr>
              <a:t>——</a:t>
            </a:r>
            <a:r>
              <a:rPr kumimoji="1" lang="en-US" altLang="zh-CN" sz="2800" b="1">
                <a:solidFill>
                  <a:srgbClr val="FFFF00"/>
                </a:solidFill>
                <a:latin typeface="楷体_GB2312" panose="02010609030101010101" pitchFamily="49" charset="-122"/>
                <a:ea typeface="楷体_GB2312" panose="02010609030101010101" pitchFamily="49"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采用极坐标式</a:t>
            </a:r>
          </a:p>
        </p:txBody>
      </p:sp>
      <p:grpSp>
        <p:nvGrpSpPr>
          <p:cNvPr id="2" name="Group 3">
            <a:extLst>
              <a:ext uri="{FF2B5EF4-FFF2-40B4-BE49-F238E27FC236}">
                <a16:creationId xmlns:a16="http://schemas.microsoft.com/office/drawing/2014/main" id="{C06400C6-5FF5-428D-96A3-5B379BAB9537}"/>
              </a:ext>
            </a:extLst>
          </p:cNvPr>
          <p:cNvGrpSpPr>
            <a:grpSpLocks/>
          </p:cNvGrpSpPr>
          <p:nvPr/>
        </p:nvGrpSpPr>
        <p:grpSpPr bwMode="auto">
          <a:xfrm>
            <a:off x="900113" y="1270000"/>
            <a:ext cx="5761037" cy="596900"/>
            <a:chOff x="748" y="799"/>
            <a:chExt cx="3629" cy="376"/>
          </a:xfrm>
        </p:grpSpPr>
        <p:sp>
          <p:nvSpPr>
            <p:cNvPr id="7188" name="Text Box 4">
              <a:extLst>
                <a:ext uri="{FF2B5EF4-FFF2-40B4-BE49-F238E27FC236}">
                  <a16:creationId xmlns:a16="http://schemas.microsoft.com/office/drawing/2014/main" id="{83F87DD8-4325-4259-8AF3-9E981C12FE9B}"/>
                </a:ext>
              </a:extLst>
            </p:cNvPr>
            <p:cNvSpPr txBox="1">
              <a:spLocks noChangeArrowheads="1"/>
            </p:cNvSpPr>
            <p:nvPr/>
          </p:nvSpPr>
          <p:spPr bwMode="auto">
            <a:xfrm>
              <a:off x="748" y="799"/>
              <a:ext cx="3629"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若</a:t>
              </a:r>
              <a:r>
                <a:rPr kumimoji="1" lang="zh-CN" altLang="en-US" sz="2400" b="1">
                  <a:solidFill>
                    <a:srgbClr val="FFFF00"/>
                  </a:solidFill>
                  <a:ea typeface="宋体" panose="02010600030101010101" pitchFamily="2" charset="-122"/>
                </a:rPr>
                <a:t>       </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  </a:t>
              </a:r>
              <a:r>
                <a:rPr kumimoji="1" lang="en-US" altLang="zh-CN" i="1">
                  <a:solidFill>
                    <a:schemeClr val="bg1"/>
                  </a:solidFill>
                  <a:ea typeface="宋体" panose="02010600030101010101" pitchFamily="2" charset="-122"/>
                  <a:sym typeface="Symbol" panose="05050102010706020507" pitchFamily="18" charset="2"/>
                </a:rPr>
                <a:t> </a:t>
              </a:r>
              <a:r>
                <a:rPr kumimoji="1" lang="en-US" altLang="zh-CN" baseline="-25000">
                  <a:solidFill>
                    <a:schemeClr val="bg1"/>
                  </a:solidFill>
                  <a:ea typeface="宋体" panose="02010600030101010101" pitchFamily="2" charset="-122"/>
                  <a:sym typeface="Symbol" panose="05050102010706020507" pitchFamily="18" charset="2"/>
                </a:rPr>
                <a:t>1     </a:t>
              </a:r>
              <a:r>
                <a:rPr kumimoji="1" lang="zh-CN" altLang="en-US">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F</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  </a:t>
              </a:r>
              <a:r>
                <a:rPr kumimoji="1" lang="en-US" altLang="zh-CN" i="1">
                  <a:solidFill>
                    <a:schemeClr val="bg1"/>
                  </a:solidFill>
                  <a:ea typeface="宋体" panose="02010600030101010101" pitchFamily="2" charset="-122"/>
                  <a:sym typeface="Symbol" panose="05050102010706020507" pitchFamily="18" charset="2"/>
                </a:rPr>
                <a:t> </a:t>
              </a:r>
              <a:r>
                <a:rPr kumimoji="1" lang="en-US" altLang="zh-CN" baseline="-25000">
                  <a:solidFill>
                    <a:schemeClr val="bg1"/>
                  </a:solidFill>
                  <a:ea typeface="宋体" panose="02010600030101010101" pitchFamily="2" charset="-122"/>
                  <a:sym typeface="Symbol" panose="05050102010706020507" pitchFamily="18" charset="2"/>
                </a:rPr>
                <a:t>2</a:t>
              </a:r>
              <a:endParaRPr kumimoji="1" lang="en-US" altLang="zh-CN">
                <a:solidFill>
                  <a:schemeClr val="bg1"/>
                </a:solidFill>
                <a:ea typeface="宋体" panose="02010600030101010101" pitchFamily="2" charset="-122"/>
              </a:endParaRPr>
            </a:p>
          </p:txBody>
        </p:sp>
        <p:sp>
          <p:nvSpPr>
            <p:cNvPr id="7189" name="Freeform 5">
              <a:extLst>
                <a:ext uri="{FF2B5EF4-FFF2-40B4-BE49-F238E27FC236}">
                  <a16:creationId xmlns:a16="http://schemas.microsoft.com/office/drawing/2014/main" id="{99BB5E79-F6EE-4302-AE04-B7A3082F6E2B}"/>
                </a:ext>
              </a:extLst>
            </p:cNvPr>
            <p:cNvSpPr>
              <a:spLocks/>
            </p:cNvSpPr>
            <p:nvPr/>
          </p:nvSpPr>
          <p:spPr bwMode="auto">
            <a:xfrm>
              <a:off x="2109" y="890"/>
              <a:ext cx="408" cy="285"/>
            </a:xfrm>
            <a:custGeom>
              <a:avLst/>
              <a:gdLst>
                <a:gd name="T0" fmla="*/ 209 w 336"/>
                <a:gd name="T1" fmla="*/ 0 h 240"/>
                <a:gd name="T2" fmla="*/ 0 w 336"/>
                <a:gd name="T3" fmla="*/ 476 h 240"/>
                <a:gd name="T4" fmla="*/ 730 w 336"/>
                <a:gd name="T5" fmla="*/ 476 h 240"/>
                <a:gd name="T6" fmla="*/ 0 60000 65536"/>
                <a:gd name="T7" fmla="*/ 0 60000 65536"/>
                <a:gd name="T8" fmla="*/ 0 60000 65536"/>
                <a:gd name="T9" fmla="*/ 0 w 336"/>
                <a:gd name="T10" fmla="*/ 0 h 240"/>
                <a:gd name="T11" fmla="*/ 336 w 336"/>
                <a:gd name="T12" fmla="*/ 240 h 240"/>
              </a:gdLst>
              <a:ahLst/>
              <a:cxnLst>
                <a:cxn ang="T6">
                  <a:pos x="T0" y="T1"/>
                </a:cxn>
                <a:cxn ang="T7">
                  <a:pos x="T2" y="T3"/>
                </a:cxn>
                <a:cxn ang="T8">
                  <a:pos x="T4" y="T5"/>
                </a:cxn>
              </a:cxnLst>
              <a:rect l="T9" t="T10" r="T11" b="T12"/>
              <a:pathLst>
                <a:path w="336" h="240">
                  <a:moveTo>
                    <a:pt x="96" y="0"/>
                  </a:moveTo>
                  <a:lnTo>
                    <a:pt x="0" y="240"/>
                  </a:lnTo>
                  <a:lnTo>
                    <a:pt x="336" y="240"/>
                  </a:lnTo>
                </a:path>
              </a:pathLst>
            </a:custGeom>
            <a:noFill/>
            <a:ln w="19050" cap="flat" cmpd="sng">
              <a:solidFill>
                <a:schemeClr val="bg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7190" name="Freeform 6">
              <a:extLst>
                <a:ext uri="{FF2B5EF4-FFF2-40B4-BE49-F238E27FC236}">
                  <a16:creationId xmlns:a16="http://schemas.microsoft.com/office/drawing/2014/main" id="{B9C13B49-DF6A-401D-9D7E-8BB2E766A851}"/>
                </a:ext>
              </a:extLst>
            </p:cNvPr>
            <p:cNvSpPr>
              <a:spLocks/>
            </p:cNvSpPr>
            <p:nvPr/>
          </p:nvSpPr>
          <p:spPr bwMode="auto">
            <a:xfrm>
              <a:off x="3696" y="845"/>
              <a:ext cx="454" cy="317"/>
            </a:xfrm>
            <a:custGeom>
              <a:avLst/>
              <a:gdLst>
                <a:gd name="T0" fmla="*/ 322 w 336"/>
                <a:gd name="T1" fmla="*/ 0 h 240"/>
                <a:gd name="T2" fmla="*/ 0 w 336"/>
                <a:gd name="T3" fmla="*/ 730 h 240"/>
                <a:gd name="T4" fmla="*/ 1119 w 336"/>
                <a:gd name="T5" fmla="*/ 730 h 240"/>
                <a:gd name="T6" fmla="*/ 0 60000 65536"/>
                <a:gd name="T7" fmla="*/ 0 60000 65536"/>
                <a:gd name="T8" fmla="*/ 0 60000 65536"/>
                <a:gd name="T9" fmla="*/ 0 w 336"/>
                <a:gd name="T10" fmla="*/ 0 h 240"/>
                <a:gd name="T11" fmla="*/ 336 w 336"/>
                <a:gd name="T12" fmla="*/ 240 h 240"/>
              </a:gdLst>
              <a:ahLst/>
              <a:cxnLst>
                <a:cxn ang="T6">
                  <a:pos x="T0" y="T1"/>
                </a:cxn>
                <a:cxn ang="T7">
                  <a:pos x="T2" y="T3"/>
                </a:cxn>
                <a:cxn ang="T8">
                  <a:pos x="T4" y="T5"/>
                </a:cxn>
              </a:cxnLst>
              <a:rect l="T9" t="T10" r="T11" b="T12"/>
              <a:pathLst>
                <a:path w="336" h="240">
                  <a:moveTo>
                    <a:pt x="96" y="0"/>
                  </a:moveTo>
                  <a:lnTo>
                    <a:pt x="0" y="240"/>
                  </a:lnTo>
                  <a:lnTo>
                    <a:pt x="336" y="240"/>
                  </a:lnTo>
                </a:path>
              </a:pathLst>
            </a:custGeom>
            <a:noFill/>
            <a:ln w="19050" cap="flat" cmpd="sng">
              <a:solidFill>
                <a:schemeClr val="bg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grpSp>
      <p:grpSp>
        <p:nvGrpSpPr>
          <p:cNvPr id="3" name="Group 7">
            <a:extLst>
              <a:ext uri="{FF2B5EF4-FFF2-40B4-BE49-F238E27FC236}">
                <a16:creationId xmlns:a16="http://schemas.microsoft.com/office/drawing/2014/main" id="{B8C3C67D-76DE-454B-BEA7-1926986BDC27}"/>
              </a:ext>
            </a:extLst>
          </p:cNvPr>
          <p:cNvGrpSpPr>
            <a:grpSpLocks/>
          </p:cNvGrpSpPr>
          <p:nvPr/>
        </p:nvGrpSpPr>
        <p:grpSpPr bwMode="auto">
          <a:xfrm>
            <a:off x="1519238" y="3573463"/>
            <a:ext cx="6151562" cy="2343150"/>
            <a:chOff x="602" y="1615"/>
            <a:chExt cx="3875" cy="1476"/>
          </a:xfrm>
        </p:grpSpPr>
        <p:graphicFrame>
          <p:nvGraphicFramePr>
            <p:cNvPr id="7186" name="Object 8">
              <a:extLst>
                <a:ext uri="{FF2B5EF4-FFF2-40B4-BE49-F238E27FC236}">
                  <a16:creationId xmlns:a16="http://schemas.microsoft.com/office/drawing/2014/main" id="{66B5E497-567F-45AF-AC00-F6718F5034FB}"/>
                </a:ext>
              </a:extLst>
            </p:cNvPr>
            <p:cNvGraphicFramePr>
              <a:graphicFrameLocks noChangeAspect="1"/>
            </p:cNvGraphicFramePr>
            <p:nvPr/>
          </p:nvGraphicFramePr>
          <p:xfrm>
            <a:off x="602" y="1615"/>
            <a:ext cx="3875" cy="1476"/>
          </p:xfrm>
          <a:graphic>
            <a:graphicData uri="http://schemas.openxmlformats.org/presentationml/2006/ole">
              <mc:AlternateContent xmlns:mc="http://schemas.openxmlformats.org/markup-compatibility/2006">
                <mc:Choice xmlns:v="urn:schemas-microsoft-com:vml" Requires="v">
                  <p:oleObj spid="_x0000_s7191" name="公式" r:id="rId3" imgW="2666852" imgH="1016088" progId="Equation.3">
                    <p:embed/>
                  </p:oleObj>
                </mc:Choice>
                <mc:Fallback>
                  <p:oleObj name="公式" r:id="rId3" imgW="2666852" imgH="1016088"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 y="1615"/>
                          <a:ext cx="3875" cy="14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87" name="Freeform 9">
              <a:extLst>
                <a:ext uri="{FF2B5EF4-FFF2-40B4-BE49-F238E27FC236}">
                  <a16:creationId xmlns:a16="http://schemas.microsoft.com/office/drawing/2014/main" id="{D456CA4B-AFEC-40FF-B28D-9CAB482B54AA}"/>
                </a:ext>
              </a:extLst>
            </p:cNvPr>
            <p:cNvSpPr>
              <a:spLocks/>
            </p:cNvSpPr>
            <p:nvPr/>
          </p:nvSpPr>
          <p:spPr bwMode="auto">
            <a:xfrm>
              <a:off x="1746" y="2614"/>
              <a:ext cx="576" cy="240"/>
            </a:xfrm>
            <a:custGeom>
              <a:avLst/>
              <a:gdLst>
                <a:gd name="T0" fmla="*/ 101 w 480"/>
                <a:gd name="T1" fmla="*/ 0 h 240"/>
                <a:gd name="T2" fmla="*/ 0 w 480"/>
                <a:gd name="T3" fmla="*/ 240 h 240"/>
                <a:gd name="T4" fmla="*/ 995 w 480"/>
                <a:gd name="T5" fmla="*/ 240 h 240"/>
                <a:gd name="T6" fmla="*/ 0 60000 65536"/>
                <a:gd name="T7" fmla="*/ 0 60000 65536"/>
                <a:gd name="T8" fmla="*/ 0 60000 65536"/>
                <a:gd name="T9" fmla="*/ 0 w 480"/>
                <a:gd name="T10" fmla="*/ 0 h 240"/>
                <a:gd name="T11" fmla="*/ 480 w 480"/>
                <a:gd name="T12" fmla="*/ 240 h 240"/>
              </a:gdLst>
              <a:ahLst/>
              <a:cxnLst>
                <a:cxn ang="T6">
                  <a:pos x="T0" y="T1"/>
                </a:cxn>
                <a:cxn ang="T7">
                  <a:pos x="T2" y="T3"/>
                </a:cxn>
                <a:cxn ang="T8">
                  <a:pos x="T4" y="T5"/>
                </a:cxn>
              </a:cxnLst>
              <a:rect l="T9" t="T10" r="T11" b="T12"/>
              <a:pathLst>
                <a:path w="480" h="240">
                  <a:moveTo>
                    <a:pt x="48" y="0"/>
                  </a:moveTo>
                  <a:lnTo>
                    <a:pt x="0" y="240"/>
                  </a:lnTo>
                  <a:lnTo>
                    <a:pt x="480" y="240"/>
                  </a:lnTo>
                </a:path>
              </a:pathLst>
            </a:custGeom>
            <a:noFill/>
            <a:ln w="19050" cap="flat" cmpd="sng">
              <a:solidFill>
                <a:schemeClr val="bg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grpSp>
      <p:sp>
        <p:nvSpPr>
          <p:cNvPr id="627722" name="Text Box 10">
            <a:extLst>
              <a:ext uri="{FF2B5EF4-FFF2-40B4-BE49-F238E27FC236}">
                <a16:creationId xmlns:a16="http://schemas.microsoft.com/office/drawing/2014/main" id="{E883951F-E201-488B-9A0D-28FD0F14103D}"/>
              </a:ext>
            </a:extLst>
          </p:cNvPr>
          <p:cNvSpPr txBox="1">
            <a:spLocks noChangeArrowheads="1"/>
          </p:cNvSpPr>
          <p:nvPr/>
        </p:nvSpPr>
        <p:spPr bwMode="auto">
          <a:xfrm>
            <a:off x="827088" y="2062163"/>
            <a:ext cx="7207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则</a:t>
            </a:r>
            <a:r>
              <a:rPr kumimoji="1" lang="en-US" altLang="zh-CN" sz="2800" b="1">
                <a:solidFill>
                  <a:srgbClr val="FFFF00"/>
                </a:solidFill>
                <a:latin typeface="楷体_GB2312" panose="02010609030101010101" pitchFamily="49" charset="-122"/>
                <a:ea typeface="楷体_GB2312" panose="02010609030101010101" pitchFamily="49" charset="-122"/>
              </a:rPr>
              <a:t>:</a:t>
            </a:r>
          </a:p>
        </p:txBody>
      </p:sp>
      <p:graphicFrame>
        <p:nvGraphicFramePr>
          <p:cNvPr id="627723" name="Object 11">
            <a:extLst>
              <a:ext uri="{FF2B5EF4-FFF2-40B4-BE49-F238E27FC236}">
                <a16:creationId xmlns:a16="http://schemas.microsoft.com/office/drawing/2014/main" id="{50419B33-7B20-462B-852B-D60EFFE5908C}"/>
              </a:ext>
            </a:extLst>
          </p:cNvPr>
          <p:cNvGraphicFramePr>
            <a:graphicFrameLocks noChangeAspect="1"/>
          </p:cNvGraphicFramePr>
          <p:nvPr/>
        </p:nvGraphicFramePr>
        <p:xfrm>
          <a:off x="1635125" y="2060575"/>
          <a:ext cx="5943600" cy="1371600"/>
        </p:xfrm>
        <a:graphic>
          <a:graphicData uri="http://schemas.openxmlformats.org/presentationml/2006/ole">
            <mc:AlternateContent xmlns:mc="http://schemas.openxmlformats.org/markup-compatibility/2006">
              <mc:Choice xmlns:v="urn:schemas-microsoft-com:vml" Requires="v">
                <p:oleObj spid="_x0000_s7192" name="公式" r:id="rId5" imgW="2565449" imgH="558888" progId="Equation.3">
                  <p:embed/>
                </p:oleObj>
              </mc:Choice>
              <mc:Fallback>
                <p:oleObj name="公式" r:id="rId5" imgW="2565449" imgH="558888"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5125" y="2060575"/>
                        <a:ext cx="59436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175" name="Group 12">
            <a:extLst>
              <a:ext uri="{FF2B5EF4-FFF2-40B4-BE49-F238E27FC236}">
                <a16:creationId xmlns:a16="http://schemas.microsoft.com/office/drawing/2014/main" id="{1A56AE09-1C18-4105-867D-13E14FEDBFA8}"/>
              </a:ext>
            </a:extLst>
          </p:cNvPr>
          <p:cNvGrpSpPr>
            <a:grpSpLocks/>
          </p:cNvGrpSpPr>
          <p:nvPr/>
        </p:nvGrpSpPr>
        <p:grpSpPr bwMode="auto">
          <a:xfrm>
            <a:off x="8316913" y="6446838"/>
            <a:ext cx="792162" cy="366712"/>
            <a:chOff x="5193" y="4020"/>
            <a:chExt cx="499" cy="231"/>
          </a:xfrm>
        </p:grpSpPr>
        <p:pic>
          <p:nvPicPr>
            <p:cNvPr id="7184" name="Picture 13" descr="78900">
              <a:extLst>
                <a:ext uri="{FF2B5EF4-FFF2-40B4-BE49-F238E27FC236}">
                  <a16:creationId xmlns:a16="http://schemas.microsoft.com/office/drawing/2014/main" id="{1F7D379E-8FE6-4F23-AE36-6EF590579B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5" name="Text Box 14">
              <a:hlinkClick r:id="" action="ppaction://hlinkshowjump?jump=nextslide"/>
              <a:extLst>
                <a:ext uri="{FF2B5EF4-FFF2-40B4-BE49-F238E27FC236}">
                  <a16:creationId xmlns:a16="http://schemas.microsoft.com/office/drawing/2014/main" id="{E03E1503-737F-4036-85EB-D9C07856FA4D}"/>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176" name="Group 15">
            <a:extLst>
              <a:ext uri="{FF2B5EF4-FFF2-40B4-BE49-F238E27FC236}">
                <a16:creationId xmlns:a16="http://schemas.microsoft.com/office/drawing/2014/main" id="{0B6AFF0D-C7E5-4336-8BE8-7F48E52F6CD9}"/>
              </a:ext>
            </a:extLst>
          </p:cNvPr>
          <p:cNvGrpSpPr>
            <a:grpSpLocks/>
          </p:cNvGrpSpPr>
          <p:nvPr/>
        </p:nvGrpSpPr>
        <p:grpSpPr bwMode="auto">
          <a:xfrm>
            <a:off x="7453313" y="6446838"/>
            <a:ext cx="792162" cy="366712"/>
            <a:chOff x="4649" y="4020"/>
            <a:chExt cx="499" cy="231"/>
          </a:xfrm>
        </p:grpSpPr>
        <p:pic>
          <p:nvPicPr>
            <p:cNvPr id="7182" name="Picture 16" descr="78900">
              <a:extLst>
                <a:ext uri="{FF2B5EF4-FFF2-40B4-BE49-F238E27FC236}">
                  <a16:creationId xmlns:a16="http://schemas.microsoft.com/office/drawing/2014/main" id="{E64584A9-5D00-4130-A3CA-079DC054DE9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3" name="Text Box 17">
              <a:hlinkClick r:id="" action="ppaction://hlinkshowjump?jump=previousslide"/>
              <a:extLst>
                <a:ext uri="{FF2B5EF4-FFF2-40B4-BE49-F238E27FC236}">
                  <a16:creationId xmlns:a16="http://schemas.microsoft.com/office/drawing/2014/main" id="{4DAE5A6C-7DB6-4EF5-89F5-CECF294C080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27730" name="AutoShape 18" descr="羊皮纸">
            <a:extLst>
              <a:ext uri="{FF2B5EF4-FFF2-40B4-BE49-F238E27FC236}">
                <a16:creationId xmlns:a16="http://schemas.microsoft.com/office/drawing/2014/main" id="{E7F35B83-0481-4F04-AF1B-31B9ED67EFBF}"/>
              </a:ext>
            </a:extLst>
          </p:cNvPr>
          <p:cNvSpPr>
            <a:spLocks noChangeArrowheads="1"/>
          </p:cNvSpPr>
          <p:nvPr/>
        </p:nvSpPr>
        <p:spPr bwMode="auto">
          <a:xfrm>
            <a:off x="7092950" y="2565400"/>
            <a:ext cx="1512888" cy="1079500"/>
          </a:xfrm>
          <a:prstGeom prst="wedgeRoundRectCallout">
            <a:avLst>
              <a:gd name="adj1" fmla="val -159551"/>
              <a:gd name="adj2" fmla="val -2796"/>
              <a:gd name="adj3" fmla="val 16667"/>
            </a:avLst>
          </a:prstGeom>
          <a:blipFill dpi="0" rotWithShape="1">
            <a:blip r:embed="rId8"/>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latin typeface="Arial" panose="020B0604020202020204" pitchFamily="34" charset="0"/>
                <a:ea typeface="楷体_GB2312" panose="02010609030101010101" pitchFamily="49" charset="-122"/>
              </a:rPr>
              <a:t>模相乘</a:t>
            </a:r>
          </a:p>
          <a:p>
            <a:pPr algn="ctr" eaLnBrk="1" hangingPunct="1">
              <a:spcBef>
                <a:spcPct val="0"/>
              </a:spcBef>
              <a:buFontTx/>
              <a:buNone/>
            </a:pPr>
            <a:r>
              <a:rPr kumimoji="1" lang="zh-CN" altLang="en-US" sz="2800" b="1">
                <a:latin typeface="Arial" panose="020B0604020202020204" pitchFamily="34" charset="0"/>
                <a:ea typeface="楷体_GB2312" panose="02010609030101010101" pitchFamily="49" charset="-122"/>
              </a:rPr>
              <a:t>角相加</a:t>
            </a:r>
          </a:p>
        </p:txBody>
      </p:sp>
      <p:sp>
        <p:nvSpPr>
          <p:cNvPr id="627731" name="AutoShape 19" descr="羊皮纸">
            <a:extLst>
              <a:ext uri="{FF2B5EF4-FFF2-40B4-BE49-F238E27FC236}">
                <a16:creationId xmlns:a16="http://schemas.microsoft.com/office/drawing/2014/main" id="{1774C622-7607-43D3-9168-503C995D38BA}"/>
              </a:ext>
            </a:extLst>
          </p:cNvPr>
          <p:cNvSpPr>
            <a:spLocks noChangeArrowheads="1"/>
          </p:cNvSpPr>
          <p:nvPr/>
        </p:nvSpPr>
        <p:spPr bwMode="auto">
          <a:xfrm>
            <a:off x="7092950" y="4941888"/>
            <a:ext cx="1512888" cy="1079500"/>
          </a:xfrm>
          <a:prstGeom prst="wedgeRoundRectCallout">
            <a:avLst>
              <a:gd name="adj1" fmla="val -210968"/>
              <a:gd name="adj2" fmla="val -17500"/>
              <a:gd name="adj3" fmla="val 16667"/>
            </a:avLst>
          </a:prstGeom>
          <a:blipFill dpi="0" rotWithShape="1">
            <a:blip r:embed="rId8"/>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latin typeface="Arial" panose="020B0604020202020204" pitchFamily="34" charset="0"/>
                <a:ea typeface="楷体_GB2312" panose="02010609030101010101" pitchFamily="49" charset="-122"/>
              </a:rPr>
              <a:t>模相除</a:t>
            </a:r>
          </a:p>
          <a:p>
            <a:pPr algn="ctr" eaLnBrk="1" hangingPunct="1">
              <a:spcBef>
                <a:spcPct val="0"/>
              </a:spcBef>
              <a:buFontTx/>
              <a:buNone/>
            </a:pPr>
            <a:r>
              <a:rPr kumimoji="1" lang="zh-CN" altLang="en-US" sz="2800" b="1">
                <a:latin typeface="Arial" panose="020B0604020202020204" pitchFamily="34" charset="0"/>
                <a:ea typeface="楷体_GB2312" panose="02010609030101010101" pitchFamily="49" charset="-122"/>
              </a:rPr>
              <a:t>角相减</a:t>
            </a:r>
          </a:p>
        </p:txBody>
      </p:sp>
      <p:grpSp>
        <p:nvGrpSpPr>
          <p:cNvPr id="7179" name="Group 20">
            <a:extLst>
              <a:ext uri="{FF2B5EF4-FFF2-40B4-BE49-F238E27FC236}">
                <a16:creationId xmlns:a16="http://schemas.microsoft.com/office/drawing/2014/main" id="{C345B614-8085-4B11-B650-69ACE2BF0144}"/>
              </a:ext>
            </a:extLst>
          </p:cNvPr>
          <p:cNvGrpSpPr>
            <a:grpSpLocks/>
          </p:cNvGrpSpPr>
          <p:nvPr/>
        </p:nvGrpSpPr>
        <p:grpSpPr bwMode="auto">
          <a:xfrm>
            <a:off x="6588125" y="6446838"/>
            <a:ext cx="792163" cy="366712"/>
            <a:chOff x="4649" y="4020"/>
            <a:chExt cx="499" cy="231"/>
          </a:xfrm>
        </p:grpSpPr>
        <p:pic>
          <p:nvPicPr>
            <p:cNvPr id="7180" name="Picture 21" descr="78900">
              <a:extLst>
                <a:ext uri="{FF2B5EF4-FFF2-40B4-BE49-F238E27FC236}">
                  <a16:creationId xmlns:a16="http://schemas.microsoft.com/office/drawing/2014/main" id="{960674AC-CAA6-41A4-A1E4-3320E2F92B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1" name="Text Box 22">
              <a:hlinkClick r:id="" action="ppaction://hlinkshowjump?jump=firstslide"/>
              <a:extLst>
                <a:ext uri="{FF2B5EF4-FFF2-40B4-BE49-F238E27FC236}">
                  <a16:creationId xmlns:a16="http://schemas.microsoft.com/office/drawing/2014/main" id="{FCFA4ABA-13C9-4EFF-882D-44E29CAD23E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27714"/>
                                        </p:tgtEl>
                                        <p:attrNameLst>
                                          <p:attrName>style.visibility</p:attrName>
                                        </p:attrNameLst>
                                      </p:cBhvr>
                                      <p:to>
                                        <p:strVal val="visible"/>
                                      </p:to>
                                    </p:set>
                                    <p:animEffect transition="in" filter="randombar(horizontal)">
                                      <p:cBhvr>
                                        <p:cTn id="7" dur="500"/>
                                        <p:tgtEl>
                                          <p:spTgt spid="6277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288" fill="hold" grpId="0" nodeType="clickEffect">
                                  <p:stCondLst>
                                    <p:cond delay="0"/>
                                  </p:stCondLst>
                                  <p:childTnLst>
                                    <p:set>
                                      <p:cBhvr>
                                        <p:cTn id="16" dur="1" fill="hold">
                                          <p:stCondLst>
                                            <p:cond delay="0"/>
                                          </p:stCondLst>
                                        </p:cTn>
                                        <p:tgtEl>
                                          <p:spTgt spid="627722"/>
                                        </p:tgtEl>
                                        <p:attrNameLst>
                                          <p:attrName>style.visibility</p:attrName>
                                        </p:attrNameLst>
                                      </p:cBhvr>
                                      <p:to>
                                        <p:strVal val="visible"/>
                                      </p:to>
                                    </p:set>
                                    <p:anim calcmode="lin" valueType="num">
                                      <p:cBhvr>
                                        <p:cTn id="17" dur="500" fill="hold"/>
                                        <p:tgtEl>
                                          <p:spTgt spid="627722"/>
                                        </p:tgtEl>
                                        <p:attrNameLst>
                                          <p:attrName>ppt_w</p:attrName>
                                        </p:attrNameLst>
                                      </p:cBhvr>
                                      <p:tavLst>
                                        <p:tav tm="0">
                                          <p:val>
                                            <p:strVal val="4/3*#ppt_w"/>
                                          </p:val>
                                        </p:tav>
                                        <p:tav tm="100000">
                                          <p:val>
                                            <p:strVal val="#ppt_w"/>
                                          </p:val>
                                        </p:tav>
                                      </p:tavLst>
                                    </p:anim>
                                    <p:anim calcmode="lin" valueType="num">
                                      <p:cBhvr>
                                        <p:cTn id="18" dur="500" fill="hold"/>
                                        <p:tgtEl>
                                          <p:spTgt spid="627722"/>
                                        </p:tgtEl>
                                        <p:attrNameLst>
                                          <p:attrName>ppt_h</p:attrName>
                                        </p:attrNameLst>
                                      </p:cBhvr>
                                      <p:tavLst>
                                        <p:tav tm="0">
                                          <p:val>
                                            <p:strVal val="4/3*#ppt_h"/>
                                          </p:val>
                                        </p:tav>
                                        <p:tav tm="100000">
                                          <p:val>
                                            <p:strVal val="#ppt_h"/>
                                          </p:val>
                                        </p:tav>
                                      </p:tavLst>
                                    </p:anim>
                                  </p:childTnLst>
                                </p:cTn>
                              </p:par>
                            </p:childTnLst>
                          </p:cTn>
                        </p:par>
                        <p:par>
                          <p:cTn id="19" fill="hold" nodeType="afterGroup">
                            <p:stCondLst>
                              <p:cond delay="500"/>
                            </p:stCondLst>
                            <p:childTnLst>
                              <p:par>
                                <p:cTn id="20" presetID="17" presetClass="entr" presetSubtype="8" fill="hold" nodeType="afterEffect">
                                  <p:stCondLst>
                                    <p:cond delay="0"/>
                                  </p:stCondLst>
                                  <p:childTnLst>
                                    <p:set>
                                      <p:cBhvr>
                                        <p:cTn id="21" dur="1" fill="hold">
                                          <p:stCondLst>
                                            <p:cond delay="0"/>
                                          </p:stCondLst>
                                        </p:cTn>
                                        <p:tgtEl>
                                          <p:spTgt spid="627723"/>
                                        </p:tgtEl>
                                        <p:attrNameLst>
                                          <p:attrName>style.visibility</p:attrName>
                                        </p:attrNameLst>
                                      </p:cBhvr>
                                      <p:to>
                                        <p:strVal val="visible"/>
                                      </p:to>
                                    </p:set>
                                    <p:anim calcmode="lin" valueType="num">
                                      <p:cBhvr>
                                        <p:cTn id="22" dur="500" fill="hold"/>
                                        <p:tgtEl>
                                          <p:spTgt spid="627723"/>
                                        </p:tgtEl>
                                        <p:attrNameLst>
                                          <p:attrName>ppt_x</p:attrName>
                                        </p:attrNameLst>
                                      </p:cBhvr>
                                      <p:tavLst>
                                        <p:tav tm="0">
                                          <p:val>
                                            <p:strVal val="#ppt_x-#ppt_w/2"/>
                                          </p:val>
                                        </p:tav>
                                        <p:tav tm="100000">
                                          <p:val>
                                            <p:strVal val="#ppt_x"/>
                                          </p:val>
                                        </p:tav>
                                      </p:tavLst>
                                    </p:anim>
                                    <p:anim calcmode="lin" valueType="num">
                                      <p:cBhvr>
                                        <p:cTn id="23" dur="500" fill="hold"/>
                                        <p:tgtEl>
                                          <p:spTgt spid="627723"/>
                                        </p:tgtEl>
                                        <p:attrNameLst>
                                          <p:attrName>ppt_y</p:attrName>
                                        </p:attrNameLst>
                                      </p:cBhvr>
                                      <p:tavLst>
                                        <p:tav tm="0">
                                          <p:val>
                                            <p:strVal val="#ppt_y"/>
                                          </p:val>
                                        </p:tav>
                                        <p:tav tm="100000">
                                          <p:val>
                                            <p:strVal val="#ppt_y"/>
                                          </p:val>
                                        </p:tav>
                                      </p:tavLst>
                                    </p:anim>
                                    <p:anim calcmode="lin" valueType="num">
                                      <p:cBhvr>
                                        <p:cTn id="24" dur="500" fill="hold"/>
                                        <p:tgtEl>
                                          <p:spTgt spid="627723"/>
                                        </p:tgtEl>
                                        <p:attrNameLst>
                                          <p:attrName>ppt_w</p:attrName>
                                        </p:attrNameLst>
                                      </p:cBhvr>
                                      <p:tavLst>
                                        <p:tav tm="0">
                                          <p:val>
                                            <p:fltVal val="0"/>
                                          </p:val>
                                        </p:tav>
                                        <p:tav tm="100000">
                                          <p:val>
                                            <p:strVal val="#ppt_w"/>
                                          </p:val>
                                        </p:tav>
                                      </p:tavLst>
                                    </p:anim>
                                    <p:anim calcmode="lin" valueType="num">
                                      <p:cBhvr>
                                        <p:cTn id="25" dur="500" fill="hold"/>
                                        <p:tgtEl>
                                          <p:spTgt spid="627723"/>
                                        </p:tgtEl>
                                        <p:attrNameLst>
                                          <p:attrName>ppt_h</p:attrName>
                                        </p:attrNameLst>
                                      </p:cBhvr>
                                      <p:tavLst>
                                        <p:tav tm="0">
                                          <p:val>
                                            <p:strVal val="#ppt_h"/>
                                          </p:val>
                                        </p:tav>
                                        <p:tav tm="100000">
                                          <p:val>
                                            <p:strVal val="#ppt_h"/>
                                          </p:val>
                                        </p:tav>
                                      </p:tavLst>
                                    </p:anim>
                                  </p:childTnLst>
                                </p:cTn>
                              </p:par>
                            </p:childTnLst>
                          </p:cTn>
                        </p:par>
                        <p:par>
                          <p:cTn id="26" fill="hold" nodeType="afterGroup">
                            <p:stCondLst>
                              <p:cond delay="1000"/>
                            </p:stCondLst>
                            <p:childTnLst>
                              <p:par>
                                <p:cTn id="27" presetID="20" presetClass="entr" presetSubtype="0" fill="hold" grpId="0" nodeType="afterEffect">
                                  <p:stCondLst>
                                    <p:cond delay="0"/>
                                  </p:stCondLst>
                                  <p:childTnLst>
                                    <p:set>
                                      <p:cBhvr>
                                        <p:cTn id="28" dur="1" fill="hold">
                                          <p:stCondLst>
                                            <p:cond delay="0"/>
                                          </p:stCondLst>
                                        </p:cTn>
                                        <p:tgtEl>
                                          <p:spTgt spid="627730"/>
                                        </p:tgtEl>
                                        <p:attrNameLst>
                                          <p:attrName>style.visibility</p:attrName>
                                        </p:attrNameLst>
                                      </p:cBhvr>
                                      <p:to>
                                        <p:strVal val="visible"/>
                                      </p:to>
                                    </p:set>
                                    <p:animEffect transition="in" filter="wedge">
                                      <p:cBhvr>
                                        <p:cTn id="29" dur="2000"/>
                                        <p:tgtEl>
                                          <p:spTgt spid="62773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2000"/>
                                        <p:tgtEl>
                                          <p:spTgt spid="3"/>
                                        </p:tgtEl>
                                      </p:cBhvr>
                                    </p:animEffect>
                                  </p:childTnLst>
                                </p:cTn>
                              </p:par>
                            </p:childTnLst>
                          </p:cTn>
                        </p:par>
                        <p:par>
                          <p:cTn id="35" fill="hold" nodeType="afterGroup">
                            <p:stCondLst>
                              <p:cond delay="2000"/>
                            </p:stCondLst>
                            <p:childTnLst>
                              <p:par>
                                <p:cTn id="36" presetID="20" presetClass="entr" presetSubtype="0" fill="hold" grpId="0" nodeType="afterEffect">
                                  <p:stCondLst>
                                    <p:cond delay="0"/>
                                  </p:stCondLst>
                                  <p:childTnLst>
                                    <p:set>
                                      <p:cBhvr>
                                        <p:cTn id="37" dur="1" fill="hold">
                                          <p:stCondLst>
                                            <p:cond delay="0"/>
                                          </p:stCondLst>
                                        </p:cTn>
                                        <p:tgtEl>
                                          <p:spTgt spid="627731"/>
                                        </p:tgtEl>
                                        <p:attrNameLst>
                                          <p:attrName>style.visibility</p:attrName>
                                        </p:attrNameLst>
                                      </p:cBhvr>
                                      <p:to>
                                        <p:strVal val="visible"/>
                                      </p:to>
                                    </p:set>
                                    <p:animEffect transition="in" filter="wedge">
                                      <p:cBhvr>
                                        <p:cTn id="38" dur="2000"/>
                                        <p:tgtEl>
                                          <p:spTgt spid="627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4" grpId="0" autoUpdateAnimBg="0"/>
      <p:bldP spid="627722" grpId="0" autoUpdateAnimBg="0"/>
      <p:bldP spid="627730" grpId="0" animBg="1"/>
      <p:bldP spid="6277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Text Box 2">
            <a:extLst>
              <a:ext uri="{FF2B5EF4-FFF2-40B4-BE49-F238E27FC236}">
                <a16:creationId xmlns:a16="http://schemas.microsoft.com/office/drawing/2014/main" id="{130869D2-F735-4DAD-96A4-E57F0A2F4E2B}"/>
              </a:ext>
            </a:extLst>
          </p:cNvPr>
          <p:cNvSpPr txBox="1">
            <a:spLocks noChangeArrowheads="1"/>
          </p:cNvSpPr>
          <p:nvPr/>
        </p:nvSpPr>
        <p:spPr bwMode="auto">
          <a:xfrm>
            <a:off x="611188" y="549275"/>
            <a:ext cx="8969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r>
              <a:rPr kumimoji="1" lang="en-US" altLang="zh-CN">
                <a:solidFill>
                  <a:schemeClr val="bg1"/>
                </a:solidFill>
                <a:ea typeface="宋体" panose="02010600030101010101" pitchFamily="2" charset="-122"/>
              </a:rPr>
              <a:t>1</a:t>
            </a:r>
            <a:r>
              <a:rPr kumimoji="1" lang="en-US" altLang="zh-CN" b="1">
                <a:solidFill>
                  <a:schemeClr val="bg1"/>
                </a:solidFill>
                <a:ea typeface="宋体" panose="02010600030101010101" pitchFamily="2" charset="-122"/>
              </a:rPr>
              <a:t> </a:t>
            </a:r>
          </a:p>
        </p:txBody>
      </p:sp>
      <p:graphicFrame>
        <p:nvGraphicFramePr>
          <p:cNvPr id="628739" name="Object 3">
            <a:extLst>
              <a:ext uri="{FF2B5EF4-FFF2-40B4-BE49-F238E27FC236}">
                <a16:creationId xmlns:a16="http://schemas.microsoft.com/office/drawing/2014/main" id="{A3B5B46A-0DE6-474D-9F83-D6B52C12529D}"/>
              </a:ext>
            </a:extLst>
          </p:cNvPr>
          <p:cNvGraphicFramePr>
            <a:graphicFrameLocks noChangeAspect="1"/>
          </p:cNvGraphicFramePr>
          <p:nvPr/>
        </p:nvGraphicFramePr>
        <p:xfrm>
          <a:off x="1835150" y="620713"/>
          <a:ext cx="3529013" cy="473075"/>
        </p:xfrm>
        <a:graphic>
          <a:graphicData uri="http://schemas.openxmlformats.org/presentationml/2006/ole">
            <mc:AlternateContent xmlns:mc="http://schemas.openxmlformats.org/markup-compatibility/2006">
              <mc:Choice xmlns:v="urn:schemas-microsoft-com:vml" Requires="v">
                <p:oleObj spid="_x0000_s8217" name="公式" r:id="rId3" imgW="1587327" imgH="203375" progId="Equation.3">
                  <p:embed/>
                </p:oleObj>
              </mc:Choice>
              <mc:Fallback>
                <p:oleObj name="公式" r:id="rId3" imgW="1587327" imgH="20337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620713"/>
                        <a:ext cx="3529013"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8740" name="Object 4">
            <a:extLst>
              <a:ext uri="{FF2B5EF4-FFF2-40B4-BE49-F238E27FC236}">
                <a16:creationId xmlns:a16="http://schemas.microsoft.com/office/drawing/2014/main" id="{9FCB627F-C86A-4F39-A494-3AF417762EC3}"/>
              </a:ext>
            </a:extLst>
          </p:cNvPr>
          <p:cNvGraphicFramePr>
            <a:graphicFrameLocks noChangeAspect="1"/>
          </p:cNvGraphicFramePr>
          <p:nvPr/>
        </p:nvGraphicFramePr>
        <p:xfrm>
          <a:off x="1619250" y="1268413"/>
          <a:ext cx="6337300" cy="552450"/>
        </p:xfrm>
        <a:graphic>
          <a:graphicData uri="http://schemas.openxmlformats.org/presentationml/2006/ole">
            <mc:AlternateContent xmlns:mc="http://schemas.openxmlformats.org/markup-compatibility/2006">
              <mc:Choice xmlns:v="urn:schemas-microsoft-com:vml" Requires="v">
                <p:oleObj spid="_x0000_s8218" name="公式" r:id="rId5" imgW="2908325" imgH="241212" progId="Equation.3">
                  <p:embed/>
                </p:oleObj>
              </mc:Choice>
              <mc:Fallback>
                <p:oleObj name="公式" r:id="rId5" imgW="2908325" imgH="241212"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1268413"/>
                        <a:ext cx="63373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8741" name="Object 5">
            <a:extLst>
              <a:ext uri="{FF2B5EF4-FFF2-40B4-BE49-F238E27FC236}">
                <a16:creationId xmlns:a16="http://schemas.microsoft.com/office/drawing/2014/main" id="{29E3FD97-C980-4475-B708-9AD8713FFAE4}"/>
              </a:ext>
            </a:extLst>
          </p:cNvPr>
          <p:cNvGraphicFramePr>
            <a:graphicFrameLocks noChangeAspect="1"/>
          </p:cNvGraphicFramePr>
          <p:nvPr/>
        </p:nvGraphicFramePr>
        <p:xfrm>
          <a:off x="2484438" y="1916113"/>
          <a:ext cx="2584450" cy="490537"/>
        </p:xfrm>
        <a:graphic>
          <a:graphicData uri="http://schemas.openxmlformats.org/presentationml/2006/ole">
            <mc:AlternateContent xmlns:mc="http://schemas.openxmlformats.org/markup-compatibility/2006">
              <mc:Choice xmlns:v="urn:schemas-microsoft-com:vml" Requires="v">
                <p:oleObj spid="_x0000_s8219" name="公式" r:id="rId7" imgW="1180927" imgH="215988" progId="Equation.3">
                  <p:embed/>
                </p:oleObj>
              </mc:Choice>
              <mc:Fallback>
                <p:oleObj name="公式" r:id="rId7" imgW="1180927" imgH="215988"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1916113"/>
                        <a:ext cx="2584450"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8742" name="Object 6">
            <a:extLst>
              <a:ext uri="{FF2B5EF4-FFF2-40B4-BE49-F238E27FC236}">
                <a16:creationId xmlns:a16="http://schemas.microsoft.com/office/drawing/2014/main" id="{58D76342-2ECA-439E-A0DF-7D46E9F0E2A0}"/>
              </a:ext>
            </a:extLst>
          </p:cNvPr>
          <p:cNvGraphicFramePr>
            <a:graphicFrameLocks noChangeAspect="1"/>
          </p:cNvGraphicFramePr>
          <p:nvPr/>
        </p:nvGraphicFramePr>
        <p:xfrm>
          <a:off x="5076825" y="1844675"/>
          <a:ext cx="2663825" cy="479425"/>
        </p:xfrm>
        <a:graphic>
          <a:graphicData uri="http://schemas.openxmlformats.org/presentationml/2006/ole">
            <mc:AlternateContent xmlns:mc="http://schemas.openxmlformats.org/markup-compatibility/2006">
              <mc:Choice xmlns:v="urn:schemas-microsoft-com:vml" Requires="v">
                <p:oleObj spid="_x0000_s8220" name="公式" r:id="rId9" imgW="1180927" imgH="203375" progId="Equation.3">
                  <p:embed/>
                </p:oleObj>
              </mc:Choice>
              <mc:Fallback>
                <p:oleObj name="公式" r:id="rId9" imgW="1180927" imgH="203375"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6825" y="1844675"/>
                        <a:ext cx="2663825"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8743" name="Text Box 7">
            <a:extLst>
              <a:ext uri="{FF2B5EF4-FFF2-40B4-BE49-F238E27FC236}">
                <a16:creationId xmlns:a16="http://schemas.microsoft.com/office/drawing/2014/main" id="{359967B5-A713-4F75-A2A2-59423F053146}"/>
              </a:ext>
            </a:extLst>
          </p:cNvPr>
          <p:cNvSpPr txBox="1">
            <a:spLocks noChangeArrowheads="1"/>
          </p:cNvSpPr>
          <p:nvPr/>
        </p:nvSpPr>
        <p:spPr bwMode="auto">
          <a:xfrm>
            <a:off x="611188" y="1341438"/>
            <a:ext cx="719137" cy="519112"/>
          </a:xfrm>
          <a:prstGeom prst="rect">
            <a:avLst/>
          </a:prstGeom>
          <a:solidFill>
            <a:srgbClr val="990033"/>
          </a:solidFill>
          <a:ln>
            <a:noFill/>
          </a:ln>
          <a:extLst>
            <a:ext uri="{91240B29-F687-4F45-9708-019B960494DF}">
              <a14:hiddenLine xmlns:a14="http://schemas.microsoft.com/office/drawing/2010/main" w="25400">
                <a:solidFill>
                  <a:srgbClr val="000000"/>
                </a:solidFill>
                <a:miter lim="800000"/>
                <a:headEnd/>
                <a:tailEnd type="none" w="sm" len="me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grpSp>
        <p:nvGrpSpPr>
          <p:cNvPr id="8200" name="Group 8">
            <a:extLst>
              <a:ext uri="{FF2B5EF4-FFF2-40B4-BE49-F238E27FC236}">
                <a16:creationId xmlns:a16="http://schemas.microsoft.com/office/drawing/2014/main" id="{2CFA2172-371A-4057-A69E-C2609820440B}"/>
              </a:ext>
            </a:extLst>
          </p:cNvPr>
          <p:cNvGrpSpPr>
            <a:grpSpLocks/>
          </p:cNvGrpSpPr>
          <p:nvPr/>
        </p:nvGrpSpPr>
        <p:grpSpPr bwMode="auto">
          <a:xfrm>
            <a:off x="8316913" y="6446838"/>
            <a:ext cx="792162" cy="366712"/>
            <a:chOff x="5193" y="4020"/>
            <a:chExt cx="499" cy="231"/>
          </a:xfrm>
        </p:grpSpPr>
        <p:pic>
          <p:nvPicPr>
            <p:cNvPr id="8215" name="Picture 9" descr="78900">
              <a:extLst>
                <a:ext uri="{FF2B5EF4-FFF2-40B4-BE49-F238E27FC236}">
                  <a16:creationId xmlns:a16="http://schemas.microsoft.com/office/drawing/2014/main" id="{B235E8A1-457B-43E5-B48E-13D391D836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6" name="Text Box 10">
              <a:hlinkClick r:id="" action="ppaction://hlinkshowjump?jump=nextslide"/>
              <a:extLst>
                <a:ext uri="{FF2B5EF4-FFF2-40B4-BE49-F238E27FC236}">
                  <a16:creationId xmlns:a16="http://schemas.microsoft.com/office/drawing/2014/main" id="{79AFC618-BC8F-4141-98BA-982DCFDCE3AA}"/>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201" name="Group 11">
            <a:extLst>
              <a:ext uri="{FF2B5EF4-FFF2-40B4-BE49-F238E27FC236}">
                <a16:creationId xmlns:a16="http://schemas.microsoft.com/office/drawing/2014/main" id="{6C72D5B3-3828-4818-B251-8FD9157DBD72}"/>
              </a:ext>
            </a:extLst>
          </p:cNvPr>
          <p:cNvGrpSpPr>
            <a:grpSpLocks/>
          </p:cNvGrpSpPr>
          <p:nvPr/>
        </p:nvGrpSpPr>
        <p:grpSpPr bwMode="auto">
          <a:xfrm>
            <a:off x="7453313" y="6446838"/>
            <a:ext cx="792162" cy="366712"/>
            <a:chOff x="4649" y="4020"/>
            <a:chExt cx="499" cy="231"/>
          </a:xfrm>
        </p:grpSpPr>
        <p:pic>
          <p:nvPicPr>
            <p:cNvPr id="8213" name="Picture 12" descr="78900">
              <a:extLst>
                <a:ext uri="{FF2B5EF4-FFF2-40B4-BE49-F238E27FC236}">
                  <a16:creationId xmlns:a16="http://schemas.microsoft.com/office/drawing/2014/main" id="{E4B66989-2C88-4961-8FAD-2FBB120F77B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4" name="Text Box 13">
              <a:hlinkClick r:id="" action="ppaction://hlinkshowjump?jump=previousslide"/>
              <a:extLst>
                <a:ext uri="{FF2B5EF4-FFF2-40B4-BE49-F238E27FC236}">
                  <a16:creationId xmlns:a16="http://schemas.microsoft.com/office/drawing/2014/main" id="{453F8534-9E0C-421C-948D-3D723A73F06C}"/>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28750" name="Text Box 14">
            <a:extLst>
              <a:ext uri="{FF2B5EF4-FFF2-40B4-BE49-F238E27FC236}">
                <a16:creationId xmlns:a16="http://schemas.microsoft.com/office/drawing/2014/main" id="{EE980E5B-3A2F-4A9E-9FE8-292BF82D3178}"/>
              </a:ext>
            </a:extLst>
          </p:cNvPr>
          <p:cNvSpPr txBox="1">
            <a:spLocks noChangeArrowheads="1"/>
          </p:cNvSpPr>
          <p:nvPr/>
        </p:nvSpPr>
        <p:spPr bwMode="auto">
          <a:xfrm>
            <a:off x="539750" y="2660650"/>
            <a:ext cx="7953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r>
              <a:rPr kumimoji="1" lang="en-US" altLang="zh-CN">
                <a:solidFill>
                  <a:schemeClr val="bg1"/>
                </a:solidFill>
                <a:ea typeface="宋体" panose="02010600030101010101" pitchFamily="2" charset="-122"/>
              </a:rPr>
              <a:t>2</a:t>
            </a:r>
          </a:p>
        </p:txBody>
      </p:sp>
      <p:graphicFrame>
        <p:nvGraphicFramePr>
          <p:cNvPr id="628751" name="Object 15">
            <a:extLst>
              <a:ext uri="{FF2B5EF4-FFF2-40B4-BE49-F238E27FC236}">
                <a16:creationId xmlns:a16="http://schemas.microsoft.com/office/drawing/2014/main" id="{BEB31A23-D691-4E30-BF6B-0A8493E4159C}"/>
              </a:ext>
            </a:extLst>
          </p:cNvPr>
          <p:cNvGraphicFramePr>
            <a:graphicFrameLocks noChangeAspect="1"/>
          </p:cNvGraphicFramePr>
          <p:nvPr/>
        </p:nvGraphicFramePr>
        <p:xfrm>
          <a:off x="1547813" y="2492375"/>
          <a:ext cx="5105400" cy="998538"/>
        </p:xfrm>
        <a:graphic>
          <a:graphicData uri="http://schemas.openxmlformats.org/presentationml/2006/ole">
            <mc:AlternateContent xmlns:mc="http://schemas.openxmlformats.org/markup-compatibility/2006">
              <mc:Choice xmlns:v="urn:schemas-microsoft-com:vml" Requires="v">
                <p:oleObj spid="_x0000_s8221" name="公式" r:id="rId12" imgW="2451026" imgH="469812" progId="Equation.3">
                  <p:embed/>
                </p:oleObj>
              </mc:Choice>
              <mc:Fallback>
                <p:oleObj name="公式" r:id="rId12" imgW="2451026" imgH="469812" progId="Equation.3">
                  <p:embed/>
                  <p:pic>
                    <p:nvPicPr>
                      <p:cNvPr id="0" name="Object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47813" y="2492375"/>
                        <a:ext cx="5105400" cy="998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8752" name="Text Box 16">
            <a:extLst>
              <a:ext uri="{FF2B5EF4-FFF2-40B4-BE49-F238E27FC236}">
                <a16:creationId xmlns:a16="http://schemas.microsoft.com/office/drawing/2014/main" id="{594743EE-C6C1-47D9-A161-D4F06DE9E27A}"/>
              </a:ext>
            </a:extLst>
          </p:cNvPr>
          <p:cNvSpPr txBox="1">
            <a:spLocks noChangeArrowheads="1"/>
          </p:cNvSpPr>
          <p:nvPr/>
        </p:nvSpPr>
        <p:spPr bwMode="auto">
          <a:xfrm>
            <a:off x="539750" y="3644900"/>
            <a:ext cx="647700" cy="519113"/>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graphicFrame>
        <p:nvGraphicFramePr>
          <p:cNvPr id="628753" name="Object 17">
            <a:extLst>
              <a:ext uri="{FF2B5EF4-FFF2-40B4-BE49-F238E27FC236}">
                <a16:creationId xmlns:a16="http://schemas.microsoft.com/office/drawing/2014/main" id="{E922C8BC-A55A-4CD7-BA8C-5E0E3A765280}"/>
              </a:ext>
            </a:extLst>
          </p:cNvPr>
          <p:cNvGraphicFramePr>
            <a:graphicFrameLocks noChangeAspect="1"/>
          </p:cNvGraphicFramePr>
          <p:nvPr/>
        </p:nvGraphicFramePr>
        <p:xfrm>
          <a:off x="1187450" y="3716338"/>
          <a:ext cx="3236913" cy="523875"/>
        </p:xfrm>
        <a:graphic>
          <a:graphicData uri="http://schemas.openxmlformats.org/presentationml/2006/ole">
            <mc:AlternateContent xmlns:mc="http://schemas.openxmlformats.org/markup-compatibility/2006">
              <mc:Choice xmlns:v="urn:schemas-microsoft-com:vml" Requires="v">
                <p:oleObj spid="_x0000_s8222" name="公式" r:id="rId14" imgW="1549449" imgH="241212" progId="Equation.3">
                  <p:embed/>
                </p:oleObj>
              </mc:Choice>
              <mc:Fallback>
                <p:oleObj name="公式" r:id="rId14" imgW="1549449" imgH="241212" progId="Equation.3">
                  <p:embed/>
                  <p:pic>
                    <p:nvPicPr>
                      <p:cNvPr id="0" name="Object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87450" y="3716338"/>
                        <a:ext cx="3236913"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8754" name="Object 18">
            <a:extLst>
              <a:ext uri="{FF2B5EF4-FFF2-40B4-BE49-F238E27FC236}">
                <a16:creationId xmlns:a16="http://schemas.microsoft.com/office/drawing/2014/main" id="{0FE2DD10-6D3C-4B92-BEAA-9741C7CC9D7A}"/>
              </a:ext>
            </a:extLst>
          </p:cNvPr>
          <p:cNvGraphicFramePr>
            <a:graphicFrameLocks noChangeAspect="1"/>
          </p:cNvGraphicFramePr>
          <p:nvPr/>
        </p:nvGraphicFramePr>
        <p:xfrm>
          <a:off x="4427538" y="3500438"/>
          <a:ext cx="4395787" cy="974725"/>
        </p:xfrm>
        <a:graphic>
          <a:graphicData uri="http://schemas.openxmlformats.org/presentationml/2006/ole">
            <mc:AlternateContent xmlns:mc="http://schemas.openxmlformats.org/markup-compatibility/2006">
              <mc:Choice xmlns:v="urn:schemas-microsoft-com:vml" Requires="v">
                <p:oleObj spid="_x0000_s8223" name="公式" r:id="rId16" imgW="2108151" imgH="457200" progId="Equation.3">
                  <p:embed/>
                </p:oleObj>
              </mc:Choice>
              <mc:Fallback>
                <p:oleObj name="公式" r:id="rId16" imgW="2108151" imgH="457200" progId="Equation.3">
                  <p:embed/>
                  <p:pic>
                    <p:nvPicPr>
                      <p:cNvPr id="0" name="Object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27538" y="3500438"/>
                        <a:ext cx="4395787"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8755" name="Object 19">
            <a:extLst>
              <a:ext uri="{FF2B5EF4-FFF2-40B4-BE49-F238E27FC236}">
                <a16:creationId xmlns:a16="http://schemas.microsoft.com/office/drawing/2014/main" id="{EEA7DEC4-BE6E-4F49-8724-55A33C184FDC}"/>
              </a:ext>
            </a:extLst>
          </p:cNvPr>
          <p:cNvGraphicFramePr>
            <a:graphicFrameLocks noChangeAspect="1"/>
          </p:cNvGraphicFramePr>
          <p:nvPr/>
        </p:nvGraphicFramePr>
        <p:xfrm>
          <a:off x="1979613" y="4581525"/>
          <a:ext cx="4789487" cy="527050"/>
        </p:xfrm>
        <a:graphic>
          <a:graphicData uri="http://schemas.openxmlformats.org/presentationml/2006/ole">
            <mc:AlternateContent xmlns:mc="http://schemas.openxmlformats.org/markup-compatibility/2006">
              <mc:Choice xmlns:v="urn:schemas-microsoft-com:vml" Requires="v">
                <p:oleObj spid="_x0000_s8224" name="公式" r:id="rId18" imgW="2298725" imgH="241212" progId="Equation.3">
                  <p:embed/>
                </p:oleObj>
              </mc:Choice>
              <mc:Fallback>
                <p:oleObj name="公式" r:id="rId18" imgW="2298725" imgH="241212" progId="Equation.3">
                  <p:embed/>
                  <p:pic>
                    <p:nvPicPr>
                      <p:cNvPr id="0" name="Object 1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79613" y="4581525"/>
                        <a:ext cx="4789487"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8756" name="Object 20">
            <a:extLst>
              <a:ext uri="{FF2B5EF4-FFF2-40B4-BE49-F238E27FC236}">
                <a16:creationId xmlns:a16="http://schemas.microsoft.com/office/drawing/2014/main" id="{B1AF35EA-3EBE-476A-8F54-625C3BFE4762}"/>
              </a:ext>
            </a:extLst>
          </p:cNvPr>
          <p:cNvGraphicFramePr>
            <a:graphicFrameLocks noChangeAspect="1"/>
          </p:cNvGraphicFramePr>
          <p:nvPr/>
        </p:nvGraphicFramePr>
        <p:xfrm>
          <a:off x="1979613" y="5300663"/>
          <a:ext cx="4895850" cy="471487"/>
        </p:xfrm>
        <a:graphic>
          <a:graphicData uri="http://schemas.openxmlformats.org/presentationml/2006/ole">
            <mc:AlternateContent xmlns:mc="http://schemas.openxmlformats.org/markup-compatibility/2006">
              <mc:Choice xmlns:v="urn:schemas-microsoft-com:vml" Requires="v">
                <p:oleObj spid="_x0000_s8225" name="公式" r:id="rId20" imgW="2349623" imgH="215988" progId="Equation.3">
                  <p:embed/>
                </p:oleObj>
              </mc:Choice>
              <mc:Fallback>
                <p:oleObj name="公式" r:id="rId20" imgW="2349623" imgH="215988" progId="Equation.3">
                  <p:embed/>
                  <p:pic>
                    <p:nvPicPr>
                      <p:cNvPr id="0" name="Object 2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979613" y="5300663"/>
                        <a:ext cx="4895850" cy="471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8757" name="Object 21">
            <a:extLst>
              <a:ext uri="{FF2B5EF4-FFF2-40B4-BE49-F238E27FC236}">
                <a16:creationId xmlns:a16="http://schemas.microsoft.com/office/drawing/2014/main" id="{D86C053E-143F-4235-938E-992DB5020D37}"/>
              </a:ext>
            </a:extLst>
          </p:cNvPr>
          <p:cNvGraphicFramePr>
            <a:graphicFrameLocks noChangeAspect="1"/>
          </p:cNvGraphicFramePr>
          <p:nvPr/>
        </p:nvGraphicFramePr>
        <p:xfrm>
          <a:off x="1984375" y="5876925"/>
          <a:ext cx="4316413" cy="528638"/>
        </p:xfrm>
        <a:graphic>
          <a:graphicData uri="http://schemas.openxmlformats.org/presentationml/2006/ole">
            <mc:AlternateContent xmlns:mc="http://schemas.openxmlformats.org/markup-compatibility/2006">
              <mc:Choice xmlns:v="urn:schemas-microsoft-com:vml" Requires="v">
                <p:oleObj spid="_x0000_s8226" name="公式" r:id="rId22" imgW="2070273" imgH="241212" progId="Equation.3">
                  <p:embed/>
                </p:oleObj>
              </mc:Choice>
              <mc:Fallback>
                <p:oleObj name="公式" r:id="rId22" imgW="2070273" imgH="241212" progId="Equation.3">
                  <p:embed/>
                  <p:pic>
                    <p:nvPicPr>
                      <p:cNvPr id="0" name="Object 2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984375" y="5876925"/>
                        <a:ext cx="4316413" cy="52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210" name="Group 22">
            <a:extLst>
              <a:ext uri="{FF2B5EF4-FFF2-40B4-BE49-F238E27FC236}">
                <a16:creationId xmlns:a16="http://schemas.microsoft.com/office/drawing/2014/main" id="{2BA71ACB-B799-4BB4-AC46-BE7E8A69131D}"/>
              </a:ext>
            </a:extLst>
          </p:cNvPr>
          <p:cNvGrpSpPr>
            <a:grpSpLocks/>
          </p:cNvGrpSpPr>
          <p:nvPr/>
        </p:nvGrpSpPr>
        <p:grpSpPr bwMode="auto">
          <a:xfrm>
            <a:off x="6588125" y="6446838"/>
            <a:ext cx="792163" cy="366712"/>
            <a:chOff x="4649" y="4020"/>
            <a:chExt cx="499" cy="231"/>
          </a:xfrm>
        </p:grpSpPr>
        <p:pic>
          <p:nvPicPr>
            <p:cNvPr id="8211" name="Picture 23" descr="78900">
              <a:extLst>
                <a:ext uri="{FF2B5EF4-FFF2-40B4-BE49-F238E27FC236}">
                  <a16:creationId xmlns:a16="http://schemas.microsoft.com/office/drawing/2014/main" id="{11478A7A-61CA-424C-88C7-C2453FFFA7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2" name="Text Box 24">
              <a:hlinkClick r:id="" action="ppaction://hlinkshowjump?jump=firstslide"/>
              <a:extLst>
                <a:ext uri="{FF2B5EF4-FFF2-40B4-BE49-F238E27FC236}">
                  <a16:creationId xmlns:a16="http://schemas.microsoft.com/office/drawing/2014/main" id="{9EB3321C-599F-48D8-86F3-5784202C6E94}"/>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628738"/>
                                        </p:tgtEl>
                                        <p:attrNameLst>
                                          <p:attrName>style.visibility</p:attrName>
                                        </p:attrNameLst>
                                      </p:cBhvr>
                                      <p:to>
                                        <p:strVal val="visible"/>
                                      </p:to>
                                    </p:set>
                                    <p:anim calcmode="lin" valueType="num">
                                      <p:cBhvr>
                                        <p:cTn id="7" dur="1000" fill="hold"/>
                                        <p:tgtEl>
                                          <p:spTgt spid="628738"/>
                                        </p:tgtEl>
                                        <p:attrNameLst>
                                          <p:attrName>ppt_w</p:attrName>
                                        </p:attrNameLst>
                                      </p:cBhvr>
                                      <p:tavLst>
                                        <p:tav tm="0">
                                          <p:val>
                                            <p:fltVal val="0"/>
                                          </p:val>
                                        </p:tav>
                                        <p:tav tm="100000">
                                          <p:val>
                                            <p:strVal val="#ppt_w"/>
                                          </p:val>
                                        </p:tav>
                                      </p:tavLst>
                                    </p:anim>
                                    <p:anim calcmode="lin" valueType="num">
                                      <p:cBhvr>
                                        <p:cTn id="8" dur="1000" fill="hold"/>
                                        <p:tgtEl>
                                          <p:spTgt spid="628738"/>
                                        </p:tgtEl>
                                        <p:attrNameLst>
                                          <p:attrName>ppt_h</p:attrName>
                                        </p:attrNameLst>
                                      </p:cBhvr>
                                      <p:tavLst>
                                        <p:tav tm="0">
                                          <p:val>
                                            <p:fltVal val="0"/>
                                          </p:val>
                                        </p:tav>
                                        <p:tav tm="100000">
                                          <p:val>
                                            <p:strVal val="#ppt_h"/>
                                          </p:val>
                                        </p:tav>
                                      </p:tavLst>
                                    </p:anim>
                                    <p:anim calcmode="lin" valueType="num">
                                      <p:cBhvr>
                                        <p:cTn id="9" dur="1000" fill="hold"/>
                                        <p:tgtEl>
                                          <p:spTgt spid="62873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2873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2" fill="hold" nodeType="clickEffect">
                                  <p:stCondLst>
                                    <p:cond delay="0"/>
                                  </p:stCondLst>
                                  <p:childTnLst>
                                    <p:set>
                                      <p:cBhvr>
                                        <p:cTn id="14" dur="1" fill="hold">
                                          <p:stCondLst>
                                            <p:cond delay="0"/>
                                          </p:stCondLst>
                                        </p:cTn>
                                        <p:tgtEl>
                                          <p:spTgt spid="628739"/>
                                        </p:tgtEl>
                                        <p:attrNameLst>
                                          <p:attrName>style.visibility</p:attrName>
                                        </p:attrNameLst>
                                      </p:cBhvr>
                                      <p:to>
                                        <p:strVal val="visible"/>
                                      </p:to>
                                    </p:set>
                                    <p:anim calcmode="lin" valueType="num">
                                      <p:cBhvr additive="base">
                                        <p:cTn id="15" dur="500" fill="hold"/>
                                        <p:tgtEl>
                                          <p:spTgt spid="628739"/>
                                        </p:tgtEl>
                                        <p:attrNameLst>
                                          <p:attrName>ppt_x</p:attrName>
                                        </p:attrNameLst>
                                      </p:cBhvr>
                                      <p:tavLst>
                                        <p:tav tm="0">
                                          <p:val>
                                            <p:strVal val="1+#ppt_w/2"/>
                                          </p:val>
                                        </p:tav>
                                        <p:tav tm="100000">
                                          <p:val>
                                            <p:strVal val="#ppt_x"/>
                                          </p:val>
                                        </p:tav>
                                      </p:tavLst>
                                    </p:anim>
                                    <p:anim calcmode="lin" valueType="num">
                                      <p:cBhvr additive="base">
                                        <p:cTn id="16" dur="500" fill="hold"/>
                                        <p:tgtEl>
                                          <p:spTgt spid="628739"/>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5" presetClass="entr" presetSubtype="0" fill="hold" grpId="0" nodeType="clickEffect">
                                  <p:stCondLst>
                                    <p:cond delay="0"/>
                                  </p:stCondLst>
                                  <p:childTnLst>
                                    <p:set>
                                      <p:cBhvr>
                                        <p:cTn id="20" dur="1" fill="hold">
                                          <p:stCondLst>
                                            <p:cond delay="0"/>
                                          </p:stCondLst>
                                        </p:cTn>
                                        <p:tgtEl>
                                          <p:spTgt spid="628743"/>
                                        </p:tgtEl>
                                        <p:attrNameLst>
                                          <p:attrName>style.visibility</p:attrName>
                                        </p:attrNameLst>
                                      </p:cBhvr>
                                      <p:to>
                                        <p:strVal val="visible"/>
                                      </p:to>
                                    </p:set>
                                    <p:anim calcmode="lin" valueType="num">
                                      <p:cBhvr>
                                        <p:cTn id="21" dur="1000" fill="hold"/>
                                        <p:tgtEl>
                                          <p:spTgt spid="628743"/>
                                        </p:tgtEl>
                                        <p:attrNameLst>
                                          <p:attrName>ppt_w</p:attrName>
                                        </p:attrNameLst>
                                      </p:cBhvr>
                                      <p:tavLst>
                                        <p:tav tm="0">
                                          <p:val>
                                            <p:fltVal val="0"/>
                                          </p:val>
                                        </p:tav>
                                        <p:tav tm="100000">
                                          <p:val>
                                            <p:strVal val="#ppt_w"/>
                                          </p:val>
                                        </p:tav>
                                      </p:tavLst>
                                    </p:anim>
                                    <p:anim calcmode="lin" valueType="num">
                                      <p:cBhvr>
                                        <p:cTn id="22" dur="1000" fill="hold"/>
                                        <p:tgtEl>
                                          <p:spTgt spid="628743"/>
                                        </p:tgtEl>
                                        <p:attrNameLst>
                                          <p:attrName>ppt_h</p:attrName>
                                        </p:attrNameLst>
                                      </p:cBhvr>
                                      <p:tavLst>
                                        <p:tav tm="0">
                                          <p:val>
                                            <p:fltVal val="0"/>
                                          </p:val>
                                        </p:tav>
                                        <p:tav tm="100000">
                                          <p:val>
                                            <p:strVal val="#ppt_h"/>
                                          </p:val>
                                        </p:tav>
                                      </p:tavLst>
                                    </p:anim>
                                    <p:anim calcmode="lin" valueType="num">
                                      <p:cBhvr>
                                        <p:cTn id="23" dur="1000" fill="hold"/>
                                        <p:tgtEl>
                                          <p:spTgt spid="628743"/>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62874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628740"/>
                                        </p:tgtEl>
                                        <p:attrNameLst>
                                          <p:attrName>style.visibility</p:attrName>
                                        </p:attrNameLst>
                                      </p:cBhvr>
                                      <p:to>
                                        <p:strVal val="visible"/>
                                      </p:to>
                                    </p:set>
                                    <p:animEffect transition="in" filter="wipe(left)">
                                      <p:cBhvr>
                                        <p:cTn id="29" dur="2000"/>
                                        <p:tgtEl>
                                          <p:spTgt spid="62874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628741"/>
                                        </p:tgtEl>
                                        <p:attrNameLst>
                                          <p:attrName>style.visibility</p:attrName>
                                        </p:attrNameLst>
                                      </p:cBhvr>
                                      <p:to>
                                        <p:strVal val="visible"/>
                                      </p:to>
                                    </p:set>
                                    <p:animEffect transition="in" filter="wipe(left)">
                                      <p:cBhvr>
                                        <p:cTn id="34" dur="2000"/>
                                        <p:tgtEl>
                                          <p:spTgt spid="62874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nodeType="clickEffect">
                                  <p:stCondLst>
                                    <p:cond delay="0"/>
                                  </p:stCondLst>
                                  <p:childTnLst>
                                    <p:set>
                                      <p:cBhvr>
                                        <p:cTn id="38" dur="1" fill="hold">
                                          <p:stCondLst>
                                            <p:cond delay="0"/>
                                          </p:stCondLst>
                                        </p:cTn>
                                        <p:tgtEl>
                                          <p:spTgt spid="628742"/>
                                        </p:tgtEl>
                                        <p:attrNameLst>
                                          <p:attrName>style.visibility</p:attrName>
                                        </p:attrNameLst>
                                      </p:cBhvr>
                                      <p:to>
                                        <p:strVal val="visible"/>
                                      </p:to>
                                    </p:set>
                                    <p:anim calcmode="lin" valueType="num">
                                      <p:cBhvr additive="base">
                                        <p:cTn id="39" dur="500" fill="hold"/>
                                        <p:tgtEl>
                                          <p:spTgt spid="628742"/>
                                        </p:tgtEl>
                                        <p:attrNameLst>
                                          <p:attrName>ppt_x</p:attrName>
                                        </p:attrNameLst>
                                      </p:cBhvr>
                                      <p:tavLst>
                                        <p:tav tm="0">
                                          <p:val>
                                            <p:strVal val="1+#ppt_w/2"/>
                                          </p:val>
                                        </p:tav>
                                        <p:tav tm="100000">
                                          <p:val>
                                            <p:strVal val="#ppt_x"/>
                                          </p:val>
                                        </p:tav>
                                      </p:tavLst>
                                    </p:anim>
                                    <p:anim calcmode="lin" valueType="num">
                                      <p:cBhvr additive="base">
                                        <p:cTn id="40" dur="500" fill="hold"/>
                                        <p:tgtEl>
                                          <p:spTgt spid="628742"/>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5" presetClass="entr" presetSubtype="0" fill="hold" grpId="0" nodeType="clickEffect">
                                  <p:stCondLst>
                                    <p:cond delay="0"/>
                                  </p:stCondLst>
                                  <p:childTnLst>
                                    <p:set>
                                      <p:cBhvr>
                                        <p:cTn id="44" dur="1" fill="hold">
                                          <p:stCondLst>
                                            <p:cond delay="0"/>
                                          </p:stCondLst>
                                        </p:cTn>
                                        <p:tgtEl>
                                          <p:spTgt spid="628750"/>
                                        </p:tgtEl>
                                        <p:attrNameLst>
                                          <p:attrName>style.visibility</p:attrName>
                                        </p:attrNameLst>
                                      </p:cBhvr>
                                      <p:to>
                                        <p:strVal val="visible"/>
                                      </p:to>
                                    </p:set>
                                    <p:anim calcmode="lin" valueType="num">
                                      <p:cBhvr>
                                        <p:cTn id="45" dur="1000" fill="hold"/>
                                        <p:tgtEl>
                                          <p:spTgt spid="628750"/>
                                        </p:tgtEl>
                                        <p:attrNameLst>
                                          <p:attrName>ppt_w</p:attrName>
                                        </p:attrNameLst>
                                      </p:cBhvr>
                                      <p:tavLst>
                                        <p:tav tm="0">
                                          <p:val>
                                            <p:fltVal val="0"/>
                                          </p:val>
                                        </p:tav>
                                        <p:tav tm="100000">
                                          <p:val>
                                            <p:strVal val="#ppt_w"/>
                                          </p:val>
                                        </p:tav>
                                      </p:tavLst>
                                    </p:anim>
                                    <p:anim calcmode="lin" valueType="num">
                                      <p:cBhvr>
                                        <p:cTn id="46" dur="1000" fill="hold"/>
                                        <p:tgtEl>
                                          <p:spTgt spid="628750"/>
                                        </p:tgtEl>
                                        <p:attrNameLst>
                                          <p:attrName>ppt_h</p:attrName>
                                        </p:attrNameLst>
                                      </p:cBhvr>
                                      <p:tavLst>
                                        <p:tav tm="0">
                                          <p:val>
                                            <p:fltVal val="0"/>
                                          </p:val>
                                        </p:tav>
                                        <p:tav tm="100000">
                                          <p:val>
                                            <p:strVal val="#ppt_h"/>
                                          </p:val>
                                        </p:tav>
                                      </p:tavLst>
                                    </p:anim>
                                    <p:anim calcmode="lin" valueType="num">
                                      <p:cBhvr>
                                        <p:cTn id="47" dur="1000" fill="hold"/>
                                        <p:tgtEl>
                                          <p:spTgt spid="628750"/>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628750"/>
                                        </p:tgtEl>
                                        <p:attrNameLst>
                                          <p:attrName>ppt_y</p:attrName>
                                        </p:attrNameLst>
                                      </p:cBhvr>
                                      <p:tavLst>
                                        <p:tav tm="0" fmla="#ppt_y+(sin(-2*pi*(1-$))*-#ppt_x+cos(-2*pi*(1-$))*(1-#ppt_y))*(1-$)">
                                          <p:val>
                                            <p:fltVal val="0"/>
                                          </p:val>
                                        </p:tav>
                                        <p:tav tm="100000">
                                          <p:val>
                                            <p:fltVal val="1"/>
                                          </p:val>
                                        </p:tav>
                                      </p:tavLst>
                                    </p:anim>
                                  </p:childTnLst>
                                </p:cTn>
                              </p:par>
                            </p:childTnLst>
                          </p:cTn>
                        </p:par>
                        <p:par>
                          <p:cTn id="49" fill="hold" nodeType="afterGroup">
                            <p:stCondLst>
                              <p:cond delay="1000"/>
                            </p:stCondLst>
                            <p:childTnLst>
                              <p:par>
                                <p:cTn id="50" presetID="22" presetClass="entr" presetSubtype="8" fill="hold" nodeType="afterEffect">
                                  <p:stCondLst>
                                    <p:cond delay="0"/>
                                  </p:stCondLst>
                                  <p:childTnLst>
                                    <p:set>
                                      <p:cBhvr>
                                        <p:cTn id="51" dur="1" fill="hold">
                                          <p:stCondLst>
                                            <p:cond delay="0"/>
                                          </p:stCondLst>
                                        </p:cTn>
                                        <p:tgtEl>
                                          <p:spTgt spid="628751"/>
                                        </p:tgtEl>
                                        <p:attrNameLst>
                                          <p:attrName>style.visibility</p:attrName>
                                        </p:attrNameLst>
                                      </p:cBhvr>
                                      <p:to>
                                        <p:strVal val="visible"/>
                                      </p:to>
                                    </p:set>
                                    <p:animEffect transition="in" filter="wipe(left)">
                                      <p:cBhvr>
                                        <p:cTn id="52" dur="2000"/>
                                        <p:tgtEl>
                                          <p:spTgt spid="62875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5" presetClass="entr" presetSubtype="0" fill="hold" grpId="0" nodeType="clickEffect">
                                  <p:stCondLst>
                                    <p:cond delay="0"/>
                                  </p:stCondLst>
                                  <p:childTnLst>
                                    <p:set>
                                      <p:cBhvr>
                                        <p:cTn id="56" dur="1" fill="hold">
                                          <p:stCondLst>
                                            <p:cond delay="0"/>
                                          </p:stCondLst>
                                        </p:cTn>
                                        <p:tgtEl>
                                          <p:spTgt spid="628752"/>
                                        </p:tgtEl>
                                        <p:attrNameLst>
                                          <p:attrName>style.visibility</p:attrName>
                                        </p:attrNameLst>
                                      </p:cBhvr>
                                      <p:to>
                                        <p:strVal val="visible"/>
                                      </p:to>
                                    </p:set>
                                    <p:anim calcmode="lin" valueType="num">
                                      <p:cBhvr>
                                        <p:cTn id="57" dur="1000" fill="hold"/>
                                        <p:tgtEl>
                                          <p:spTgt spid="628752"/>
                                        </p:tgtEl>
                                        <p:attrNameLst>
                                          <p:attrName>ppt_w</p:attrName>
                                        </p:attrNameLst>
                                      </p:cBhvr>
                                      <p:tavLst>
                                        <p:tav tm="0">
                                          <p:val>
                                            <p:fltVal val="0"/>
                                          </p:val>
                                        </p:tav>
                                        <p:tav tm="100000">
                                          <p:val>
                                            <p:strVal val="#ppt_w"/>
                                          </p:val>
                                        </p:tav>
                                      </p:tavLst>
                                    </p:anim>
                                    <p:anim calcmode="lin" valueType="num">
                                      <p:cBhvr>
                                        <p:cTn id="58" dur="1000" fill="hold"/>
                                        <p:tgtEl>
                                          <p:spTgt spid="628752"/>
                                        </p:tgtEl>
                                        <p:attrNameLst>
                                          <p:attrName>ppt_h</p:attrName>
                                        </p:attrNameLst>
                                      </p:cBhvr>
                                      <p:tavLst>
                                        <p:tav tm="0">
                                          <p:val>
                                            <p:fltVal val="0"/>
                                          </p:val>
                                        </p:tav>
                                        <p:tav tm="100000">
                                          <p:val>
                                            <p:strVal val="#ppt_h"/>
                                          </p:val>
                                        </p:tav>
                                      </p:tavLst>
                                    </p:anim>
                                    <p:anim calcmode="lin" valueType="num">
                                      <p:cBhvr>
                                        <p:cTn id="59" dur="1000" fill="hold"/>
                                        <p:tgtEl>
                                          <p:spTgt spid="628752"/>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62875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nodeType="clickEffect">
                                  <p:stCondLst>
                                    <p:cond delay="0"/>
                                  </p:stCondLst>
                                  <p:childTnLst>
                                    <p:set>
                                      <p:cBhvr>
                                        <p:cTn id="64" dur="1" fill="hold">
                                          <p:stCondLst>
                                            <p:cond delay="0"/>
                                          </p:stCondLst>
                                        </p:cTn>
                                        <p:tgtEl>
                                          <p:spTgt spid="628753"/>
                                        </p:tgtEl>
                                        <p:attrNameLst>
                                          <p:attrName>style.visibility</p:attrName>
                                        </p:attrNameLst>
                                      </p:cBhvr>
                                      <p:to>
                                        <p:strVal val="visible"/>
                                      </p:to>
                                    </p:set>
                                    <p:animEffect transition="in" filter="wipe(left)">
                                      <p:cBhvr>
                                        <p:cTn id="65" dur="2000"/>
                                        <p:tgtEl>
                                          <p:spTgt spid="62875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nodeType="clickEffect">
                                  <p:stCondLst>
                                    <p:cond delay="0"/>
                                  </p:stCondLst>
                                  <p:childTnLst>
                                    <p:set>
                                      <p:cBhvr>
                                        <p:cTn id="69" dur="1" fill="hold">
                                          <p:stCondLst>
                                            <p:cond delay="0"/>
                                          </p:stCondLst>
                                        </p:cTn>
                                        <p:tgtEl>
                                          <p:spTgt spid="628754"/>
                                        </p:tgtEl>
                                        <p:attrNameLst>
                                          <p:attrName>style.visibility</p:attrName>
                                        </p:attrNameLst>
                                      </p:cBhvr>
                                      <p:to>
                                        <p:strVal val="visible"/>
                                      </p:to>
                                    </p:set>
                                    <p:animEffect transition="in" filter="wipe(left)">
                                      <p:cBhvr>
                                        <p:cTn id="70" dur="2000"/>
                                        <p:tgtEl>
                                          <p:spTgt spid="628754"/>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8" fill="hold" nodeType="clickEffect">
                                  <p:stCondLst>
                                    <p:cond delay="0"/>
                                  </p:stCondLst>
                                  <p:childTnLst>
                                    <p:set>
                                      <p:cBhvr>
                                        <p:cTn id="74" dur="1" fill="hold">
                                          <p:stCondLst>
                                            <p:cond delay="0"/>
                                          </p:stCondLst>
                                        </p:cTn>
                                        <p:tgtEl>
                                          <p:spTgt spid="628755"/>
                                        </p:tgtEl>
                                        <p:attrNameLst>
                                          <p:attrName>style.visibility</p:attrName>
                                        </p:attrNameLst>
                                      </p:cBhvr>
                                      <p:to>
                                        <p:strVal val="visible"/>
                                      </p:to>
                                    </p:set>
                                    <p:animEffect transition="in" filter="wipe(left)">
                                      <p:cBhvr>
                                        <p:cTn id="75" dur="2000"/>
                                        <p:tgtEl>
                                          <p:spTgt spid="628755"/>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22" presetClass="entr" presetSubtype="8" fill="hold" nodeType="clickEffect">
                                  <p:stCondLst>
                                    <p:cond delay="0"/>
                                  </p:stCondLst>
                                  <p:childTnLst>
                                    <p:set>
                                      <p:cBhvr>
                                        <p:cTn id="79" dur="1" fill="hold">
                                          <p:stCondLst>
                                            <p:cond delay="0"/>
                                          </p:stCondLst>
                                        </p:cTn>
                                        <p:tgtEl>
                                          <p:spTgt spid="628756"/>
                                        </p:tgtEl>
                                        <p:attrNameLst>
                                          <p:attrName>style.visibility</p:attrName>
                                        </p:attrNameLst>
                                      </p:cBhvr>
                                      <p:to>
                                        <p:strVal val="visible"/>
                                      </p:to>
                                    </p:set>
                                    <p:animEffect transition="in" filter="wipe(left)">
                                      <p:cBhvr>
                                        <p:cTn id="80" dur="2000"/>
                                        <p:tgtEl>
                                          <p:spTgt spid="628756"/>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22" presetClass="entr" presetSubtype="8" fill="hold" nodeType="clickEffect">
                                  <p:stCondLst>
                                    <p:cond delay="0"/>
                                  </p:stCondLst>
                                  <p:childTnLst>
                                    <p:set>
                                      <p:cBhvr>
                                        <p:cTn id="84" dur="1" fill="hold">
                                          <p:stCondLst>
                                            <p:cond delay="0"/>
                                          </p:stCondLst>
                                        </p:cTn>
                                        <p:tgtEl>
                                          <p:spTgt spid="628757"/>
                                        </p:tgtEl>
                                        <p:attrNameLst>
                                          <p:attrName>style.visibility</p:attrName>
                                        </p:attrNameLst>
                                      </p:cBhvr>
                                      <p:to>
                                        <p:strVal val="visible"/>
                                      </p:to>
                                    </p:set>
                                    <p:animEffect transition="in" filter="wipe(left)">
                                      <p:cBhvr>
                                        <p:cTn id="85" dur="2000"/>
                                        <p:tgtEl>
                                          <p:spTgt spid="6287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38" grpId="0"/>
      <p:bldP spid="628743" grpId="0" animBg="1" autoUpdateAnimBg="0"/>
      <p:bldP spid="628750" grpId="0"/>
      <p:bldP spid="628752"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Text Box 2">
            <a:extLst>
              <a:ext uri="{FF2B5EF4-FFF2-40B4-BE49-F238E27FC236}">
                <a16:creationId xmlns:a16="http://schemas.microsoft.com/office/drawing/2014/main" id="{F34D47F3-AB11-4D45-AFCF-AE5DF616A9F4}"/>
              </a:ext>
            </a:extLst>
          </p:cNvPr>
          <p:cNvSpPr txBox="1">
            <a:spLocks noChangeArrowheads="1"/>
          </p:cNvSpPr>
          <p:nvPr/>
        </p:nvSpPr>
        <p:spPr bwMode="auto">
          <a:xfrm>
            <a:off x="827088" y="549275"/>
            <a:ext cx="19700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startAt="3"/>
            </a:pPr>
            <a:r>
              <a:rPr kumimoji="1" lang="zh-CN" altLang="en-US" sz="2800" b="1">
                <a:solidFill>
                  <a:srgbClr val="FFFF00"/>
                </a:solidFill>
                <a:latin typeface="楷体_GB2312" panose="02010609030101010101" pitchFamily="49" charset="-122"/>
                <a:ea typeface="楷体_GB2312" panose="02010609030101010101" pitchFamily="49" charset="-122"/>
              </a:rPr>
              <a:t>旋转因子</a:t>
            </a:r>
          </a:p>
        </p:txBody>
      </p:sp>
      <p:sp>
        <p:nvSpPr>
          <p:cNvPr id="629763" name="Text Box 3">
            <a:extLst>
              <a:ext uri="{FF2B5EF4-FFF2-40B4-BE49-F238E27FC236}">
                <a16:creationId xmlns:a16="http://schemas.microsoft.com/office/drawing/2014/main" id="{D059BF9E-BE9F-497D-8377-A1DD09BB4306}"/>
              </a:ext>
            </a:extLst>
          </p:cNvPr>
          <p:cNvSpPr txBox="1">
            <a:spLocks noChangeArrowheads="1"/>
          </p:cNvSpPr>
          <p:nvPr/>
        </p:nvSpPr>
        <p:spPr bwMode="auto">
          <a:xfrm>
            <a:off x="971550" y="1196975"/>
            <a:ext cx="56165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复数</a:t>
            </a:r>
            <a:r>
              <a:rPr kumimoji="1" lang="zh-CN" altLang="en-US" sz="2400" b="1">
                <a:solidFill>
                  <a:srgbClr val="FFFF00"/>
                </a:solidFill>
                <a:ea typeface="宋体" panose="02010600030101010101" pitchFamily="2" charset="-122"/>
              </a:rPr>
              <a:t>  </a:t>
            </a:r>
            <a:r>
              <a:rPr kumimoji="1" lang="zh-CN" altLang="en-US" sz="2400" b="1">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e</a:t>
            </a:r>
            <a:r>
              <a:rPr kumimoji="1" lang="en-US" altLang="zh-CN" baseline="30000">
                <a:solidFill>
                  <a:schemeClr val="bg1"/>
                </a:solidFill>
                <a:ea typeface="宋体" panose="02010600030101010101" pitchFamily="2" charset="-122"/>
              </a:rPr>
              <a:t>j</a:t>
            </a:r>
            <a:r>
              <a:rPr kumimoji="1" lang="en-US" altLang="zh-CN" i="1" baseline="30000">
                <a:solidFill>
                  <a:schemeClr val="bg1"/>
                </a:solidFill>
                <a:latin typeface="Symbol" panose="05050102010706020507" pitchFamily="18" charset="2"/>
                <a:ea typeface="宋体" panose="02010600030101010101" pitchFamily="2" charset="-122"/>
              </a:rPr>
              <a:t>q</a:t>
            </a:r>
            <a:r>
              <a:rPr kumimoji="1" lang="en-US" altLang="zh-CN" baseline="30000">
                <a:solidFill>
                  <a:schemeClr val="bg1"/>
                </a:solidFill>
                <a:latin typeface="Symbol" panose="05050102010706020507" pitchFamily="18" charset="2"/>
                <a:ea typeface="宋体" panose="02010600030101010101" pitchFamily="2" charset="-122"/>
              </a:rPr>
              <a:t> </a:t>
            </a:r>
            <a:r>
              <a:rPr kumimoji="1" lang="en-US" altLang="zh-CN">
                <a:solidFill>
                  <a:schemeClr val="bg1"/>
                </a:solidFill>
                <a:ea typeface="宋体" panose="02010600030101010101" pitchFamily="2" charset="-122"/>
              </a:rPr>
              <a:t>=cos</a:t>
            </a:r>
            <a:r>
              <a:rPr kumimoji="1" lang="en-US" altLang="zh-CN" i="1">
                <a:solidFill>
                  <a:schemeClr val="bg1"/>
                </a:solidFill>
                <a:latin typeface="Symbol" panose="05050102010706020507" pitchFamily="18" charset="2"/>
                <a:ea typeface="宋体" panose="02010600030101010101" pitchFamily="2" charset="-122"/>
              </a:rPr>
              <a:t>q</a:t>
            </a:r>
            <a:r>
              <a:rPr kumimoji="1" lang="en-US" altLang="zh-CN">
                <a:solidFill>
                  <a:schemeClr val="bg1"/>
                </a:solidFill>
                <a:ea typeface="宋体" panose="02010600030101010101" pitchFamily="2" charset="-122"/>
              </a:rPr>
              <a:t> +jsin</a:t>
            </a:r>
            <a:r>
              <a:rPr kumimoji="1" lang="en-US" altLang="zh-CN" i="1">
                <a:solidFill>
                  <a:schemeClr val="bg1"/>
                </a:solidFill>
                <a:latin typeface="Symbol" panose="05050102010706020507" pitchFamily="18" charset="2"/>
                <a:ea typeface="宋体" panose="02010600030101010101" pitchFamily="2" charset="-122"/>
              </a:rPr>
              <a:t>q</a:t>
            </a:r>
            <a:r>
              <a:rPr kumimoji="1" lang="en-US" altLang="zh-CN">
                <a:solidFill>
                  <a:schemeClr val="bg1"/>
                </a:solidFill>
                <a:ea typeface="宋体" panose="02010600030101010101" pitchFamily="2" charset="-122"/>
              </a:rPr>
              <a:t>  =1∠</a:t>
            </a:r>
            <a:r>
              <a:rPr kumimoji="1" lang="en-US" altLang="zh-CN" i="1">
                <a:solidFill>
                  <a:schemeClr val="bg1"/>
                </a:solidFill>
                <a:latin typeface="Symbol" panose="05050102010706020507" pitchFamily="18" charset="2"/>
                <a:ea typeface="宋体" panose="02010600030101010101" pitchFamily="2" charset="-122"/>
              </a:rPr>
              <a:t>q</a:t>
            </a:r>
            <a:endParaRPr kumimoji="1" lang="en-US" altLang="zh-CN">
              <a:solidFill>
                <a:schemeClr val="bg1"/>
              </a:solidFill>
              <a:latin typeface="Symbol" panose="05050102010706020507" pitchFamily="18" charset="2"/>
              <a:ea typeface="宋体" panose="02010600030101010101" pitchFamily="2" charset="-122"/>
            </a:endParaRPr>
          </a:p>
        </p:txBody>
      </p:sp>
      <p:sp>
        <p:nvSpPr>
          <p:cNvPr id="629764" name="Text Box 4">
            <a:extLst>
              <a:ext uri="{FF2B5EF4-FFF2-40B4-BE49-F238E27FC236}">
                <a16:creationId xmlns:a16="http://schemas.microsoft.com/office/drawing/2014/main" id="{C64E1254-E80A-479F-9961-620A8AF68784}"/>
              </a:ext>
            </a:extLst>
          </p:cNvPr>
          <p:cNvSpPr txBox="1">
            <a:spLocks noChangeArrowheads="1"/>
          </p:cNvSpPr>
          <p:nvPr/>
        </p:nvSpPr>
        <p:spPr bwMode="auto">
          <a:xfrm>
            <a:off x="1258888" y="2133600"/>
            <a:ext cx="15843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52500" indent="-952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Tx/>
              <a:buNone/>
            </a:pPr>
            <a:r>
              <a:rPr kumimoji="1" lang="en-US" altLang="zh-CN" i="1">
                <a:solidFill>
                  <a:schemeClr val="bg1"/>
                </a:solidFill>
                <a:ea typeface="宋体" panose="02010600030101010101" pitchFamily="2" charset="-122"/>
              </a:rPr>
              <a:t>F</a:t>
            </a:r>
            <a:r>
              <a:rPr kumimoji="1" lang="en-US" altLang="zh-CN">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e</a:t>
            </a:r>
            <a:r>
              <a:rPr kumimoji="1" lang="en-US" altLang="zh-CN" baseline="30000">
                <a:solidFill>
                  <a:schemeClr val="bg1"/>
                </a:solidFill>
                <a:ea typeface="宋体" panose="02010600030101010101" pitchFamily="2" charset="-122"/>
              </a:rPr>
              <a:t>j</a:t>
            </a:r>
            <a:r>
              <a:rPr kumimoji="1" lang="en-US" altLang="zh-CN" i="1" baseline="30000">
                <a:solidFill>
                  <a:schemeClr val="bg1"/>
                </a:solidFill>
                <a:latin typeface="Symbol" panose="05050102010706020507" pitchFamily="18" charset="2"/>
                <a:ea typeface="宋体" panose="02010600030101010101" pitchFamily="2" charset="-122"/>
              </a:rPr>
              <a:t>q</a:t>
            </a:r>
            <a:endParaRPr kumimoji="1" lang="en-US" altLang="zh-CN" sz="2400" b="1">
              <a:solidFill>
                <a:srgbClr val="FFFF00"/>
              </a:solidFill>
              <a:ea typeface="宋体" panose="02010600030101010101" pitchFamily="2" charset="-122"/>
            </a:endParaRPr>
          </a:p>
        </p:txBody>
      </p:sp>
      <p:grpSp>
        <p:nvGrpSpPr>
          <p:cNvPr id="2" name="Group 5">
            <a:extLst>
              <a:ext uri="{FF2B5EF4-FFF2-40B4-BE49-F238E27FC236}">
                <a16:creationId xmlns:a16="http://schemas.microsoft.com/office/drawing/2014/main" id="{F1BA11BC-6CD2-44EB-B494-CF6732CE0668}"/>
              </a:ext>
            </a:extLst>
          </p:cNvPr>
          <p:cNvGrpSpPr>
            <a:grpSpLocks/>
          </p:cNvGrpSpPr>
          <p:nvPr/>
        </p:nvGrpSpPr>
        <p:grpSpPr bwMode="auto">
          <a:xfrm>
            <a:off x="2916238" y="1916113"/>
            <a:ext cx="3889375" cy="2608262"/>
            <a:chOff x="1837" y="1207"/>
            <a:chExt cx="2450" cy="1643"/>
          </a:xfrm>
        </p:grpSpPr>
        <p:sp>
          <p:nvSpPr>
            <p:cNvPr id="9232" name="Line 6">
              <a:extLst>
                <a:ext uri="{FF2B5EF4-FFF2-40B4-BE49-F238E27FC236}">
                  <a16:creationId xmlns:a16="http://schemas.microsoft.com/office/drawing/2014/main" id="{ECAD4273-1D66-4B6D-B7A9-728D69A975BC}"/>
                </a:ext>
              </a:extLst>
            </p:cNvPr>
            <p:cNvSpPr>
              <a:spLocks noChangeShapeType="1"/>
            </p:cNvSpPr>
            <p:nvPr/>
          </p:nvSpPr>
          <p:spPr bwMode="auto">
            <a:xfrm flipV="1">
              <a:off x="1871" y="2523"/>
              <a:ext cx="2370" cy="11"/>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33" name="Line 7">
              <a:extLst>
                <a:ext uri="{FF2B5EF4-FFF2-40B4-BE49-F238E27FC236}">
                  <a16:creationId xmlns:a16="http://schemas.microsoft.com/office/drawing/2014/main" id="{468C9F22-F140-45B5-9725-C609AC811D5C}"/>
                </a:ext>
              </a:extLst>
            </p:cNvPr>
            <p:cNvSpPr>
              <a:spLocks noChangeShapeType="1"/>
            </p:cNvSpPr>
            <p:nvPr/>
          </p:nvSpPr>
          <p:spPr bwMode="auto">
            <a:xfrm flipH="1" flipV="1">
              <a:off x="2064" y="1298"/>
              <a:ext cx="20" cy="142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34" name="Line 8">
              <a:extLst>
                <a:ext uri="{FF2B5EF4-FFF2-40B4-BE49-F238E27FC236}">
                  <a16:creationId xmlns:a16="http://schemas.microsoft.com/office/drawing/2014/main" id="{C2CFBCCE-9E99-4BFE-8662-E74A644F8219}"/>
                </a:ext>
              </a:extLst>
            </p:cNvPr>
            <p:cNvSpPr>
              <a:spLocks noChangeShapeType="1"/>
            </p:cNvSpPr>
            <p:nvPr/>
          </p:nvSpPr>
          <p:spPr bwMode="auto">
            <a:xfrm flipV="1">
              <a:off x="2084" y="2115"/>
              <a:ext cx="1975" cy="419"/>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35" name="Line 9">
              <a:extLst>
                <a:ext uri="{FF2B5EF4-FFF2-40B4-BE49-F238E27FC236}">
                  <a16:creationId xmlns:a16="http://schemas.microsoft.com/office/drawing/2014/main" id="{A0EF1283-BF6D-49D2-8514-6693D8D723BB}"/>
                </a:ext>
              </a:extLst>
            </p:cNvPr>
            <p:cNvSpPr>
              <a:spLocks noChangeShapeType="1"/>
            </p:cNvSpPr>
            <p:nvPr/>
          </p:nvSpPr>
          <p:spPr bwMode="auto">
            <a:xfrm flipV="1">
              <a:off x="2109" y="1298"/>
              <a:ext cx="1315" cy="121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36" name="Text Box 10">
              <a:extLst>
                <a:ext uri="{FF2B5EF4-FFF2-40B4-BE49-F238E27FC236}">
                  <a16:creationId xmlns:a16="http://schemas.microsoft.com/office/drawing/2014/main" id="{6A6FE3E9-51D3-4378-9771-964E4DE9CA41}"/>
                </a:ext>
              </a:extLst>
            </p:cNvPr>
            <p:cNvSpPr txBox="1">
              <a:spLocks noChangeArrowheads="1"/>
            </p:cNvSpPr>
            <p:nvPr/>
          </p:nvSpPr>
          <p:spPr bwMode="auto">
            <a:xfrm>
              <a:off x="3878" y="2160"/>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F</a:t>
              </a:r>
              <a:endParaRPr kumimoji="1" lang="en-US" altLang="zh-CN" sz="2800">
                <a:solidFill>
                  <a:schemeClr val="bg1"/>
                </a:solidFill>
                <a:ea typeface="宋体" panose="02010600030101010101" pitchFamily="2" charset="-122"/>
              </a:endParaRPr>
            </a:p>
          </p:txBody>
        </p:sp>
        <p:sp>
          <p:nvSpPr>
            <p:cNvPr id="9237" name="Text Box 11">
              <a:extLst>
                <a:ext uri="{FF2B5EF4-FFF2-40B4-BE49-F238E27FC236}">
                  <a16:creationId xmlns:a16="http://schemas.microsoft.com/office/drawing/2014/main" id="{E419C771-E27E-4706-81DC-1A6D884F1C56}"/>
                </a:ext>
              </a:extLst>
            </p:cNvPr>
            <p:cNvSpPr txBox="1">
              <a:spLocks noChangeArrowheads="1"/>
            </p:cNvSpPr>
            <p:nvPr/>
          </p:nvSpPr>
          <p:spPr bwMode="auto">
            <a:xfrm>
              <a:off x="3923" y="2523"/>
              <a:ext cx="3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Re</a:t>
              </a:r>
            </a:p>
          </p:txBody>
        </p:sp>
        <p:sp>
          <p:nvSpPr>
            <p:cNvPr id="9238" name="Text Box 12">
              <a:extLst>
                <a:ext uri="{FF2B5EF4-FFF2-40B4-BE49-F238E27FC236}">
                  <a16:creationId xmlns:a16="http://schemas.microsoft.com/office/drawing/2014/main" id="{270E1EBE-6DE8-4D8E-8CE3-2B5560193D14}"/>
                </a:ext>
              </a:extLst>
            </p:cNvPr>
            <p:cNvSpPr txBox="1">
              <a:spLocks noChangeArrowheads="1"/>
            </p:cNvSpPr>
            <p:nvPr/>
          </p:nvSpPr>
          <p:spPr bwMode="auto">
            <a:xfrm>
              <a:off x="2154" y="1253"/>
              <a:ext cx="3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Im</a:t>
              </a:r>
            </a:p>
          </p:txBody>
        </p:sp>
        <p:sp>
          <p:nvSpPr>
            <p:cNvPr id="9239" name="Text Box 13">
              <a:extLst>
                <a:ext uri="{FF2B5EF4-FFF2-40B4-BE49-F238E27FC236}">
                  <a16:creationId xmlns:a16="http://schemas.microsoft.com/office/drawing/2014/main" id="{463D5447-7D95-4E8D-AF25-8EB3AC1255D1}"/>
                </a:ext>
              </a:extLst>
            </p:cNvPr>
            <p:cNvSpPr txBox="1">
              <a:spLocks noChangeArrowheads="1"/>
            </p:cNvSpPr>
            <p:nvPr/>
          </p:nvSpPr>
          <p:spPr bwMode="auto">
            <a:xfrm>
              <a:off x="1837" y="252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0</a:t>
              </a:r>
            </a:p>
          </p:txBody>
        </p:sp>
        <p:sp>
          <p:nvSpPr>
            <p:cNvPr id="9240" name="Text Box 14">
              <a:extLst>
                <a:ext uri="{FF2B5EF4-FFF2-40B4-BE49-F238E27FC236}">
                  <a16:creationId xmlns:a16="http://schemas.microsoft.com/office/drawing/2014/main" id="{DDD40DBD-CF0E-4FC6-B483-107E46917EDD}"/>
                </a:ext>
              </a:extLst>
            </p:cNvPr>
            <p:cNvSpPr txBox="1">
              <a:spLocks noChangeArrowheads="1"/>
            </p:cNvSpPr>
            <p:nvPr/>
          </p:nvSpPr>
          <p:spPr bwMode="auto">
            <a:xfrm>
              <a:off x="3379" y="1207"/>
              <a:ext cx="772" cy="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marL="952500" indent="-952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Tx/>
                <a:buNone/>
              </a:pPr>
              <a:r>
                <a:rPr kumimoji="1" lang="en-US" altLang="zh-CN" sz="2800" i="1">
                  <a:solidFill>
                    <a:schemeClr val="bg1"/>
                  </a:solidFill>
                  <a:ea typeface="宋体" panose="02010600030101010101" pitchFamily="2" charset="-122"/>
                </a:rPr>
                <a:t>F</a:t>
              </a:r>
              <a:r>
                <a:rPr kumimoji="1" lang="en-US" altLang="zh-CN"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e</a:t>
              </a:r>
              <a:r>
                <a:rPr kumimoji="1" lang="en-US" altLang="zh-CN" sz="2800" baseline="30000">
                  <a:solidFill>
                    <a:schemeClr val="bg1"/>
                  </a:solidFill>
                  <a:ea typeface="宋体" panose="02010600030101010101" pitchFamily="2" charset="-122"/>
                </a:rPr>
                <a:t>j</a:t>
              </a:r>
              <a:r>
                <a:rPr kumimoji="1" lang="en-US" altLang="zh-CN" sz="2800" i="1" baseline="30000">
                  <a:solidFill>
                    <a:schemeClr val="bg1"/>
                  </a:solidFill>
                  <a:latin typeface="Symbol" panose="05050102010706020507" pitchFamily="18" charset="2"/>
                  <a:ea typeface="宋体" panose="02010600030101010101" pitchFamily="2" charset="-122"/>
                </a:rPr>
                <a:t>q</a:t>
              </a:r>
              <a:endParaRPr kumimoji="1" lang="en-US" altLang="zh-CN" sz="2800">
                <a:solidFill>
                  <a:srgbClr val="FFFF00"/>
                </a:solidFill>
                <a:ea typeface="宋体" panose="02010600030101010101" pitchFamily="2" charset="-122"/>
              </a:endParaRPr>
            </a:p>
          </p:txBody>
        </p:sp>
        <p:sp>
          <p:nvSpPr>
            <p:cNvPr id="9241" name="Freeform 15">
              <a:extLst>
                <a:ext uri="{FF2B5EF4-FFF2-40B4-BE49-F238E27FC236}">
                  <a16:creationId xmlns:a16="http://schemas.microsoft.com/office/drawing/2014/main" id="{9CB5F075-E766-47B0-B94A-CAE2C8AB7564}"/>
                </a:ext>
              </a:extLst>
            </p:cNvPr>
            <p:cNvSpPr>
              <a:spLocks/>
            </p:cNvSpPr>
            <p:nvPr/>
          </p:nvSpPr>
          <p:spPr bwMode="auto">
            <a:xfrm>
              <a:off x="2426" y="2205"/>
              <a:ext cx="159" cy="211"/>
            </a:xfrm>
            <a:custGeom>
              <a:avLst/>
              <a:gdLst>
                <a:gd name="T0" fmla="*/ 0 w 159"/>
                <a:gd name="T1" fmla="*/ 30 h 211"/>
                <a:gd name="T2" fmla="*/ 136 w 159"/>
                <a:gd name="T3" fmla="*/ 30 h 211"/>
                <a:gd name="T4" fmla="*/ 136 w 159"/>
                <a:gd name="T5" fmla="*/ 211 h 211"/>
                <a:gd name="T6" fmla="*/ 0 60000 65536"/>
                <a:gd name="T7" fmla="*/ 0 60000 65536"/>
                <a:gd name="T8" fmla="*/ 0 60000 65536"/>
                <a:gd name="T9" fmla="*/ 0 w 159"/>
                <a:gd name="T10" fmla="*/ 0 h 211"/>
                <a:gd name="T11" fmla="*/ 159 w 159"/>
                <a:gd name="T12" fmla="*/ 211 h 211"/>
              </a:gdLst>
              <a:ahLst/>
              <a:cxnLst>
                <a:cxn ang="T6">
                  <a:pos x="T0" y="T1"/>
                </a:cxn>
                <a:cxn ang="T7">
                  <a:pos x="T2" y="T3"/>
                </a:cxn>
                <a:cxn ang="T8">
                  <a:pos x="T4" y="T5"/>
                </a:cxn>
              </a:cxnLst>
              <a:rect l="T9" t="T10" r="T11" b="T12"/>
              <a:pathLst>
                <a:path w="159" h="211">
                  <a:moveTo>
                    <a:pt x="0" y="30"/>
                  </a:moveTo>
                  <a:cubicBezTo>
                    <a:pt x="56" y="15"/>
                    <a:pt x="113" y="0"/>
                    <a:pt x="136" y="30"/>
                  </a:cubicBezTo>
                  <a:cubicBezTo>
                    <a:pt x="159" y="60"/>
                    <a:pt x="136" y="181"/>
                    <a:pt x="136" y="211"/>
                  </a:cubicBezTo>
                </a:path>
              </a:pathLst>
            </a:custGeom>
            <a:noFill/>
            <a:ln w="28575" cmpd="sng">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42" name="Text Box 16">
              <a:extLst>
                <a:ext uri="{FF2B5EF4-FFF2-40B4-BE49-F238E27FC236}">
                  <a16:creationId xmlns:a16="http://schemas.microsoft.com/office/drawing/2014/main" id="{8AB82C8F-65D1-45D3-9E01-31B8579620C1}"/>
                </a:ext>
              </a:extLst>
            </p:cNvPr>
            <p:cNvSpPr txBox="1">
              <a:spLocks noChangeArrowheads="1"/>
            </p:cNvSpPr>
            <p:nvPr/>
          </p:nvSpPr>
          <p:spPr bwMode="auto">
            <a:xfrm>
              <a:off x="2699" y="1979"/>
              <a:ext cx="40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i="1">
                  <a:solidFill>
                    <a:schemeClr val="bg1"/>
                  </a:solidFill>
                  <a:latin typeface="Arial" panose="020B0604020202020204" pitchFamily="34" charset="0"/>
                  <a:ea typeface="仿宋_GB2312" panose="02010609030101010101" pitchFamily="49" charset="-122"/>
                  <a:sym typeface="Symbol" panose="05050102010706020507" pitchFamily="18" charset="2"/>
                </a:rPr>
                <a:t></a:t>
              </a:r>
            </a:p>
          </p:txBody>
        </p:sp>
      </p:grpSp>
      <p:grpSp>
        <p:nvGrpSpPr>
          <p:cNvPr id="9222" name="Group 17">
            <a:extLst>
              <a:ext uri="{FF2B5EF4-FFF2-40B4-BE49-F238E27FC236}">
                <a16:creationId xmlns:a16="http://schemas.microsoft.com/office/drawing/2014/main" id="{C7A0A46E-D654-47DB-B9C1-79F4BD032B41}"/>
              </a:ext>
            </a:extLst>
          </p:cNvPr>
          <p:cNvGrpSpPr>
            <a:grpSpLocks/>
          </p:cNvGrpSpPr>
          <p:nvPr/>
        </p:nvGrpSpPr>
        <p:grpSpPr bwMode="auto">
          <a:xfrm>
            <a:off x="8316913" y="6446838"/>
            <a:ext cx="792162" cy="366712"/>
            <a:chOff x="5193" y="4020"/>
            <a:chExt cx="499" cy="231"/>
          </a:xfrm>
        </p:grpSpPr>
        <p:pic>
          <p:nvPicPr>
            <p:cNvPr id="9230" name="Picture 18" descr="78900">
              <a:extLst>
                <a:ext uri="{FF2B5EF4-FFF2-40B4-BE49-F238E27FC236}">
                  <a16:creationId xmlns:a16="http://schemas.microsoft.com/office/drawing/2014/main" id="{F2853CDF-9D6F-432B-9C94-AB2D7EAA7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1" name="Text Box 19">
              <a:hlinkClick r:id="" action="ppaction://hlinkshowjump?jump=nextslide"/>
              <a:extLst>
                <a:ext uri="{FF2B5EF4-FFF2-40B4-BE49-F238E27FC236}">
                  <a16:creationId xmlns:a16="http://schemas.microsoft.com/office/drawing/2014/main" id="{214F8DBF-F870-4B24-9444-9F4148B72FA6}"/>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223" name="Group 20">
            <a:extLst>
              <a:ext uri="{FF2B5EF4-FFF2-40B4-BE49-F238E27FC236}">
                <a16:creationId xmlns:a16="http://schemas.microsoft.com/office/drawing/2014/main" id="{C67AE18E-F97C-4AC4-9873-EB1E5FA11060}"/>
              </a:ext>
            </a:extLst>
          </p:cNvPr>
          <p:cNvGrpSpPr>
            <a:grpSpLocks/>
          </p:cNvGrpSpPr>
          <p:nvPr/>
        </p:nvGrpSpPr>
        <p:grpSpPr bwMode="auto">
          <a:xfrm>
            <a:off x="7453313" y="6446838"/>
            <a:ext cx="792162" cy="366712"/>
            <a:chOff x="4649" y="4020"/>
            <a:chExt cx="499" cy="231"/>
          </a:xfrm>
        </p:grpSpPr>
        <p:pic>
          <p:nvPicPr>
            <p:cNvPr id="9228" name="Picture 21" descr="78900">
              <a:extLst>
                <a:ext uri="{FF2B5EF4-FFF2-40B4-BE49-F238E27FC236}">
                  <a16:creationId xmlns:a16="http://schemas.microsoft.com/office/drawing/2014/main" id="{377B08AF-305B-4EC1-AA54-F37A3AC535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9" name="Text Box 22">
              <a:hlinkClick r:id="" action="ppaction://hlinkshowjump?jump=previousslide"/>
              <a:extLst>
                <a:ext uri="{FF2B5EF4-FFF2-40B4-BE49-F238E27FC236}">
                  <a16:creationId xmlns:a16="http://schemas.microsoft.com/office/drawing/2014/main" id="{F2969B21-C62B-440A-AA8B-FA2BEAF741B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29783" name="AutoShape 23" descr="羊皮纸">
            <a:extLst>
              <a:ext uri="{FF2B5EF4-FFF2-40B4-BE49-F238E27FC236}">
                <a16:creationId xmlns:a16="http://schemas.microsoft.com/office/drawing/2014/main" id="{B8A3C0F1-1378-498A-9760-9042B0ACD567}"/>
              </a:ext>
            </a:extLst>
          </p:cNvPr>
          <p:cNvSpPr>
            <a:spLocks noChangeArrowheads="1"/>
          </p:cNvSpPr>
          <p:nvPr/>
        </p:nvSpPr>
        <p:spPr bwMode="auto">
          <a:xfrm>
            <a:off x="827088" y="3573463"/>
            <a:ext cx="1944687" cy="576262"/>
          </a:xfrm>
          <a:prstGeom prst="wedgeRoundRectCallout">
            <a:avLst>
              <a:gd name="adj1" fmla="val 7468"/>
              <a:gd name="adj2" fmla="val -193250"/>
              <a:gd name="adj3" fmla="val 16667"/>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latin typeface="Arial" panose="020B0604020202020204" pitchFamily="34" charset="0"/>
                <a:ea typeface="楷体_GB2312" panose="02010609030101010101" pitchFamily="49" charset="-122"/>
              </a:rPr>
              <a:t>旋转因子</a:t>
            </a:r>
          </a:p>
        </p:txBody>
      </p:sp>
      <p:grpSp>
        <p:nvGrpSpPr>
          <p:cNvPr id="9225" name="Group 24">
            <a:extLst>
              <a:ext uri="{FF2B5EF4-FFF2-40B4-BE49-F238E27FC236}">
                <a16:creationId xmlns:a16="http://schemas.microsoft.com/office/drawing/2014/main" id="{DC775C23-5696-4CBC-9730-9F65714A7746}"/>
              </a:ext>
            </a:extLst>
          </p:cNvPr>
          <p:cNvGrpSpPr>
            <a:grpSpLocks/>
          </p:cNvGrpSpPr>
          <p:nvPr/>
        </p:nvGrpSpPr>
        <p:grpSpPr bwMode="auto">
          <a:xfrm>
            <a:off x="6588125" y="6446838"/>
            <a:ext cx="792163" cy="366712"/>
            <a:chOff x="4649" y="4020"/>
            <a:chExt cx="499" cy="231"/>
          </a:xfrm>
        </p:grpSpPr>
        <p:pic>
          <p:nvPicPr>
            <p:cNvPr id="9226" name="Picture 25" descr="78900">
              <a:extLst>
                <a:ext uri="{FF2B5EF4-FFF2-40B4-BE49-F238E27FC236}">
                  <a16:creationId xmlns:a16="http://schemas.microsoft.com/office/drawing/2014/main" id="{44EE9F45-4783-4F7B-AB82-0BBE93A84E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7" name="Text Box 26">
              <a:hlinkClick r:id="" action="ppaction://hlinkshowjump?jump=firstslide"/>
              <a:extLst>
                <a:ext uri="{FF2B5EF4-FFF2-40B4-BE49-F238E27FC236}">
                  <a16:creationId xmlns:a16="http://schemas.microsoft.com/office/drawing/2014/main" id="{464F15F1-E415-4237-BA53-6AB71F32CC7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29762"/>
                                        </p:tgtEl>
                                        <p:attrNameLst>
                                          <p:attrName>style.visibility</p:attrName>
                                        </p:attrNameLst>
                                      </p:cBhvr>
                                      <p:to>
                                        <p:strVal val="visible"/>
                                      </p:to>
                                    </p:set>
                                    <p:anim calcmode="lin" valueType="num">
                                      <p:cBhvr additive="base">
                                        <p:cTn id="7" dur="500" fill="hold"/>
                                        <p:tgtEl>
                                          <p:spTgt spid="629762"/>
                                        </p:tgtEl>
                                        <p:attrNameLst>
                                          <p:attrName>ppt_x</p:attrName>
                                        </p:attrNameLst>
                                      </p:cBhvr>
                                      <p:tavLst>
                                        <p:tav tm="0">
                                          <p:val>
                                            <p:strVal val="0-#ppt_w/2"/>
                                          </p:val>
                                        </p:tav>
                                        <p:tav tm="100000">
                                          <p:val>
                                            <p:strVal val="#ppt_x"/>
                                          </p:val>
                                        </p:tav>
                                      </p:tavLst>
                                    </p:anim>
                                    <p:anim calcmode="lin" valueType="num">
                                      <p:cBhvr additive="base">
                                        <p:cTn id="8" dur="500" fill="hold"/>
                                        <p:tgtEl>
                                          <p:spTgt spid="6297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29763"/>
                                        </p:tgtEl>
                                        <p:attrNameLst>
                                          <p:attrName>style.visibility</p:attrName>
                                        </p:attrNameLst>
                                      </p:cBhvr>
                                      <p:to>
                                        <p:strVal val="visible"/>
                                      </p:to>
                                    </p:set>
                                    <p:anim calcmode="lin" valueType="num">
                                      <p:cBhvr additive="base">
                                        <p:cTn id="13" dur="500" fill="hold"/>
                                        <p:tgtEl>
                                          <p:spTgt spid="629763"/>
                                        </p:tgtEl>
                                        <p:attrNameLst>
                                          <p:attrName>ppt_x</p:attrName>
                                        </p:attrNameLst>
                                      </p:cBhvr>
                                      <p:tavLst>
                                        <p:tav tm="0">
                                          <p:val>
                                            <p:strVal val="#ppt_x"/>
                                          </p:val>
                                        </p:tav>
                                        <p:tav tm="100000">
                                          <p:val>
                                            <p:strVal val="#ppt_x"/>
                                          </p:val>
                                        </p:tav>
                                      </p:tavLst>
                                    </p:anim>
                                    <p:anim calcmode="lin" valueType="num">
                                      <p:cBhvr additive="base">
                                        <p:cTn id="14" dur="500" fill="hold"/>
                                        <p:tgtEl>
                                          <p:spTgt spid="62976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iterate type="lt">
                                    <p:tmPct val="100000"/>
                                  </p:iterate>
                                  <p:childTnLst>
                                    <p:set>
                                      <p:cBhvr>
                                        <p:cTn id="18" dur="1" fill="hold">
                                          <p:stCondLst>
                                            <p:cond delay="0"/>
                                          </p:stCondLst>
                                        </p:cTn>
                                        <p:tgtEl>
                                          <p:spTgt spid="629764"/>
                                        </p:tgtEl>
                                        <p:attrNameLst>
                                          <p:attrName>style.visibility</p:attrName>
                                        </p:attrNameLst>
                                      </p:cBhvr>
                                      <p:to>
                                        <p:strVal val="visible"/>
                                      </p:to>
                                    </p:set>
                                    <p:animEffect transition="in" filter="wipe(left)">
                                      <p:cBhvr>
                                        <p:cTn id="19" dur="100"/>
                                        <p:tgtEl>
                                          <p:spTgt spid="62976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linds(horizontal)">
                                      <p:cBhvr>
                                        <p:cTn id="24" dur="500"/>
                                        <p:tgtEl>
                                          <p:spTgt spid="2"/>
                                        </p:tgtEl>
                                      </p:cBhvr>
                                    </p:animEffect>
                                  </p:childTnLst>
                                </p:cTn>
                              </p:par>
                            </p:childTnLst>
                          </p:cTn>
                        </p:par>
                        <p:par>
                          <p:cTn id="25" fill="hold" nodeType="afterGroup">
                            <p:stCondLst>
                              <p:cond delay="500"/>
                            </p:stCondLst>
                            <p:childTnLst>
                              <p:par>
                                <p:cTn id="26" presetID="20" presetClass="entr" presetSubtype="0" fill="hold" grpId="0" nodeType="afterEffect">
                                  <p:stCondLst>
                                    <p:cond delay="0"/>
                                  </p:stCondLst>
                                  <p:childTnLst>
                                    <p:set>
                                      <p:cBhvr>
                                        <p:cTn id="27" dur="1" fill="hold">
                                          <p:stCondLst>
                                            <p:cond delay="0"/>
                                          </p:stCondLst>
                                        </p:cTn>
                                        <p:tgtEl>
                                          <p:spTgt spid="629783"/>
                                        </p:tgtEl>
                                        <p:attrNameLst>
                                          <p:attrName>style.visibility</p:attrName>
                                        </p:attrNameLst>
                                      </p:cBhvr>
                                      <p:to>
                                        <p:strVal val="visible"/>
                                      </p:to>
                                    </p:set>
                                    <p:animEffect transition="in" filter="wedge">
                                      <p:cBhvr>
                                        <p:cTn id="28" dur="2000"/>
                                        <p:tgtEl>
                                          <p:spTgt spid="629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2" grpId="0" autoUpdateAnimBg="0"/>
      <p:bldP spid="629763" grpId="0" autoUpdateAnimBg="0"/>
      <p:bldP spid="629764" grpId="0" autoUpdateAnimBg="0"/>
      <p:bldP spid="62978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0786" name="Object 2">
            <a:extLst>
              <a:ext uri="{FF2B5EF4-FFF2-40B4-BE49-F238E27FC236}">
                <a16:creationId xmlns:a16="http://schemas.microsoft.com/office/drawing/2014/main" id="{5194D313-6FBD-4E8E-BD40-3C01DEE8A63C}"/>
              </a:ext>
            </a:extLst>
          </p:cNvPr>
          <p:cNvGraphicFramePr>
            <a:graphicFrameLocks noChangeAspect="1"/>
          </p:cNvGraphicFramePr>
          <p:nvPr/>
        </p:nvGraphicFramePr>
        <p:xfrm>
          <a:off x="755650" y="1341438"/>
          <a:ext cx="3898900" cy="2112962"/>
        </p:xfrm>
        <a:graphic>
          <a:graphicData uri="http://schemas.openxmlformats.org/presentationml/2006/ole">
            <mc:AlternateContent xmlns:mc="http://schemas.openxmlformats.org/markup-compatibility/2006">
              <mc:Choice xmlns:v="urn:schemas-microsoft-com:vml" Requires="v">
                <p:oleObj spid="_x0000_s10276" name="公式" r:id="rId3" imgW="1701751" imgH="914400" progId="Equation.3">
                  <p:embed/>
                </p:oleObj>
              </mc:Choice>
              <mc:Fallback>
                <p:oleObj name="公式" r:id="rId3" imgW="1701751" imgH="914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341438"/>
                        <a:ext cx="3898900" cy="2112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0787" name="Object 3">
            <a:extLst>
              <a:ext uri="{FF2B5EF4-FFF2-40B4-BE49-F238E27FC236}">
                <a16:creationId xmlns:a16="http://schemas.microsoft.com/office/drawing/2014/main" id="{F76FF615-FD85-46F1-A279-3D7C2D4D0AB8}"/>
              </a:ext>
            </a:extLst>
          </p:cNvPr>
          <p:cNvGraphicFramePr>
            <a:graphicFrameLocks noChangeAspect="1"/>
          </p:cNvGraphicFramePr>
          <p:nvPr/>
        </p:nvGraphicFramePr>
        <p:xfrm>
          <a:off x="611188" y="3644900"/>
          <a:ext cx="6911975" cy="1030288"/>
        </p:xfrm>
        <a:graphic>
          <a:graphicData uri="http://schemas.openxmlformats.org/presentationml/2006/ole">
            <mc:AlternateContent xmlns:mc="http://schemas.openxmlformats.org/markup-compatibility/2006">
              <mc:Choice xmlns:v="urn:schemas-microsoft-com:vml" Requires="v">
                <p:oleObj spid="_x0000_s10277" name="公式" r:id="rId5" imgW="2959223" imgH="431975" progId="Equation.3">
                  <p:embed/>
                </p:oleObj>
              </mc:Choice>
              <mc:Fallback>
                <p:oleObj name="公式" r:id="rId5" imgW="2959223" imgH="43197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3644900"/>
                        <a:ext cx="6911975" cy="1030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0788" name="Object 4">
            <a:extLst>
              <a:ext uri="{FF2B5EF4-FFF2-40B4-BE49-F238E27FC236}">
                <a16:creationId xmlns:a16="http://schemas.microsoft.com/office/drawing/2014/main" id="{5E05E7D8-6547-45C9-B367-ABBE6C802A48}"/>
              </a:ext>
            </a:extLst>
          </p:cNvPr>
          <p:cNvGraphicFramePr>
            <a:graphicFrameLocks noChangeAspect="1"/>
          </p:cNvGraphicFramePr>
          <p:nvPr/>
        </p:nvGraphicFramePr>
        <p:xfrm>
          <a:off x="611188" y="4797425"/>
          <a:ext cx="7150100" cy="635000"/>
        </p:xfrm>
        <a:graphic>
          <a:graphicData uri="http://schemas.openxmlformats.org/presentationml/2006/ole">
            <mc:AlternateContent xmlns:mc="http://schemas.openxmlformats.org/markup-compatibility/2006">
              <mc:Choice xmlns:v="urn:schemas-microsoft-com:vml" Requires="v">
                <p:oleObj spid="_x0000_s10278" name="公式" r:id="rId7" imgW="2844800" imgH="241212" progId="Equation.3">
                  <p:embed/>
                </p:oleObj>
              </mc:Choice>
              <mc:Fallback>
                <p:oleObj name="公式" r:id="rId7" imgW="2844800" imgH="241212"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188" y="4797425"/>
                        <a:ext cx="7150100"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0789" name="Text Box 5">
            <a:extLst>
              <a:ext uri="{FF2B5EF4-FFF2-40B4-BE49-F238E27FC236}">
                <a16:creationId xmlns:a16="http://schemas.microsoft.com/office/drawing/2014/main" id="{616B8CF2-8025-4A47-A56A-A6A325D42129}"/>
              </a:ext>
            </a:extLst>
          </p:cNvPr>
          <p:cNvSpPr txBox="1">
            <a:spLocks noChangeArrowheads="1"/>
          </p:cNvSpPr>
          <p:nvPr/>
        </p:nvSpPr>
        <p:spPr bwMode="auto">
          <a:xfrm>
            <a:off x="1908175" y="5661025"/>
            <a:ext cx="54006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zh-CN" sz="2800" b="1">
                <a:solidFill>
                  <a:srgbClr val="FFFF00"/>
                </a:solidFill>
                <a:latin typeface="楷体_GB2312" panose="02010609030101010101" pitchFamily="49" charset="-122"/>
                <a:ea typeface="楷体_GB2312" panose="02010609030101010101" pitchFamily="49" charset="-122"/>
              </a:rPr>
              <a:t> </a:t>
            </a:r>
            <a:r>
              <a:rPr kumimoji="1" lang="zh-CN" altLang="zh-CN" sz="2800">
                <a:solidFill>
                  <a:srgbClr val="FFFF00"/>
                </a:solidFill>
                <a:ea typeface="楷体_GB2312" panose="02010609030101010101" pitchFamily="49" charset="-122"/>
              </a:rPr>
              <a:t>+</a:t>
            </a:r>
            <a:r>
              <a:rPr kumimoji="1" lang="en-US" altLang="zh-CN" sz="2800">
                <a:solidFill>
                  <a:srgbClr val="FFFF00"/>
                </a:solidFill>
                <a:ea typeface="楷体_GB2312" panose="02010609030101010101" pitchFamily="49" charset="-122"/>
              </a:rPr>
              <a:t>j, –j, </a:t>
            </a:r>
            <a:r>
              <a:rPr kumimoji="1" lang="en-US" altLang="zh-CN" sz="2800">
                <a:solidFill>
                  <a:srgbClr val="FFFF00"/>
                </a:solidFill>
                <a:latin typeface="宋体" panose="02010600030101010101" pitchFamily="2" charset="-122"/>
                <a:ea typeface="宋体" panose="02010600030101010101" pitchFamily="2" charset="-122"/>
              </a:rPr>
              <a:t>-</a:t>
            </a:r>
            <a:r>
              <a:rPr kumimoji="1" lang="en-US" altLang="zh-CN" sz="2800">
                <a:solidFill>
                  <a:srgbClr val="FFFF00"/>
                </a:solidFill>
                <a:ea typeface="楷体_GB2312" panose="02010609030101010101" pitchFamily="49" charset="-122"/>
              </a:rPr>
              <a:t>1</a:t>
            </a:r>
            <a:r>
              <a:rPr kumimoji="1" lang="en-US" altLang="zh-CN" sz="2800" b="1">
                <a:solidFill>
                  <a:srgbClr val="FFFF00"/>
                </a:solidFill>
                <a:latin typeface="楷体_GB2312" panose="02010609030101010101" pitchFamily="49" charset="-122"/>
                <a:ea typeface="楷体_GB2312" panose="02010609030101010101" pitchFamily="49" charset="-122"/>
              </a:rPr>
              <a:t> </a:t>
            </a:r>
            <a:r>
              <a:rPr kumimoji="1" lang="zh-CN" altLang="zh-CN" sz="2800" b="1">
                <a:solidFill>
                  <a:srgbClr val="FFFF00"/>
                </a:solidFill>
                <a:latin typeface="楷体_GB2312" panose="02010609030101010101" pitchFamily="49" charset="-122"/>
                <a:ea typeface="楷体_GB2312" panose="02010609030101010101" pitchFamily="49" charset="-122"/>
              </a:rPr>
              <a:t>都可以看成旋转因子。</a:t>
            </a:r>
            <a:endParaRPr kumimoji="1" lang="zh-CN" altLang="en-US" sz="2800" b="1">
              <a:solidFill>
                <a:srgbClr val="FFFF00"/>
              </a:solidFill>
              <a:latin typeface="楷体_GB2312" panose="02010609030101010101" pitchFamily="49" charset="-122"/>
              <a:ea typeface="楷体_GB2312" panose="02010609030101010101" pitchFamily="49" charset="-122"/>
            </a:endParaRPr>
          </a:p>
        </p:txBody>
      </p:sp>
      <p:sp>
        <p:nvSpPr>
          <p:cNvPr id="630790" name="Text Box 6" descr="绿色大理石">
            <a:extLst>
              <a:ext uri="{FF2B5EF4-FFF2-40B4-BE49-F238E27FC236}">
                <a16:creationId xmlns:a16="http://schemas.microsoft.com/office/drawing/2014/main" id="{55398D85-1248-4903-A320-48D5C91ED126}"/>
              </a:ext>
            </a:extLst>
          </p:cNvPr>
          <p:cNvSpPr txBox="1">
            <a:spLocks noChangeArrowheads="1"/>
          </p:cNvSpPr>
          <p:nvPr/>
        </p:nvSpPr>
        <p:spPr bwMode="auto">
          <a:xfrm>
            <a:off x="827088" y="620713"/>
            <a:ext cx="2592387" cy="519112"/>
          </a:xfrm>
          <a:prstGeom prst="rect">
            <a:avLst/>
          </a:prstGeom>
          <a:blipFill dpi="0" rotWithShape="1">
            <a:blip r:embed="rId9"/>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特殊</a:t>
            </a:r>
            <a:r>
              <a:rPr kumimoji="1" lang="zh-CN" altLang="en-US" sz="2800" b="1">
                <a:solidFill>
                  <a:schemeClr val="bg1"/>
                </a:solidFill>
                <a:latin typeface="楷体_GB2312" panose="02010609030101010101" pitchFamily="49" charset="-122"/>
                <a:ea typeface="楷体_GB2312" panose="02010609030101010101" pitchFamily="49" charset="-122"/>
                <a:sym typeface="Symbol" panose="05050102010706020507" pitchFamily="18" charset="2"/>
              </a:rPr>
              <a:t>旋转因子</a:t>
            </a:r>
            <a:endParaRPr kumimoji="1" lang="zh-CN" altLang="en-US" sz="2800" b="1">
              <a:solidFill>
                <a:schemeClr val="bg1"/>
              </a:solidFill>
              <a:latin typeface="楷体_GB2312" panose="02010609030101010101" pitchFamily="49" charset="-122"/>
              <a:ea typeface="楷体_GB2312" panose="02010609030101010101" pitchFamily="49" charset="-122"/>
            </a:endParaRPr>
          </a:p>
        </p:txBody>
      </p:sp>
      <p:grpSp>
        <p:nvGrpSpPr>
          <p:cNvPr id="2" name="Group 7">
            <a:extLst>
              <a:ext uri="{FF2B5EF4-FFF2-40B4-BE49-F238E27FC236}">
                <a16:creationId xmlns:a16="http://schemas.microsoft.com/office/drawing/2014/main" id="{4BC19F2F-8DD1-4B0F-838A-48FB8B2DBEC4}"/>
              </a:ext>
            </a:extLst>
          </p:cNvPr>
          <p:cNvGrpSpPr>
            <a:grpSpLocks/>
          </p:cNvGrpSpPr>
          <p:nvPr/>
        </p:nvGrpSpPr>
        <p:grpSpPr bwMode="auto">
          <a:xfrm>
            <a:off x="4716463" y="457200"/>
            <a:ext cx="3411537" cy="3238500"/>
            <a:chOff x="2971" y="164"/>
            <a:chExt cx="2149" cy="2040"/>
          </a:xfrm>
        </p:grpSpPr>
        <p:sp>
          <p:nvSpPr>
            <p:cNvPr id="10269" name="Line 8">
              <a:extLst>
                <a:ext uri="{FF2B5EF4-FFF2-40B4-BE49-F238E27FC236}">
                  <a16:creationId xmlns:a16="http://schemas.microsoft.com/office/drawing/2014/main" id="{4676F84F-6320-4B89-87F5-D89594D97727}"/>
                </a:ext>
              </a:extLst>
            </p:cNvPr>
            <p:cNvSpPr>
              <a:spLocks noChangeShapeType="1"/>
            </p:cNvSpPr>
            <p:nvPr/>
          </p:nvSpPr>
          <p:spPr bwMode="auto">
            <a:xfrm>
              <a:off x="2971" y="1353"/>
              <a:ext cx="1988"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70" name="Line 9">
              <a:extLst>
                <a:ext uri="{FF2B5EF4-FFF2-40B4-BE49-F238E27FC236}">
                  <a16:creationId xmlns:a16="http://schemas.microsoft.com/office/drawing/2014/main" id="{DFE6CE14-7E31-499F-B91F-F60429C07C77}"/>
                </a:ext>
              </a:extLst>
            </p:cNvPr>
            <p:cNvSpPr>
              <a:spLocks noChangeShapeType="1"/>
            </p:cNvSpPr>
            <p:nvPr/>
          </p:nvSpPr>
          <p:spPr bwMode="auto">
            <a:xfrm flipV="1">
              <a:off x="3965" y="373"/>
              <a:ext cx="0" cy="1831"/>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71" name="Line 10">
              <a:extLst>
                <a:ext uri="{FF2B5EF4-FFF2-40B4-BE49-F238E27FC236}">
                  <a16:creationId xmlns:a16="http://schemas.microsoft.com/office/drawing/2014/main" id="{44DFDFE0-2F9F-494E-8301-E40D91EF38B3}"/>
                </a:ext>
              </a:extLst>
            </p:cNvPr>
            <p:cNvSpPr>
              <a:spLocks noChangeShapeType="1"/>
            </p:cNvSpPr>
            <p:nvPr/>
          </p:nvSpPr>
          <p:spPr bwMode="auto">
            <a:xfrm flipV="1">
              <a:off x="3965" y="618"/>
              <a:ext cx="729" cy="735"/>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72" name="Text Box 11">
              <a:extLst>
                <a:ext uri="{FF2B5EF4-FFF2-40B4-BE49-F238E27FC236}">
                  <a16:creationId xmlns:a16="http://schemas.microsoft.com/office/drawing/2014/main" id="{B6AAA939-4FCB-49BE-97B8-3BD8C2839C80}"/>
                </a:ext>
              </a:extLst>
            </p:cNvPr>
            <p:cNvSpPr txBox="1">
              <a:spLocks noChangeArrowheads="1"/>
            </p:cNvSpPr>
            <p:nvPr/>
          </p:nvSpPr>
          <p:spPr bwMode="auto">
            <a:xfrm>
              <a:off x="4756" y="1312"/>
              <a:ext cx="3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Re</a:t>
              </a:r>
            </a:p>
          </p:txBody>
        </p:sp>
        <p:sp>
          <p:nvSpPr>
            <p:cNvPr id="10273" name="Text Box 12">
              <a:extLst>
                <a:ext uri="{FF2B5EF4-FFF2-40B4-BE49-F238E27FC236}">
                  <a16:creationId xmlns:a16="http://schemas.microsoft.com/office/drawing/2014/main" id="{576B5CE7-9AA4-4199-A7C4-87C6D0DF5E54}"/>
                </a:ext>
              </a:extLst>
            </p:cNvPr>
            <p:cNvSpPr txBox="1">
              <a:spLocks noChangeArrowheads="1"/>
            </p:cNvSpPr>
            <p:nvPr/>
          </p:nvSpPr>
          <p:spPr bwMode="auto">
            <a:xfrm>
              <a:off x="4014" y="164"/>
              <a:ext cx="3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Im</a:t>
              </a:r>
            </a:p>
          </p:txBody>
        </p:sp>
        <p:sp>
          <p:nvSpPr>
            <p:cNvPr id="10274" name="Text Box 13">
              <a:extLst>
                <a:ext uri="{FF2B5EF4-FFF2-40B4-BE49-F238E27FC236}">
                  <a16:creationId xmlns:a16="http://schemas.microsoft.com/office/drawing/2014/main" id="{BFC51C4B-6DCE-4D9C-A66D-677483D75FD6}"/>
                </a:ext>
              </a:extLst>
            </p:cNvPr>
            <p:cNvSpPr txBox="1">
              <a:spLocks noChangeArrowheads="1"/>
            </p:cNvSpPr>
            <p:nvPr/>
          </p:nvSpPr>
          <p:spPr bwMode="auto">
            <a:xfrm>
              <a:off x="3969" y="134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0</a:t>
              </a:r>
            </a:p>
          </p:txBody>
        </p:sp>
        <p:graphicFrame>
          <p:nvGraphicFramePr>
            <p:cNvPr id="10275" name="Object 14">
              <a:extLst>
                <a:ext uri="{FF2B5EF4-FFF2-40B4-BE49-F238E27FC236}">
                  <a16:creationId xmlns:a16="http://schemas.microsoft.com/office/drawing/2014/main" id="{1D31AF06-8C34-4D63-8A74-B80CBC7D1B3B}"/>
                </a:ext>
              </a:extLst>
            </p:cNvPr>
            <p:cNvGraphicFramePr>
              <a:graphicFrameLocks noChangeAspect="1"/>
            </p:cNvGraphicFramePr>
            <p:nvPr/>
          </p:nvGraphicFramePr>
          <p:xfrm>
            <a:off x="4704" y="462"/>
            <a:ext cx="252" cy="243"/>
          </p:xfrm>
          <a:graphic>
            <a:graphicData uri="http://schemas.openxmlformats.org/presentationml/2006/ole">
              <mc:AlternateContent xmlns:mc="http://schemas.openxmlformats.org/markup-compatibility/2006">
                <mc:Choice xmlns:v="urn:schemas-microsoft-com:vml" Requires="v">
                  <p:oleObj spid="_x0000_s10279" name="公式" r:id="rId10" imgW="164927" imgH="165144" progId="Equation.3">
                    <p:embed/>
                  </p:oleObj>
                </mc:Choice>
                <mc:Fallback>
                  <p:oleObj name="公式" r:id="rId10" imgW="164927" imgH="165144"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04" y="462"/>
                          <a:ext cx="252" cy="2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 name="Group 15">
            <a:extLst>
              <a:ext uri="{FF2B5EF4-FFF2-40B4-BE49-F238E27FC236}">
                <a16:creationId xmlns:a16="http://schemas.microsoft.com/office/drawing/2014/main" id="{86509D3C-1CDD-40FE-BC52-66148CAEC87E}"/>
              </a:ext>
            </a:extLst>
          </p:cNvPr>
          <p:cNvGrpSpPr>
            <a:grpSpLocks/>
          </p:cNvGrpSpPr>
          <p:nvPr/>
        </p:nvGrpSpPr>
        <p:grpSpPr bwMode="auto">
          <a:xfrm>
            <a:off x="4602163" y="787400"/>
            <a:ext cx="1670050" cy="1582738"/>
            <a:chOff x="2899" y="372"/>
            <a:chExt cx="1052" cy="997"/>
          </a:xfrm>
        </p:grpSpPr>
        <p:sp>
          <p:nvSpPr>
            <p:cNvPr id="10267" name="Line 16">
              <a:extLst>
                <a:ext uri="{FF2B5EF4-FFF2-40B4-BE49-F238E27FC236}">
                  <a16:creationId xmlns:a16="http://schemas.microsoft.com/office/drawing/2014/main" id="{8538633E-65AC-441F-8CB1-531C22D05FE1}"/>
                </a:ext>
              </a:extLst>
            </p:cNvPr>
            <p:cNvSpPr>
              <a:spLocks noChangeShapeType="1"/>
            </p:cNvSpPr>
            <p:nvPr/>
          </p:nvSpPr>
          <p:spPr bwMode="auto">
            <a:xfrm rot="16200000" flipV="1">
              <a:off x="3222" y="639"/>
              <a:ext cx="706" cy="753"/>
            </a:xfrm>
            <a:prstGeom prst="line">
              <a:avLst/>
            </a:prstGeom>
            <a:noFill/>
            <a:ln w="28575">
              <a:solidFill>
                <a:srgbClr val="CC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10268" name="Object 17">
              <a:extLst>
                <a:ext uri="{FF2B5EF4-FFF2-40B4-BE49-F238E27FC236}">
                  <a16:creationId xmlns:a16="http://schemas.microsoft.com/office/drawing/2014/main" id="{B2F2E078-A809-44F7-A371-F62E977425F6}"/>
                </a:ext>
              </a:extLst>
            </p:cNvPr>
            <p:cNvGraphicFramePr>
              <a:graphicFrameLocks noChangeAspect="1"/>
            </p:cNvGraphicFramePr>
            <p:nvPr/>
          </p:nvGraphicFramePr>
          <p:xfrm>
            <a:off x="2899" y="372"/>
            <a:ext cx="505" cy="312"/>
          </p:xfrm>
          <a:graphic>
            <a:graphicData uri="http://schemas.openxmlformats.org/presentationml/2006/ole">
              <mc:AlternateContent xmlns:mc="http://schemas.openxmlformats.org/markup-compatibility/2006">
                <mc:Choice xmlns:v="urn:schemas-microsoft-com:vml" Requires="v">
                  <p:oleObj spid="_x0000_s10280" name="公式" r:id="rId12" imgW="355501" imgH="215988" progId="Equation.3">
                    <p:embed/>
                  </p:oleObj>
                </mc:Choice>
                <mc:Fallback>
                  <p:oleObj name="公式" r:id="rId12" imgW="355501" imgH="215988" progId="Equation.3">
                    <p:embed/>
                    <p:pic>
                      <p:nvPicPr>
                        <p:cNvPr id="0"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99" y="372"/>
                          <a:ext cx="505"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18">
            <a:extLst>
              <a:ext uri="{FF2B5EF4-FFF2-40B4-BE49-F238E27FC236}">
                <a16:creationId xmlns:a16="http://schemas.microsoft.com/office/drawing/2014/main" id="{FBE75B9C-5302-403F-B6D6-6DE128A494F9}"/>
              </a:ext>
            </a:extLst>
          </p:cNvPr>
          <p:cNvGrpSpPr>
            <a:grpSpLocks/>
          </p:cNvGrpSpPr>
          <p:nvPr/>
        </p:nvGrpSpPr>
        <p:grpSpPr bwMode="auto">
          <a:xfrm>
            <a:off x="6300788" y="2401888"/>
            <a:ext cx="1665287" cy="1079500"/>
            <a:chOff x="3969" y="1389"/>
            <a:chExt cx="1049" cy="680"/>
          </a:xfrm>
        </p:grpSpPr>
        <p:sp>
          <p:nvSpPr>
            <p:cNvPr id="10265" name="Line 19">
              <a:extLst>
                <a:ext uri="{FF2B5EF4-FFF2-40B4-BE49-F238E27FC236}">
                  <a16:creationId xmlns:a16="http://schemas.microsoft.com/office/drawing/2014/main" id="{84E988B6-146A-465E-A9FB-B94BBD6AECDA}"/>
                </a:ext>
              </a:extLst>
            </p:cNvPr>
            <p:cNvSpPr>
              <a:spLocks noChangeShapeType="1"/>
            </p:cNvSpPr>
            <p:nvPr/>
          </p:nvSpPr>
          <p:spPr bwMode="auto">
            <a:xfrm rot="5400000" flipV="1">
              <a:off x="3992" y="1366"/>
              <a:ext cx="680" cy="725"/>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10266" name="Object 20">
              <a:extLst>
                <a:ext uri="{FF2B5EF4-FFF2-40B4-BE49-F238E27FC236}">
                  <a16:creationId xmlns:a16="http://schemas.microsoft.com/office/drawing/2014/main" id="{1725AAB1-B36D-43DD-907F-9FE50841951D}"/>
                </a:ext>
              </a:extLst>
            </p:cNvPr>
            <p:cNvGraphicFramePr>
              <a:graphicFrameLocks noChangeAspect="1"/>
            </p:cNvGraphicFramePr>
            <p:nvPr/>
          </p:nvGraphicFramePr>
          <p:xfrm>
            <a:off x="4574" y="1775"/>
            <a:ext cx="444" cy="274"/>
          </p:xfrm>
          <a:graphic>
            <a:graphicData uri="http://schemas.openxmlformats.org/presentationml/2006/ole">
              <mc:AlternateContent xmlns:mc="http://schemas.openxmlformats.org/markup-compatibility/2006">
                <mc:Choice xmlns:v="urn:schemas-microsoft-com:vml" Requires="v">
                  <p:oleObj spid="_x0000_s10281" name="公式" r:id="rId14" imgW="355501" imgH="215988" progId="Equation.3">
                    <p:embed/>
                  </p:oleObj>
                </mc:Choice>
                <mc:Fallback>
                  <p:oleObj name="公式" r:id="rId14" imgW="355501" imgH="215988" progId="Equation.3">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74" y="1775"/>
                          <a:ext cx="444" cy="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21">
            <a:extLst>
              <a:ext uri="{FF2B5EF4-FFF2-40B4-BE49-F238E27FC236}">
                <a16:creationId xmlns:a16="http://schemas.microsoft.com/office/drawing/2014/main" id="{742E7579-6D91-4782-9C62-3BCB38A362EA}"/>
              </a:ext>
            </a:extLst>
          </p:cNvPr>
          <p:cNvGrpSpPr>
            <a:grpSpLocks/>
          </p:cNvGrpSpPr>
          <p:nvPr/>
        </p:nvGrpSpPr>
        <p:grpSpPr bwMode="auto">
          <a:xfrm>
            <a:off x="5195888" y="2330450"/>
            <a:ext cx="1127125" cy="1412875"/>
            <a:chOff x="3259" y="1344"/>
            <a:chExt cx="710" cy="890"/>
          </a:xfrm>
        </p:grpSpPr>
        <p:sp>
          <p:nvSpPr>
            <p:cNvPr id="10263" name="Line 22">
              <a:extLst>
                <a:ext uri="{FF2B5EF4-FFF2-40B4-BE49-F238E27FC236}">
                  <a16:creationId xmlns:a16="http://schemas.microsoft.com/office/drawing/2014/main" id="{2D05CDA1-6858-4B02-B232-C6E7A0B4DD6C}"/>
                </a:ext>
              </a:extLst>
            </p:cNvPr>
            <p:cNvSpPr>
              <a:spLocks noChangeShapeType="1"/>
            </p:cNvSpPr>
            <p:nvPr/>
          </p:nvSpPr>
          <p:spPr bwMode="auto">
            <a:xfrm rot="10800000" flipV="1">
              <a:off x="3274" y="1344"/>
              <a:ext cx="695" cy="680"/>
            </a:xfrm>
            <a:prstGeom prst="line">
              <a:avLst/>
            </a:prstGeom>
            <a:noFill/>
            <a:ln w="28575">
              <a:solidFill>
                <a:srgbClr val="FF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10264" name="Object 23">
              <a:extLst>
                <a:ext uri="{FF2B5EF4-FFF2-40B4-BE49-F238E27FC236}">
                  <a16:creationId xmlns:a16="http://schemas.microsoft.com/office/drawing/2014/main" id="{A24A340D-2601-45E8-B232-08702BAD1B1A}"/>
                </a:ext>
              </a:extLst>
            </p:cNvPr>
            <p:cNvGraphicFramePr>
              <a:graphicFrameLocks noChangeAspect="1"/>
            </p:cNvGraphicFramePr>
            <p:nvPr/>
          </p:nvGraphicFramePr>
          <p:xfrm>
            <a:off x="3259" y="1962"/>
            <a:ext cx="466" cy="272"/>
          </p:xfrm>
          <a:graphic>
            <a:graphicData uri="http://schemas.openxmlformats.org/presentationml/2006/ole">
              <mc:AlternateContent xmlns:mc="http://schemas.openxmlformats.org/markup-compatibility/2006">
                <mc:Choice xmlns:v="urn:schemas-microsoft-com:vml" Requires="v">
                  <p:oleObj spid="_x0000_s10282" name="公式" r:id="rId16" imgW="291977" imgH="165144" progId="Equation.3">
                    <p:embed/>
                  </p:oleObj>
                </mc:Choice>
                <mc:Fallback>
                  <p:oleObj name="公式" r:id="rId16" imgW="291977" imgH="165144" progId="Equation.3">
                    <p:embed/>
                    <p:pic>
                      <p:nvPicPr>
                        <p:cNvPr id="0" name="Object 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59" y="1962"/>
                          <a:ext cx="466"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800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0251" name="Group 24">
            <a:extLst>
              <a:ext uri="{FF2B5EF4-FFF2-40B4-BE49-F238E27FC236}">
                <a16:creationId xmlns:a16="http://schemas.microsoft.com/office/drawing/2014/main" id="{77CCA6F5-34B9-40B5-BC2A-B7D6F985C0E8}"/>
              </a:ext>
            </a:extLst>
          </p:cNvPr>
          <p:cNvGrpSpPr>
            <a:grpSpLocks/>
          </p:cNvGrpSpPr>
          <p:nvPr/>
        </p:nvGrpSpPr>
        <p:grpSpPr bwMode="auto">
          <a:xfrm>
            <a:off x="8316913" y="6446838"/>
            <a:ext cx="792162" cy="366712"/>
            <a:chOff x="5193" y="4020"/>
            <a:chExt cx="499" cy="231"/>
          </a:xfrm>
        </p:grpSpPr>
        <p:pic>
          <p:nvPicPr>
            <p:cNvPr id="10261" name="Picture 25" descr="78900">
              <a:extLst>
                <a:ext uri="{FF2B5EF4-FFF2-40B4-BE49-F238E27FC236}">
                  <a16:creationId xmlns:a16="http://schemas.microsoft.com/office/drawing/2014/main" id="{C2FD62B7-B72D-420F-AC8A-7F374E734FC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2" name="Text Box 26">
              <a:hlinkClick r:id="" action="ppaction://hlinkshowjump?jump=nextslide"/>
              <a:extLst>
                <a:ext uri="{FF2B5EF4-FFF2-40B4-BE49-F238E27FC236}">
                  <a16:creationId xmlns:a16="http://schemas.microsoft.com/office/drawing/2014/main" id="{6AF389F9-00A0-40AF-A0AA-A5F65992E831}"/>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0252" name="Group 27">
            <a:extLst>
              <a:ext uri="{FF2B5EF4-FFF2-40B4-BE49-F238E27FC236}">
                <a16:creationId xmlns:a16="http://schemas.microsoft.com/office/drawing/2014/main" id="{20D53978-BBA0-41EE-B498-341A067E5B3C}"/>
              </a:ext>
            </a:extLst>
          </p:cNvPr>
          <p:cNvGrpSpPr>
            <a:grpSpLocks/>
          </p:cNvGrpSpPr>
          <p:nvPr/>
        </p:nvGrpSpPr>
        <p:grpSpPr bwMode="auto">
          <a:xfrm>
            <a:off x="7453313" y="6446838"/>
            <a:ext cx="792162" cy="366712"/>
            <a:chOff x="4649" y="4020"/>
            <a:chExt cx="499" cy="231"/>
          </a:xfrm>
        </p:grpSpPr>
        <p:pic>
          <p:nvPicPr>
            <p:cNvPr id="10259" name="Picture 28" descr="78900">
              <a:extLst>
                <a:ext uri="{FF2B5EF4-FFF2-40B4-BE49-F238E27FC236}">
                  <a16:creationId xmlns:a16="http://schemas.microsoft.com/office/drawing/2014/main" id="{5D6D966D-F229-4693-B2A2-78BFEA3F299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0" name="Text Box 29">
              <a:hlinkClick r:id="" action="ppaction://hlinkshowjump?jump=previousslide"/>
              <a:extLst>
                <a:ext uri="{FF2B5EF4-FFF2-40B4-BE49-F238E27FC236}">
                  <a16:creationId xmlns:a16="http://schemas.microsoft.com/office/drawing/2014/main" id="{D0D45F6F-0D65-47F4-BA59-1BF4952A6459}"/>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8" name="Group 30">
            <a:extLst>
              <a:ext uri="{FF2B5EF4-FFF2-40B4-BE49-F238E27FC236}">
                <a16:creationId xmlns:a16="http://schemas.microsoft.com/office/drawing/2014/main" id="{C6BBF7A7-9062-42C2-818A-BCD914A910E2}"/>
              </a:ext>
            </a:extLst>
          </p:cNvPr>
          <p:cNvGrpSpPr>
            <a:grpSpLocks/>
          </p:cNvGrpSpPr>
          <p:nvPr/>
        </p:nvGrpSpPr>
        <p:grpSpPr bwMode="auto">
          <a:xfrm>
            <a:off x="395288" y="5445125"/>
            <a:ext cx="1644650" cy="850900"/>
            <a:chOff x="385" y="3022"/>
            <a:chExt cx="1036" cy="536"/>
          </a:xfrm>
        </p:grpSpPr>
        <p:pic>
          <p:nvPicPr>
            <p:cNvPr id="10257" name="Picture 31" descr="123">
              <a:extLst>
                <a:ext uri="{FF2B5EF4-FFF2-40B4-BE49-F238E27FC236}">
                  <a16:creationId xmlns:a16="http://schemas.microsoft.com/office/drawing/2014/main" id="{BD0961B1-C627-4EC1-B65B-3B688221A85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8" name="Text Box 32">
              <a:extLst>
                <a:ext uri="{FF2B5EF4-FFF2-40B4-BE49-F238E27FC236}">
                  <a16:creationId xmlns:a16="http://schemas.microsoft.com/office/drawing/2014/main" id="{14450DB5-B857-4049-A03E-A1DFAC4070E2}"/>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grpSp>
        <p:nvGrpSpPr>
          <p:cNvPr id="10254" name="Group 33">
            <a:extLst>
              <a:ext uri="{FF2B5EF4-FFF2-40B4-BE49-F238E27FC236}">
                <a16:creationId xmlns:a16="http://schemas.microsoft.com/office/drawing/2014/main" id="{20B87639-2754-4202-84A5-0A1DBB109CF1}"/>
              </a:ext>
            </a:extLst>
          </p:cNvPr>
          <p:cNvGrpSpPr>
            <a:grpSpLocks/>
          </p:cNvGrpSpPr>
          <p:nvPr/>
        </p:nvGrpSpPr>
        <p:grpSpPr bwMode="auto">
          <a:xfrm>
            <a:off x="6588125" y="6446838"/>
            <a:ext cx="792163" cy="366712"/>
            <a:chOff x="4649" y="4020"/>
            <a:chExt cx="499" cy="231"/>
          </a:xfrm>
        </p:grpSpPr>
        <p:pic>
          <p:nvPicPr>
            <p:cNvPr id="10255" name="Picture 34" descr="78900">
              <a:extLst>
                <a:ext uri="{FF2B5EF4-FFF2-40B4-BE49-F238E27FC236}">
                  <a16:creationId xmlns:a16="http://schemas.microsoft.com/office/drawing/2014/main" id="{3FFC3D12-EE2C-471F-A8AE-B9BC5729C42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Text Box 35">
              <a:hlinkClick r:id="" action="ppaction://hlinkshowjump?jump=firstslide"/>
              <a:extLst>
                <a:ext uri="{FF2B5EF4-FFF2-40B4-BE49-F238E27FC236}">
                  <a16:creationId xmlns:a16="http://schemas.microsoft.com/office/drawing/2014/main" id="{8E7DF853-E2B9-47D0-89E6-B1F499915155}"/>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30790"/>
                                        </p:tgtEl>
                                        <p:attrNameLst>
                                          <p:attrName>style.visibility</p:attrName>
                                        </p:attrNameLst>
                                      </p:cBhvr>
                                      <p:to>
                                        <p:strVal val="visible"/>
                                      </p:to>
                                    </p:set>
                                    <p:anim calcmode="lin" valueType="num">
                                      <p:cBhvr additive="base">
                                        <p:cTn id="7" dur="500" fill="hold"/>
                                        <p:tgtEl>
                                          <p:spTgt spid="630790"/>
                                        </p:tgtEl>
                                        <p:attrNameLst>
                                          <p:attrName>ppt_x</p:attrName>
                                        </p:attrNameLst>
                                      </p:cBhvr>
                                      <p:tavLst>
                                        <p:tav tm="0">
                                          <p:val>
                                            <p:strVal val="0-#ppt_w/2"/>
                                          </p:val>
                                        </p:tav>
                                        <p:tav tm="100000">
                                          <p:val>
                                            <p:strVal val="#ppt_x"/>
                                          </p:val>
                                        </p:tav>
                                      </p:tavLst>
                                    </p:anim>
                                    <p:anim calcmode="lin" valueType="num">
                                      <p:cBhvr additive="base">
                                        <p:cTn id="8" dur="500" fill="hold"/>
                                        <p:tgtEl>
                                          <p:spTgt spid="6307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630786"/>
                                        </p:tgtEl>
                                        <p:attrNameLst>
                                          <p:attrName>style.visibility</p:attrName>
                                        </p:attrNameLst>
                                      </p:cBhvr>
                                      <p:to>
                                        <p:strVal val="visible"/>
                                      </p:to>
                                    </p:set>
                                    <p:animEffect transition="in" filter="wipe(up)">
                                      <p:cBhvr>
                                        <p:cTn id="18" dur="2000"/>
                                        <p:tgtEl>
                                          <p:spTgt spid="63078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1000"/>
                                        <p:tgtEl>
                                          <p:spTgt spid="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630787"/>
                                        </p:tgtEl>
                                        <p:attrNameLst>
                                          <p:attrName>style.visibility</p:attrName>
                                        </p:attrNameLst>
                                      </p:cBhvr>
                                      <p:to>
                                        <p:strVal val="visible"/>
                                      </p:to>
                                    </p:set>
                                    <p:animEffect transition="in" filter="wipe(left)">
                                      <p:cBhvr>
                                        <p:cTn id="28" dur="2000"/>
                                        <p:tgtEl>
                                          <p:spTgt spid="63078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1000"/>
                                        <p:tgtEl>
                                          <p:spTgt spid="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630788"/>
                                        </p:tgtEl>
                                        <p:attrNameLst>
                                          <p:attrName>style.visibility</p:attrName>
                                        </p:attrNameLst>
                                      </p:cBhvr>
                                      <p:to>
                                        <p:strVal val="visible"/>
                                      </p:to>
                                    </p:set>
                                    <p:animEffect transition="in" filter="wipe(left)">
                                      <p:cBhvr>
                                        <p:cTn id="38" dur="2000"/>
                                        <p:tgtEl>
                                          <p:spTgt spid="63078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up)">
                                      <p:cBhvr>
                                        <p:cTn id="43" dur="1000"/>
                                        <p:tgtEl>
                                          <p:spTgt spid="5"/>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blinds(horizontal)">
                                      <p:cBhvr>
                                        <p:cTn id="48" dur="500"/>
                                        <p:tgtEl>
                                          <p:spTgt spid="8"/>
                                        </p:tgtEl>
                                      </p:cBhvr>
                                    </p:animEffect>
                                  </p:childTnLst>
                                </p:cTn>
                              </p:par>
                            </p:childTnLst>
                          </p:cTn>
                        </p:par>
                        <p:par>
                          <p:cTn id="49" fill="hold" nodeType="afterGroup">
                            <p:stCondLst>
                              <p:cond delay="500"/>
                            </p:stCondLst>
                            <p:childTnLst>
                              <p:par>
                                <p:cTn id="50" presetID="14" presetClass="entr" presetSubtype="5" fill="hold" grpId="0" nodeType="afterEffect">
                                  <p:stCondLst>
                                    <p:cond delay="0"/>
                                  </p:stCondLst>
                                  <p:childTnLst>
                                    <p:set>
                                      <p:cBhvr>
                                        <p:cTn id="51" dur="1" fill="hold">
                                          <p:stCondLst>
                                            <p:cond delay="0"/>
                                          </p:stCondLst>
                                        </p:cTn>
                                        <p:tgtEl>
                                          <p:spTgt spid="630789"/>
                                        </p:tgtEl>
                                        <p:attrNameLst>
                                          <p:attrName>style.visibility</p:attrName>
                                        </p:attrNameLst>
                                      </p:cBhvr>
                                      <p:to>
                                        <p:strVal val="visible"/>
                                      </p:to>
                                    </p:set>
                                    <p:animEffect transition="in" filter="randombar(vertical)">
                                      <p:cBhvr>
                                        <p:cTn id="52" dur="500"/>
                                        <p:tgtEl>
                                          <p:spTgt spid="630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89" grpId="0"/>
      <p:bldP spid="630790"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Text Box 2">
            <a:extLst>
              <a:ext uri="{FF2B5EF4-FFF2-40B4-BE49-F238E27FC236}">
                <a16:creationId xmlns:a16="http://schemas.microsoft.com/office/drawing/2014/main" id="{03EB8801-CB3F-4F0E-AFEA-A03BF6C50E57}"/>
              </a:ext>
            </a:extLst>
          </p:cNvPr>
          <p:cNvSpPr txBox="1">
            <a:spLocks noChangeArrowheads="1"/>
          </p:cNvSpPr>
          <p:nvPr/>
        </p:nvSpPr>
        <p:spPr bwMode="auto">
          <a:xfrm>
            <a:off x="1979613" y="404813"/>
            <a:ext cx="56165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4000" b="1">
                <a:solidFill>
                  <a:schemeClr val="bg1"/>
                </a:solidFill>
                <a:latin typeface="楷体_GB2312" panose="02010609030101010101" pitchFamily="49" charset="-122"/>
                <a:ea typeface="楷体_GB2312" panose="02010609030101010101" pitchFamily="49" charset="-122"/>
              </a:rPr>
              <a:t>9.12  </a:t>
            </a:r>
            <a:r>
              <a:rPr kumimoji="1" lang="zh-CN" altLang="en-US" sz="4000" b="1">
                <a:solidFill>
                  <a:schemeClr val="bg1"/>
                </a:solidFill>
                <a:latin typeface="楷体_GB2312" panose="02010609030101010101" pitchFamily="49" charset="-122"/>
                <a:ea typeface="楷体_GB2312" panose="02010609030101010101" pitchFamily="49" charset="-122"/>
              </a:rPr>
              <a:t>正弦量与有效值</a:t>
            </a:r>
            <a:endParaRPr kumimoji="1" lang="en-US" altLang="zh-CN" sz="4000" b="1">
              <a:solidFill>
                <a:schemeClr val="bg1"/>
              </a:solidFill>
              <a:latin typeface="楷体_GB2312" panose="02010609030101010101" pitchFamily="49" charset="-122"/>
              <a:ea typeface="楷体_GB2312" panose="02010609030101010101" pitchFamily="49" charset="-122"/>
            </a:endParaRPr>
          </a:p>
        </p:txBody>
      </p:sp>
      <p:sp>
        <p:nvSpPr>
          <p:cNvPr id="631811" name="Text Box 3">
            <a:extLst>
              <a:ext uri="{FF2B5EF4-FFF2-40B4-BE49-F238E27FC236}">
                <a16:creationId xmlns:a16="http://schemas.microsoft.com/office/drawing/2014/main" id="{00DF3071-DA2D-4D0A-9073-D5779519C278}"/>
              </a:ext>
            </a:extLst>
          </p:cNvPr>
          <p:cNvSpPr txBox="1">
            <a:spLocks noChangeArrowheads="1"/>
          </p:cNvSpPr>
          <p:nvPr/>
        </p:nvSpPr>
        <p:spPr bwMode="auto">
          <a:xfrm>
            <a:off x="539750" y="1412875"/>
            <a:ext cx="28797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1. </a:t>
            </a:r>
            <a:r>
              <a:rPr kumimoji="1" lang="zh-CN" altLang="en-US" b="1">
                <a:solidFill>
                  <a:schemeClr val="bg1"/>
                </a:solidFill>
                <a:latin typeface="楷体_GB2312" panose="02010609030101010101" pitchFamily="49" charset="-122"/>
                <a:ea typeface="楷体_GB2312" panose="02010609030101010101" pitchFamily="49" charset="-122"/>
              </a:rPr>
              <a:t>正弦量</a:t>
            </a:r>
          </a:p>
        </p:txBody>
      </p:sp>
      <p:sp>
        <p:nvSpPr>
          <p:cNvPr id="631812" name="Text Box 4">
            <a:extLst>
              <a:ext uri="{FF2B5EF4-FFF2-40B4-BE49-F238E27FC236}">
                <a16:creationId xmlns:a16="http://schemas.microsoft.com/office/drawing/2014/main" id="{3F286EA9-C0EC-4C26-9130-97FD390349F3}"/>
              </a:ext>
            </a:extLst>
          </p:cNvPr>
          <p:cNvSpPr txBox="1">
            <a:spLocks noChangeArrowheads="1"/>
          </p:cNvSpPr>
          <p:nvPr/>
        </p:nvSpPr>
        <p:spPr bwMode="auto">
          <a:xfrm>
            <a:off x="684213" y="2060575"/>
            <a:ext cx="3024187" cy="547688"/>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SzPct val="85000"/>
              <a:buFont typeface="Wingdings" panose="05000000000000000000" pitchFamily="2" charset="2"/>
              <a:buChar char="l"/>
            </a:pPr>
            <a:r>
              <a:rPr kumimoji="1" lang="zh-CN" altLang="en-US" sz="2800" b="1">
                <a:solidFill>
                  <a:srgbClr val="FF9933"/>
                </a:solidFill>
                <a:latin typeface="楷体_GB2312" panose="02010609030101010101" pitchFamily="49" charset="-122"/>
                <a:ea typeface="楷体_GB2312" panose="02010609030101010101" pitchFamily="49" charset="-122"/>
              </a:rPr>
              <a:t>瞬时值表达式</a:t>
            </a:r>
          </a:p>
        </p:txBody>
      </p:sp>
      <p:sp>
        <p:nvSpPr>
          <p:cNvPr id="631813" name="Text Box 5">
            <a:extLst>
              <a:ext uri="{FF2B5EF4-FFF2-40B4-BE49-F238E27FC236}">
                <a16:creationId xmlns:a16="http://schemas.microsoft.com/office/drawing/2014/main" id="{4C16DB50-E076-4597-9101-CD3B097EDE31}"/>
              </a:ext>
            </a:extLst>
          </p:cNvPr>
          <p:cNvSpPr txBox="1">
            <a:spLocks noChangeArrowheads="1"/>
          </p:cNvSpPr>
          <p:nvPr/>
        </p:nvSpPr>
        <p:spPr bwMode="auto">
          <a:xfrm>
            <a:off x="755650" y="2781300"/>
            <a:ext cx="30654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i</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m</a:t>
            </a:r>
            <a:r>
              <a:rPr kumimoji="1" lang="en-US" altLang="zh-CN">
                <a:solidFill>
                  <a:schemeClr val="bg1"/>
                </a:solidFill>
                <a:ea typeface="宋体" panose="02010600030101010101" pitchFamily="2" charset="-122"/>
              </a:rPr>
              <a:t>cos(</a:t>
            </a: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y</a:t>
            </a:r>
            <a:r>
              <a:rPr kumimoji="1" lang="en-US" altLang="zh-CN">
                <a:solidFill>
                  <a:schemeClr val="bg1"/>
                </a:solidFill>
                <a:ea typeface="宋体" panose="02010600030101010101" pitchFamily="2" charset="-122"/>
              </a:rPr>
              <a:t>)</a:t>
            </a:r>
            <a:endParaRPr kumimoji="1" lang="en-US" altLang="zh-CN">
              <a:solidFill>
                <a:schemeClr val="bg1"/>
              </a:solidFill>
              <a:latin typeface="Symbol" panose="05050102010706020507" pitchFamily="18" charset="2"/>
              <a:ea typeface="宋体" panose="02010600030101010101" pitchFamily="2" charset="-122"/>
            </a:endParaRPr>
          </a:p>
        </p:txBody>
      </p:sp>
      <p:grpSp>
        <p:nvGrpSpPr>
          <p:cNvPr id="2" name="Group 6">
            <a:extLst>
              <a:ext uri="{FF2B5EF4-FFF2-40B4-BE49-F238E27FC236}">
                <a16:creationId xmlns:a16="http://schemas.microsoft.com/office/drawing/2014/main" id="{3DBF1B8F-9323-42CF-A2BD-CA7438098FD9}"/>
              </a:ext>
            </a:extLst>
          </p:cNvPr>
          <p:cNvGrpSpPr>
            <a:grpSpLocks/>
          </p:cNvGrpSpPr>
          <p:nvPr/>
        </p:nvGrpSpPr>
        <p:grpSpPr bwMode="auto">
          <a:xfrm>
            <a:off x="4140200" y="1052513"/>
            <a:ext cx="4465638" cy="2447925"/>
            <a:chOff x="3023" y="783"/>
            <a:chExt cx="2292" cy="1403"/>
          </a:xfrm>
        </p:grpSpPr>
        <p:sp>
          <p:nvSpPr>
            <p:cNvPr id="11289" name="Freeform 7">
              <a:extLst>
                <a:ext uri="{FF2B5EF4-FFF2-40B4-BE49-F238E27FC236}">
                  <a16:creationId xmlns:a16="http://schemas.microsoft.com/office/drawing/2014/main" id="{DBFD80D0-7A1F-4858-884F-C4F920B6D691}"/>
                </a:ext>
              </a:extLst>
            </p:cNvPr>
            <p:cNvSpPr>
              <a:spLocks/>
            </p:cNvSpPr>
            <p:nvPr/>
          </p:nvSpPr>
          <p:spPr bwMode="auto">
            <a:xfrm>
              <a:off x="3295" y="1361"/>
              <a:ext cx="137" cy="284"/>
            </a:xfrm>
            <a:custGeom>
              <a:avLst/>
              <a:gdLst>
                <a:gd name="T0" fmla="*/ 0 w 118"/>
                <a:gd name="T1" fmla="*/ 316 h 274"/>
                <a:gd name="T2" fmla="*/ 23 w 118"/>
                <a:gd name="T3" fmla="*/ 277 h 274"/>
                <a:gd name="T4" fmla="*/ 52 w 118"/>
                <a:gd name="T5" fmla="*/ 231 h 274"/>
                <a:gd name="T6" fmla="*/ 108 w 118"/>
                <a:gd name="T7" fmla="*/ 147 h 274"/>
                <a:gd name="T8" fmla="*/ 136 w 118"/>
                <a:gd name="T9" fmla="*/ 104 h 274"/>
                <a:gd name="T10" fmla="*/ 161 w 118"/>
                <a:gd name="T11" fmla="*/ 64 h 274"/>
                <a:gd name="T12" fmla="*/ 192 w 118"/>
                <a:gd name="T13" fmla="*/ 31 h 274"/>
                <a:gd name="T14" fmla="*/ 215 w 118"/>
                <a:gd name="T15" fmla="*/ 0 h 274"/>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74"/>
                <a:gd name="T26" fmla="*/ 118 w 118"/>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74">
                  <a:moveTo>
                    <a:pt x="0" y="274"/>
                  </a:moveTo>
                  <a:lnTo>
                    <a:pt x="13" y="240"/>
                  </a:lnTo>
                  <a:lnTo>
                    <a:pt x="29" y="200"/>
                  </a:lnTo>
                  <a:lnTo>
                    <a:pt x="59" y="127"/>
                  </a:lnTo>
                  <a:lnTo>
                    <a:pt x="75" y="90"/>
                  </a:lnTo>
                  <a:lnTo>
                    <a:pt x="89" y="56"/>
                  </a:lnTo>
                  <a:lnTo>
                    <a:pt x="105" y="27"/>
                  </a:lnTo>
                  <a:lnTo>
                    <a:pt x="118"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0" name="Freeform 8">
              <a:extLst>
                <a:ext uri="{FF2B5EF4-FFF2-40B4-BE49-F238E27FC236}">
                  <a16:creationId xmlns:a16="http://schemas.microsoft.com/office/drawing/2014/main" id="{D22EF03D-6F29-4378-BEC5-4B210C655E91}"/>
                </a:ext>
              </a:extLst>
            </p:cNvPr>
            <p:cNvSpPr>
              <a:spLocks/>
            </p:cNvSpPr>
            <p:nvPr/>
          </p:nvSpPr>
          <p:spPr bwMode="auto">
            <a:xfrm>
              <a:off x="3432" y="1244"/>
              <a:ext cx="135" cy="117"/>
            </a:xfrm>
            <a:custGeom>
              <a:avLst/>
              <a:gdLst>
                <a:gd name="T0" fmla="*/ 0 w 116"/>
                <a:gd name="T1" fmla="*/ 129 h 113"/>
                <a:gd name="T2" fmla="*/ 26 w 116"/>
                <a:gd name="T3" fmla="*/ 100 h 113"/>
                <a:gd name="T4" fmla="*/ 56 w 116"/>
                <a:gd name="T5" fmla="*/ 80 h 113"/>
                <a:gd name="T6" fmla="*/ 80 w 116"/>
                <a:gd name="T7" fmla="*/ 57 h 113"/>
                <a:gd name="T8" fmla="*/ 105 w 116"/>
                <a:gd name="T9" fmla="*/ 36 h 113"/>
                <a:gd name="T10" fmla="*/ 134 w 116"/>
                <a:gd name="T11" fmla="*/ 24 h 113"/>
                <a:gd name="T12" fmla="*/ 159 w 116"/>
                <a:gd name="T13" fmla="*/ 8 h 113"/>
                <a:gd name="T14" fmla="*/ 190 w 116"/>
                <a:gd name="T15" fmla="*/ 3 h 113"/>
                <a:gd name="T16" fmla="*/ 213 w 116"/>
                <a:gd name="T17" fmla="*/ 0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3"/>
                <a:gd name="T29" fmla="*/ 116 w 116"/>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1" name="Freeform 9">
              <a:extLst>
                <a:ext uri="{FF2B5EF4-FFF2-40B4-BE49-F238E27FC236}">
                  <a16:creationId xmlns:a16="http://schemas.microsoft.com/office/drawing/2014/main" id="{3DBC4501-6203-48A3-A144-B5BBC8439E54}"/>
                </a:ext>
              </a:extLst>
            </p:cNvPr>
            <p:cNvSpPr>
              <a:spLocks/>
            </p:cNvSpPr>
            <p:nvPr/>
          </p:nvSpPr>
          <p:spPr bwMode="auto">
            <a:xfrm>
              <a:off x="3567" y="1244"/>
              <a:ext cx="139" cy="117"/>
            </a:xfrm>
            <a:custGeom>
              <a:avLst/>
              <a:gdLst>
                <a:gd name="T0" fmla="*/ 0 w 119"/>
                <a:gd name="T1" fmla="*/ 0 h 113"/>
                <a:gd name="T2" fmla="*/ 26 w 119"/>
                <a:gd name="T3" fmla="*/ 3 h 113"/>
                <a:gd name="T4" fmla="*/ 56 w 119"/>
                <a:gd name="T5" fmla="*/ 8 h 113"/>
                <a:gd name="T6" fmla="*/ 82 w 119"/>
                <a:gd name="T7" fmla="*/ 24 h 113"/>
                <a:gd name="T8" fmla="*/ 112 w 119"/>
                <a:gd name="T9" fmla="*/ 36 h 113"/>
                <a:gd name="T10" fmla="*/ 141 w 119"/>
                <a:gd name="T11" fmla="*/ 57 h 113"/>
                <a:gd name="T12" fmla="*/ 168 w 119"/>
                <a:gd name="T13" fmla="*/ 80 h 113"/>
                <a:gd name="T14" fmla="*/ 197 w 119"/>
                <a:gd name="T15" fmla="*/ 100 h 113"/>
                <a:gd name="T16" fmla="*/ 221 w 119"/>
                <a:gd name="T17" fmla="*/ 129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3"/>
                <a:gd name="T29" fmla="*/ 119 w 119"/>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2" name="Freeform 10">
              <a:extLst>
                <a:ext uri="{FF2B5EF4-FFF2-40B4-BE49-F238E27FC236}">
                  <a16:creationId xmlns:a16="http://schemas.microsoft.com/office/drawing/2014/main" id="{A9DF6D7F-229E-4C72-95BB-8C3A9037A9FB}"/>
                </a:ext>
              </a:extLst>
            </p:cNvPr>
            <p:cNvSpPr>
              <a:spLocks/>
            </p:cNvSpPr>
            <p:nvPr/>
          </p:nvSpPr>
          <p:spPr bwMode="auto">
            <a:xfrm>
              <a:off x="3706" y="1361"/>
              <a:ext cx="135" cy="284"/>
            </a:xfrm>
            <a:custGeom>
              <a:avLst/>
              <a:gdLst>
                <a:gd name="T0" fmla="*/ 0 w 116"/>
                <a:gd name="T1" fmla="*/ 0 h 274"/>
                <a:gd name="T2" fmla="*/ 26 w 116"/>
                <a:gd name="T3" fmla="*/ 31 h 274"/>
                <a:gd name="T4" fmla="*/ 56 w 116"/>
                <a:gd name="T5" fmla="*/ 64 h 274"/>
                <a:gd name="T6" fmla="*/ 79 w 116"/>
                <a:gd name="T7" fmla="*/ 104 h 274"/>
                <a:gd name="T8" fmla="*/ 105 w 116"/>
                <a:gd name="T9" fmla="*/ 147 h 274"/>
                <a:gd name="T10" fmla="*/ 159 w 116"/>
                <a:gd name="T11" fmla="*/ 234 h 274"/>
                <a:gd name="T12" fmla="*/ 190 w 116"/>
                <a:gd name="T13" fmla="*/ 277 h 274"/>
                <a:gd name="T14" fmla="*/ 213 w 116"/>
                <a:gd name="T15" fmla="*/ 316 h 274"/>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4"/>
                <a:gd name="T26" fmla="*/ 116 w 116"/>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4">
                  <a:moveTo>
                    <a:pt x="0" y="0"/>
                  </a:moveTo>
                  <a:lnTo>
                    <a:pt x="14" y="27"/>
                  </a:lnTo>
                  <a:lnTo>
                    <a:pt x="30" y="56"/>
                  </a:lnTo>
                  <a:lnTo>
                    <a:pt x="43" y="90"/>
                  </a:lnTo>
                  <a:lnTo>
                    <a:pt x="57" y="127"/>
                  </a:lnTo>
                  <a:lnTo>
                    <a:pt x="87" y="203"/>
                  </a:lnTo>
                  <a:lnTo>
                    <a:pt x="103" y="240"/>
                  </a:lnTo>
                  <a:lnTo>
                    <a:pt x="116" y="274"/>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3" name="Freeform 11">
              <a:extLst>
                <a:ext uri="{FF2B5EF4-FFF2-40B4-BE49-F238E27FC236}">
                  <a16:creationId xmlns:a16="http://schemas.microsoft.com/office/drawing/2014/main" id="{D2551070-07B9-4B6B-B60A-7EE6B205E371}"/>
                </a:ext>
              </a:extLst>
            </p:cNvPr>
            <p:cNvSpPr>
              <a:spLocks/>
            </p:cNvSpPr>
            <p:nvPr/>
          </p:nvSpPr>
          <p:spPr bwMode="auto">
            <a:xfrm>
              <a:off x="3841" y="1645"/>
              <a:ext cx="138" cy="280"/>
            </a:xfrm>
            <a:custGeom>
              <a:avLst/>
              <a:gdLst>
                <a:gd name="T0" fmla="*/ 0 w 119"/>
                <a:gd name="T1" fmla="*/ 0 h 271"/>
                <a:gd name="T2" fmla="*/ 26 w 119"/>
                <a:gd name="T3" fmla="*/ 38 h 271"/>
                <a:gd name="T4" fmla="*/ 56 w 119"/>
                <a:gd name="T5" fmla="*/ 80 h 271"/>
                <a:gd name="T6" fmla="*/ 109 w 119"/>
                <a:gd name="T7" fmla="*/ 166 h 271"/>
                <a:gd name="T8" fmla="*/ 137 w 119"/>
                <a:gd name="T9" fmla="*/ 206 h 271"/>
                <a:gd name="T10" fmla="*/ 160 w 119"/>
                <a:gd name="T11" fmla="*/ 245 h 271"/>
                <a:gd name="T12" fmla="*/ 193 w 119"/>
                <a:gd name="T13" fmla="*/ 278 h 271"/>
                <a:gd name="T14" fmla="*/ 216 w 119"/>
                <a:gd name="T15" fmla="*/ 309 h 271"/>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271"/>
                <a:gd name="T26" fmla="*/ 119 w 119"/>
                <a:gd name="T27" fmla="*/ 271 h 2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271">
                  <a:moveTo>
                    <a:pt x="0" y="0"/>
                  </a:moveTo>
                  <a:lnTo>
                    <a:pt x="14" y="34"/>
                  </a:lnTo>
                  <a:lnTo>
                    <a:pt x="30" y="71"/>
                  </a:lnTo>
                  <a:lnTo>
                    <a:pt x="60" y="146"/>
                  </a:lnTo>
                  <a:lnTo>
                    <a:pt x="76" y="181"/>
                  </a:lnTo>
                  <a:lnTo>
                    <a:pt x="89" y="215"/>
                  </a:lnTo>
                  <a:lnTo>
                    <a:pt x="106" y="244"/>
                  </a:lnTo>
                  <a:lnTo>
                    <a:pt x="119" y="271"/>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4" name="Freeform 12">
              <a:extLst>
                <a:ext uri="{FF2B5EF4-FFF2-40B4-BE49-F238E27FC236}">
                  <a16:creationId xmlns:a16="http://schemas.microsoft.com/office/drawing/2014/main" id="{22CC02E1-BBC7-445D-AB41-0A6D5EEFF182}"/>
                </a:ext>
              </a:extLst>
            </p:cNvPr>
            <p:cNvSpPr>
              <a:spLocks/>
            </p:cNvSpPr>
            <p:nvPr/>
          </p:nvSpPr>
          <p:spPr bwMode="auto">
            <a:xfrm>
              <a:off x="3979" y="1925"/>
              <a:ext cx="136" cy="119"/>
            </a:xfrm>
            <a:custGeom>
              <a:avLst/>
              <a:gdLst>
                <a:gd name="T0" fmla="*/ 0 w 116"/>
                <a:gd name="T1" fmla="*/ 0 h 115"/>
                <a:gd name="T2" fmla="*/ 26 w 116"/>
                <a:gd name="T3" fmla="*/ 29 h 115"/>
                <a:gd name="T4" fmla="*/ 56 w 116"/>
                <a:gd name="T5" fmla="*/ 52 h 115"/>
                <a:gd name="T6" fmla="*/ 81 w 116"/>
                <a:gd name="T7" fmla="*/ 72 h 115"/>
                <a:gd name="T8" fmla="*/ 109 w 116"/>
                <a:gd name="T9" fmla="*/ 93 h 115"/>
                <a:gd name="T10" fmla="*/ 138 w 116"/>
                <a:gd name="T11" fmla="*/ 110 h 115"/>
                <a:gd name="T12" fmla="*/ 165 w 116"/>
                <a:gd name="T13" fmla="*/ 121 h 115"/>
                <a:gd name="T14" fmla="*/ 195 w 116"/>
                <a:gd name="T15" fmla="*/ 129 h 115"/>
                <a:gd name="T16" fmla="*/ 218 w 116"/>
                <a:gd name="T17" fmla="*/ 131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5"/>
                <a:gd name="T29" fmla="*/ 116 w 116"/>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5" name="Freeform 13">
              <a:extLst>
                <a:ext uri="{FF2B5EF4-FFF2-40B4-BE49-F238E27FC236}">
                  <a16:creationId xmlns:a16="http://schemas.microsoft.com/office/drawing/2014/main" id="{49920070-F6B1-4D3C-A21D-55D1B0F58928}"/>
                </a:ext>
              </a:extLst>
            </p:cNvPr>
            <p:cNvSpPr>
              <a:spLocks/>
            </p:cNvSpPr>
            <p:nvPr/>
          </p:nvSpPr>
          <p:spPr bwMode="auto">
            <a:xfrm>
              <a:off x="4115" y="1925"/>
              <a:ext cx="138" cy="119"/>
            </a:xfrm>
            <a:custGeom>
              <a:avLst/>
              <a:gdLst>
                <a:gd name="T0" fmla="*/ 0 w 119"/>
                <a:gd name="T1" fmla="*/ 131 h 115"/>
                <a:gd name="T2" fmla="*/ 26 w 119"/>
                <a:gd name="T3" fmla="*/ 129 h 115"/>
                <a:gd name="T4" fmla="*/ 56 w 119"/>
                <a:gd name="T5" fmla="*/ 121 h 115"/>
                <a:gd name="T6" fmla="*/ 78 w 119"/>
                <a:gd name="T7" fmla="*/ 110 h 115"/>
                <a:gd name="T8" fmla="*/ 109 w 119"/>
                <a:gd name="T9" fmla="*/ 93 h 115"/>
                <a:gd name="T10" fmla="*/ 137 w 119"/>
                <a:gd name="T11" fmla="*/ 72 h 115"/>
                <a:gd name="T12" fmla="*/ 160 w 119"/>
                <a:gd name="T13" fmla="*/ 52 h 115"/>
                <a:gd name="T14" fmla="*/ 193 w 119"/>
                <a:gd name="T15" fmla="*/ 29 h 115"/>
                <a:gd name="T16" fmla="*/ 216 w 119"/>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5"/>
                <a:gd name="T29" fmla="*/ 119 w 119"/>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6" name="Freeform 14">
              <a:extLst>
                <a:ext uri="{FF2B5EF4-FFF2-40B4-BE49-F238E27FC236}">
                  <a16:creationId xmlns:a16="http://schemas.microsoft.com/office/drawing/2014/main" id="{917EE4FD-A991-4C4B-AB15-ABA215D1785C}"/>
                </a:ext>
              </a:extLst>
            </p:cNvPr>
            <p:cNvSpPr>
              <a:spLocks/>
            </p:cNvSpPr>
            <p:nvPr/>
          </p:nvSpPr>
          <p:spPr bwMode="auto">
            <a:xfrm>
              <a:off x="4253" y="1645"/>
              <a:ext cx="135" cy="280"/>
            </a:xfrm>
            <a:custGeom>
              <a:avLst/>
              <a:gdLst>
                <a:gd name="T0" fmla="*/ 0 w 116"/>
                <a:gd name="T1" fmla="*/ 309 h 271"/>
                <a:gd name="T2" fmla="*/ 26 w 116"/>
                <a:gd name="T3" fmla="*/ 278 h 271"/>
                <a:gd name="T4" fmla="*/ 56 w 116"/>
                <a:gd name="T5" fmla="*/ 245 h 271"/>
                <a:gd name="T6" fmla="*/ 79 w 116"/>
                <a:gd name="T7" fmla="*/ 206 h 271"/>
                <a:gd name="T8" fmla="*/ 105 w 116"/>
                <a:gd name="T9" fmla="*/ 166 h 271"/>
                <a:gd name="T10" fmla="*/ 157 w 116"/>
                <a:gd name="T11" fmla="*/ 80 h 271"/>
                <a:gd name="T12" fmla="*/ 190 w 116"/>
                <a:gd name="T13" fmla="*/ 38 h 271"/>
                <a:gd name="T14" fmla="*/ 213 w 116"/>
                <a:gd name="T15" fmla="*/ 0 h 271"/>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1"/>
                <a:gd name="T26" fmla="*/ 116 w 116"/>
                <a:gd name="T27" fmla="*/ 271 h 2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1">
                  <a:moveTo>
                    <a:pt x="0" y="271"/>
                  </a:moveTo>
                  <a:lnTo>
                    <a:pt x="14" y="244"/>
                  </a:lnTo>
                  <a:lnTo>
                    <a:pt x="30" y="215"/>
                  </a:lnTo>
                  <a:lnTo>
                    <a:pt x="43" y="181"/>
                  </a:lnTo>
                  <a:lnTo>
                    <a:pt x="57" y="146"/>
                  </a:lnTo>
                  <a:lnTo>
                    <a:pt x="86" y="71"/>
                  </a:lnTo>
                  <a:lnTo>
                    <a:pt x="103" y="34"/>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7" name="Freeform 15">
              <a:extLst>
                <a:ext uri="{FF2B5EF4-FFF2-40B4-BE49-F238E27FC236}">
                  <a16:creationId xmlns:a16="http://schemas.microsoft.com/office/drawing/2014/main" id="{1B4528A2-F2C3-4E44-B132-70ADDBB4BE0A}"/>
                </a:ext>
              </a:extLst>
            </p:cNvPr>
            <p:cNvSpPr>
              <a:spLocks/>
            </p:cNvSpPr>
            <p:nvPr/>
          </p:nvSpPr>
          <p:spPr bwMode="auto">
            <a:xfrm>
              <a:off x="4388" y="1361"/>
              <a:ext cx="139" cy="284"/>
            </a:xfrm>
            <a:custGeom>
              <a:avLst/>
              <a:gdLst>
                <a:gd name="T0" fmla="*/ 0 w 119"/>
                <a:gd name="T1" fmla="*/ 316 h 274"/>
                <a:gd name="T2" fmla="*/ 26 w 119"/>
                <a:gd name="T3" fmla="*/ 277 h 274"/>
                <a:gd name="T4" fmla="*/ 56 w 119"/>
                <a:gd name="T5" fmla="*/ 234 h 274"/>
                <a:gd name="T6" fmla="*/ 112 w 119"/>
                <a:gd name="T7" fmla="*/ 147 h 274"/>
                <a:gd name="T8" fmla="*/ 141 w 119"/>
                <a:gd name="T9" fmla="*/ 104 h 274"/>
                <a:gd name="T10" fmla="*/ 165 w 119"/>
                <a:gd name="T11" fmla="*/ 64 h 274"/>
                <a:gd name="T12" fmla="*/ 196 w 119"/>
                <a:gd name="T13" fmla="*/ 31 h 274"/>
                <a:gd name="T14" fmla="*/ 221 w 119"/>
                <a:gd name="T15" fmla="*/ 0 h 274"/>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274"/>
                <a:gd name="T26" fmla="*/ 119 w 119"/>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274">
                  <a:moveTo>
                    <a:pt x="0" y="274"/>
                  </a:moveTo>
                  <a:lnTo>
                    <a:pt x="14" y="240"/>
                  </a:lnTo>
                  <a:lnTo>
                    <a:pt x="30" y="203"/>
                  </a:lnTo>
                  <a:lnTo>
                    <a:pt x="60" y="127"/>
                  </a:lnTo>
                  <a:lnTo>
                    <a:pt x="76" y="90"/>
                  </a:lnTo>
                  <a:lnTo>
                    <a:pt x="89" y="56"/>
                  </a:lnTo>
                  <a:lnTo>
                    <a:pt x="105" y="27"/>
                  </a:lnTo>
                  <a:lnTo>
                    <a:pt x="119"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8" name="Freeform 16">
              <a:extLst>
                <a:ext uri="{FF2B5EF4-FFF2-40B4-BE49-F238E27FC236}">
                  <a16:creationId xmlns:a16="http://schemas.microsoft.com/office/drawing/2014/main" id="{91AD3AB4-D76D-4F56-A541-A0CF852FDC1F}"/>
                </a:ext>
              </a:extLst>
            </p:cNvPr>
            <p:cNvSpPr>
              <a:spLocks/>
            </p:cNvSpPr>
            <p:nvPr/>
          </p:nvSpPr>
          <p:spPr bwMode="auto">
            <a:xfrm>
              <a:off x="4527" y="1244"/>
              <a:ext cx="135" cy="117"/>
            </a:xfrm>
            <a:custGeom>
              <a:avLst/>
              <a:gdLst>
                <a:gd name="T0" fmla="*/ 0 w 116"/>
                <a:gd name="T1" fmla="*/ 129 h 113"/>
                <a:gd name="T2" fmla="*/ 23 w 116"/>
                <a:gd name="T3" fmla="*/ 100 h 113"/>
                <a:gd name="T4" fmla="*/ 56 w 116"/>
                <a:gd name="T5" fmla="*/ 80 h 113"/>
                <a:gd name="T6" fmla="*/ 79 w 116"/>
                <a:gd name="T7" fmla="*/ 57 h 113"/>
                <a:gd name="T8" fmla="*/ 105 w 116"/>
                <a:gd name="T9" fmla="*/ 36 h 113"/>
                <a:gd name="T10" fmla="*/ 134 w 116"/>
                <a:gd name="T11" fmla="*/ 24 h 113"/>
                <a:gd name="T12" fmla="*/ 157 w 116"/>
                <a:gd name="T13" fmla="*/ 8 h 113"/>
                <a:gd name="T14" fmla="*/ 190 w 116"/>
                <a:gd name="T15" fmla="*/ 3 h 113"/>
                <a:gd name="T16" fmla="*/ 213 w 116"/>
                <a:gd name="T17" fmla="*/ 0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3"/>
                <a:gd name="T29" fmla="*/ 116 w 116"/>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299" name="Freeform 17">
              <a:extLst>
                <a:ext uri="{FF2B5EF4-FFF2-40B4-BE49-F238E27FC236}">
                  <a16:creationId xmlns:a16="http://schemas.microsoft.com/office/drawing/2014/main" id="{D2B23E37-FDA1-4299-9343-6C5ECC4484A6}"/>
                </a:ext>
              </a:extLst>
            </p:cNvPr>
            <p:cNvSpPr>
              <a:spLocks/>
            </p:cNvSpPr>
            <p:nvPr/>
          </p:nvSpPr>
          <p:spPr bwMode="auto">
            <a:xfrm>
              <a:off x="4662" y="1244"/>
              <a:ext cx="138" cy="117"/>
            </a:xfrm>
            <a:custGeom>
              <a:avLst/>
              <a:gdLst>
                <a:gd name="T0" fmla="*/ 0 w 119"/>
                <a:gd name="T1" fmla="*/ 0 h 113"/>
                <a:gd name="T2" fmla="*/ 26 w 119"/>
                <a:gd name="T3" fmla="*/ 3 h 113"/>
                <a:gd name="T4" fmla="*/ 56 w 119"/>
                <a:gd name="T5" fmla="*/ 8 h 113"/>
                <a:gd name="T6" fmla="*/ 78 w 119"/>
                <a:gd name="T7" fmla="*/ 24 h 113"/>
                <a:gd name="T8" fmla="*/ 107 w 119"/>
                <a:gd name="T9" fmla="*/ 36 h 113"/>
                <a:gd name="T10" fmla="*/ 137 w 119"/>
                <a:gd name="T11" fmla="*/ 57 h 113"/>
                <a:gd name="T12" fmla="*/ 160 w 119"/>
                <a:gd name="T13" fmla="*/ 80 h 113"/>
                <a:gd name="T14" fmla="*/ 190 w 119"/>
                <a:gd name="T15" fmla="*/ 100 h 113"/>
                <a:gd name="T16" fmla="*/ 216 w 119"/>
                <a:gd name="T17" fmla="*/ 129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3"/>
                <a:gd name="T29" fmla="*/ 119 w 119"/>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300" name="Freeform 18">
              <a:extLst>
                <a:ext uri="{FF2B5EF4-FFF2-40B4-BE49-F238E27FC236}">
                  <a16:creationId xmlns:a16="http://schemas.microsoft.com/office/drawing/2014/main" id="{DCD5F5A4-28F6-498E-A2BF-F3EF13D78A20}"/>
                </a:ext>
              </a:extLst>
            </p:cNvPr>
            <p:cNvSpPr>
              <a:spLocks/>
            </p:cNvSpPr>
            <p:nvPr/>
          </p:nvSpPr>
          <p:spPr bwMode="auto">
            <a:xfrm>
              <a:off x="4800" y="1361"/>
              <a:ext cx="135" cy="284"/>
            </a:xfrm>
            <a:custGeom>
              <a:avLst/>
              <a:gdLst>
                <a:gd name="T0" fmla="*/ 0 w 116"/>
                <a:gd name="T1" fmla="*/ 0 h 274"/>
                <a:gd name="T2" fmla="*/ 23 w 116"/>
                <a:gd name="T3" fmla="*/ 31 h 274"/>
                <a:gd name="T4" fmla="*/ 56 w 116"/>
                <a:gd name="T5" fmla="*/ 64 h 274"/>
                <a:gd name="T6" fmla="*/ 79 w 116"/>
                <a:gd name="T7" fmla="*/ 104 h 274"/>
                <a:gd name="T8" fmla="*/ 105 w 116"/>
                <a:gd name="T9" fmla="*/ 147 h 274"/>
                <a:gd name="T10" fmla="*/ 157 w 116"/>
                <a:gd name="T11" fmla="*/ 234 h 274"/>
                <a:gd name="T12" fmla="*/ 187 w 116"/>
                <a:gd name="T13" fmla="*/ 277 h 274"/>
                <a:gd name="T14" fmla="*/ 213 w 116"/>
                <a:gd name="T15" fmla="*/ 316 h 274"/>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4"/>
                <a:gd name="T26" fmla="*/ 116 w 116"/>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4">
                  <a:moveTo>
                    <a:pt x="0" y="0"/>
                  </a:moveTo>
                  <a:lnTo>
                    <a:pt x="13" y="27"/>
                  </a:lnTo>
                  <a:lnTo>
                    <a:pt x="30" y="56"/>
                  </a:lnTo>
                  <a:lnTo>
                    <a:pt x="43" y="90"/>
                  </a:lnTo>
                  <a:lnTo>
                    <a:pt x="57" y="127"/>
                  </a:lnTo>
                  <a:lnTo>
                    <a:pt x="86" y="203"/>
                  </a:lnTo>
                  <a:lnTo>
                    <a:pt x="102" y="240"/>
                  </a:lnTo>
                  <a:lnTo>
                    <a:pt x="116" y="274"/>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301" name="Line 19">
              <a:extLst>
                <a:ext uri="{FF2B5EF4-FFF2-40B4-BE49-F238E27FC236}">
                  <a16:creationId xmlns:a16="http://schemas.microsoft.com/office/drawing/2014/main" id="{2B5772B6-83DA-430B-A599-9805FBE04F42}"/>
                </a:ext>
              </a:extLst>
            </p:cNvPr>
            <p:cNvSpPr>
              <a:spLocks noChangeShapeType="1"/>
            </p:cNvSpPr>
            <p:nvPr/>
          </p:nvSpPr>
          <p:spPr bwMode="auto">
            <a:xfrm>
              <a:off x="4935" y="1645"/>
              <a:ext cx="139" cy="28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302" name="Line 20">
              <a:extLst>
                <a:ext uri="{FF2B5EF4-FFF2-40B4-BE49-F238E27FC236}">
                  <a16:creationId xmlns:a16="http://schemas.microsoft.com/office/drawing/2014/main" id="{28C3E354-84ED-4A9B-907D-19AA532BA615}"/>
                </a:ext>
              </a:extLst>
            </p:cNvPr>
            <p:cNvSpPr>
              <a:spLocks noChangeShapeType="1"/>
            </p:cNvSpPr>
            <p:nvPr/>
          </p:nvSpPr>
          <p:spPr bwMode="auto">
            <a:xfrm>
              <a:off x="3023" y="1638"/>
              <a:ext cx="2292" cy="0"/>
            </a:xfrm>
            <a:prstGeom prst="line">
              <a:avLst/>
            </a:prstGeom>
            <a:noFill/>
            <a:ln w="28575">
              <a:solidFill>
                <a:srgbClr val="FFFF00"/>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303" name="Line 21">
              <a:extLst>
                <a:ext uri="{FF2B5EF4-FFF2-40B4-BE49-F238E27FC236}">
                  <a16:creationId xmlns:a16="http://schemas.microsoft.com/office/drawing/2014/main" id="{C00FE8E5-54D1-4F46-A97F-AFF881ABCC0B}"/>
                </a:ext>
              </a:extLst>
            </p:cNvPr>
            <p:cNvSpPr>
              <a:spLocks noChangeShapeType="1"/>
            </p:cNvSpPr>
            <p:nvPr/>
          </p:nvSpPr>
          <p:spPr bwMode="auto">
            <a:xfrm flipV="1">
              <a:off x="3415" y="944"/>
              <a:ext cx="0" cy="1242"/>
            </a:xfrm>
            <a:prstGeom prst="line">
              <a:avLst/>
            </a:prstGeom>
            <a:noFill/>
            <a:ln w="28575">
              <a:solidFill>
                <a:srgbClr val="FFFF00"/>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304" name="Text Box 22">
              <a:extLst>
                <a:ext uri="{FF2B5EF4-FFF2-40B4-BE49-F238E27FC236}">
                  <a16:creationId xmlns:a16="http://schemas.microsoft.com/office/drawing/2014/main" id="{C90CE357-72A3-434F-8B3D-F9099FF2BA2B}"/>
                </a:ext>
              </a:extLst>
            </p:cNvPr>
            <p:cNvSpPr txBox="1">
              <a:spLocks noChangeArrowheads="1"/>
            </p:cNvSpPr>
            <p:nvPr/>
          </p:nvSpPr>
          <p:spPr bwMode="auto">
            <a:xfrm>
              <a:off x="5080" y="1528"/>
              <a:ext cx="153"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t</a:t>
              </a:r>
              <a:endParaRPr kumimoji="1" lang="en-US" altLang="zh-CN">
                <a:solidFill>
                  <a:schemeClr val="bg1"/>
                </a:solidFill>
                <a:ea typeface="宋体" panose="02010600030101010101" pitchFamily="2" charset="-122"/>
              </a:endParaRPr>
            </a:p>
          </p:txBody>
        </p:sp>
        <p:sp>
          <p:nvSpPr>
            <p:cNvPr id="11305" name="Text Box 23">
              <a:extLst>
                <a:ext uri="{FF2B5EF4-FFF2-40B4-BE49-F238E27FC236}">
                  <a16:creationId xmlns:a16="http://schemas.microsoft.com/office/drawing/2014/main" id="{C953E101-E190-482B-9356-980592D0CD42}"/>
                </a:ext>
              </a:extLst>
            </p:cNvPr>
            <p:cNvSpPr txBox="1">
              <a:spLocks noChangeArrowheads="1"/>
            </p:cNvSpPr>
            <p:nvPr/>
          </p:nvSpPr>
          <p:spPr bwMode="auto">
            <a:xfrm>
              <a:off x="3162" y="783"/>
              <a:ext cx="153"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i</a:t>
              </a:r>
              <a:endParaRPr kumimoji="1" lang="en-US" altLang="zh-CN">
                <a:solidFill>
                  <a:schemeClr val="bg1"/>
                </a:solidFill>
                <a:ea typeface="宋体" panose="02010600030101010101" pitchFamily="2" charset="-122"/>
              </a:endParaRPr>
            </a:p>
          </p:txBody>
        </p:sp>
        <p:sp>
          <p:nvSpPr>
            <p:cNvPr id="11306" name="Text Box 24">
              <a:extLst>
                <a:ext uri="{FF2B5EF4-FFF2-40B4-BE49-F238E27FC236}">
                  <a16:creationId xmlns:a16="http://schemas.microsoft.com/office/drawing/2014/main" id="{F2364915-7CCA-4A69-9721-D062669F7CC5}"/>
                </a:ext>
              </a:extLst>
            </p:cNvPr>
            <p:cNvSpPr txBox="1">
              <a:spLocks noChangeArrowheads="1"/>
            </p:cNvSpPr>
            <p:nvPr/>
          </p:nvSpPr>
          <p:spPr bwMode="auto">
            <a:xfrm>
              <a:off x="3107" y="1616"/>
              <a:ext cx="186"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0</a:t>
              </a:r>
            </a:p>
          </p:txBody>
        </p:sp>
        <p:sp>
          <p:nvSpPr>
            <p:cNvPr id="11307" name="Line 25">
              <a:extLst>
                <a:ext uri="{FF2B5EF4-FFF2-40B4-BE49-F238E27FC236}">
                  <a16:creationId xmlns:a16="http://schemas.microsoft.com/office/drawing/2014/main" id="{29F00C90-601D-42CF-8EFA-9748AA56A648}"/>
                </a:ext>
              </a:extLst>
            </p:cNvPr>
            <p:cNvSpPr>
              <a:spLocks noChangeShapeType="1"/>
            </p:cNvSpPr>
            <p:nvPr/>
          </p:nvSpPr>
          <p:spPr bwMode="auto">
            <a:xfrm>
              <a:off x="4519" y="1093"/>
              <a:ext cx="0" cy="547"/>
            </a:xfrm>
            <a:prstGeom prst="line">
              <a:avLst/>
            </a:prstGeom>
            <a:noFill/>
            <a:ln w="28575">
              <a:solidFill>
                <a:schemeClr val="bg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1308" name="Line 26">
              <a:extLst>
                <a:ext uri="{FF2B5EF4-FFF2-40B4-BE49-F238E27FC236}">
                  <a16:creationId xmlns:a16="http://schemas.microsoft.com/office/drawing/2014/main" id="{BEB3E218-AFEB-4107-B1E0-6B70DFE72E3F}"/>
                </a:ext>
              </a:extLst>
            </p:cNvPr>
            <p:cNvSpPr>
              <a:spLocks noChangeShapeType="1"/>
            </p:cNvSpPr>
            <p:nvPr/>
          </p:nvSpPr>
          <p:spPr bwMode="auto">
            <a:xfrm>
              <a:off x="3415" y="1193"/>
              <a:ext cx="1118" cy="0"/>
            </a:xfrm>
            <a:prstGeom prst="line">
              <a:avLst/>
            </a:prstGeom>
            <a:noFill/>
            <a:ln w="28575">
              <a:solidFill>
                <a:srgbClr val="66FFFF"/>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11309" name="Text Box 27">
              <a:extLst>
                <a:ext uri="{FF2B5EF4-FFF2-40B4-BE49-F238E27FC236}">
                  <a16:creationId xmlns:a16="http://schemas.microsoft.com/office/drawing/2014/main" id="{AE0DB1A8-36D7-4E9E-86FA-3A4D7CA2DAE6}"/>
                </a:ext>
              </a:extLst>
            </p:cNvPr>
            <p:cNvSpPr txBox="1">
              <a:spLocks noChangeArrowheads="1"/>
            </p:cNvSpPr>
            <p:nvPr/>
          </p:nvSpPr>
          <p:spPr bwMode="auto">
            <a:xfrm>
              <a:off x="3778" y="912"/>
              <a:ext cx="197"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T</a:t>
              </a:r>
              <a:endParaRPr kumimoji="1" lang="en-US" altLang="zh-CN" sz="2800">
                <a:solidFill>
                  <a:schemeClr val="bg1"/>
                </a:solidFill>
                <a:ea typeface="宋体" panose="02010600030101010101" pitchFamily="2" charset="-122"/>
              </a:endParaRPr>
            </a:p>
          </p:txBody>
        </p:sp>
      </p:grpSp>
      <p:sp>
        <p:nvSpPr>
          <p:cNvPr id="631836" name="Text Box 28">
            <a:extLst>
              <a:ext uri="{FF2B5EF4-FFF2-40B4-BE49-F238E27FC236}">
                <a16:creationId xmlns:a16="http://schemas.microsoft.com/office/drawing/2014/main" id="{73690C10-A491-43E1-93E2-19D0AB3EF10A}"/>
              </a:ext>
            </a:extLst>
          </p:cNvPr>
          <p:cNvSpPr txBox="1">
            <a:spLocks noChangeArrowheads="1"/>
          </p:cNvSpPr>
          <p:nvPr/>
        </p:nvSpPr>
        <p:spPr bwMode="auto">
          <a:xfrm>
            <a:off x="682625" y="4365625"/>
            <a:ext cx="3240088" cy="547688"/>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SzPct val="85000"/>
              <a:buFont typeface="Wingdings" panose="05000000000000000000" pitchFamily="2" charset="2"/>
              <a:buChar char="l"/>
            </a:pPr>
            <a:r>
              <a:rPr kumimoji="1" lang="zh-CN" altLang="en-US" sz="2800" b="1">
                <a:solidFill>
                  <a:srgbClr val="FF9933"/>
                </a:solidFill>
                <a:latin typeface="楷体_GB2312" panose="02010609030101010101" pitchFamily="49" charset="-122"/>
                <a:ea typeface="楷体_GB2312" panose="02010609030101010101" pitchFamily="49" charset="-122"/>
              </a:rPr>
              <a:t>周期</a:t>
            </a:r>
            <a:r>
              <a:rPr kumimoji="1" lang="en-US" altLang="zh-CN" sz="2800" i="1">
                <a:solidFill>
                  <a:srgbClr val="FF9933"/>
                </a:solidFill>
                <a:latin typeface="楷体_GB2312" panose="02010609030101010101" pitchFamily="49" charset="-122"/>
                <a:ea typeface="楷体_GB2312" panose="02010609030101010101" pitchFamily="49" charset="-122"/>
              </a:rPr>
              <a:t>T</a:t>
            </a:r>
            <a:r>
              <a:rPr kumimoji="1" lang="en-US" altLang="zh-CN" sz="2800" b="1" i="1">
                <a:solidFill>
                  <a:srgbClr val="FF9933"/>
                </a:solidFill>
                <a:latin typeface="楷体_GB2312" panose="02010609030101010101" pitchFamily="49" charset="-122"/>
                <a:ea typeface="楷体_GB2312" panose="02010609030101010101" pitchFamily="49" charset="-122"/>
              </a:rPr>
              <a:t> </a:t>
            </a:r>
            <a:r>
              <a:rPr kumimoji="1" lang="zh-CN" altLang="en-US" sz="2800" b="1">
                <a:solidFill>
                  <a:srgbClr val="FF9933"/>
                </a:solidFill>
                <a:latin typeface="楷体_GB2312" panose="02010609030101010101" pitchFamily="49" charset="-122"/>
                <a:ea typeface="楷体_GB2312" panose="02010609030101010101" pitchFamily="49" charset="-122"/>
              </a:rPr>
              <a:t>和频率</a:t>
            </a:r>
            <a:r>
              <a:rPr kumimoji="1" lang="en-US" altLang="zh-CN" sz="2800" i="1">
                <a:solidFill>
                  <a:srgbClr val="FF9933"/>
                </a:solidFill>
                <a:ea typeface="楷体_GB2312" panose="02010609030101010101" pitchFamily="49" charset="-122"/>
              </a:rPr>
              <a:t>f</a:t>
            </a:r>
            <a:endParaRPr kumimoji="1" lang="en-US" altLang="zh-CN" sz="2800" b="1">
              <a:solidFill>
                <a:srgbClr val="FF9933"/>
              </a:solidFill>
              <a:ea typeface="楷体_GB2312" panose="02010609030101010101" pitchFamily="49" charset="-122"/>
            </a:endParaRPr>
          </a:p>
        </p:txBody>
      </p:sp>
      <p:sp>
        <p:nvSpPr>
          <p:cNvPr id="631837" name="Text Box 29">
            <a:extLst>
              <a:ext uri="{FF2B5EF4-FFF2-40B4-BE49-F238E27FC236}">
                <a16:creationId xmlns:a16="http://schemas.microsoft.com/office/drawing/2014/main" id="{6A7508D8-C55E-4123-A489-4B73D78AF800}"/>
              </a:ext>
            </a:extLst>
          </p:cNvPr>
          <p:cNvSpPr txBox="1">
            <a:spLocks noChangeArrowheads="1"/>
          </p:cNvSpPr>
          <p:nvPr/>
        </p:nvSpPr>
        <p:spPr bwMode="auto">
          <a:xfrm>
            <a:off x="935038" y="5641975"/>
            <a:ext cx="51133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频率</a:t>
            </a:r>
            <a:r>
              <a:rPr kumimoji="1" lang="en-US" altLang="zh-CN" sz="2800" i="1">
                <a:solidFill>
                  <a:srgbClr val="FFFF00"/>
                </a:solidFill>
                <a:ea typeface="楷体_GB2312" panose="02010609030101010101" pitchFamily="49" charset="-122"/>
              </a:rPr>
              <a:t>f</a:t>
            </a:r>
            <a:r>
              <a:rPr kumimoji="1" lang="en-US" altLang="zh-CN" sz="2800" b="1">
                <a:solidFill>
                  <a:srgbClr val="FFFF00"/>
                </a:solidFill>
                <a:ea typeface="楷体_GB2312" panose="02010609030101010101" pitchFamily="49"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：每秒重复变化的次数。</a:t>
            </a:r>
            <a:endParaRPr kumimoji="1" lang="zh-CN" altLang="en-US" sz="2800" b="1" i="1">
              <a:solidFill>
                <a:srgbClr val="FFFF00"/>
              </a:solidFill>
              <a:latin typeface="楷体_GB2312" panose="02010609030101010101" pitchFamily="49" charset="-122"/>
              <a:ea typeface="楷体_GB2312" panose="02010609030101010101" pitchFamily="49" charset="-122"/>
            </a:endParaRPr>
          </a:p>
        </p:txBody>
      </p:sp>
      <p:sp>
        <p:nvSpPr>
          <p:cNvPr id="631838" name="Text Box 30">
            <a:extLst>
              <a:ext uri="{FF2B5EF4-FFF2-40B4-BE49-F238E27FC236}">
                <a16:creationId xmlns:a16="http://schemas.microsoft.com/office/drawing/2014/main" id="{B5E27ADC-1B7D-4F1C-B77D-BB0B31565F80}"/>
              </a:ext>
            </a:extLst>
          </p:cNvPr>
          <p:cNvSpPr txBox="1">
            <a:spLocks noChangeArrowheads="1"/>
          </p:cNvSpPr>
          <p:nvPr/>
        </p:nvSpPr>
        <p:spPr bwMode="auto">
          <a:xfrm>
            <a:off x="935038" y="5065713"/>
            <a:ext cx="5905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周期</a:t>
            </a:r>
            <a:r>
              <a:rPr kumimoji="1" lang="en-US" altLang="zh-CN" sz="2800" i="1">
                <a:solidFill>
                  <a:srgbClr val="FFFF00"/>
                </a:solidFill>
                <a:ea typeface="楷体_GB2312" panose="02010609030101010101" pitchFamily="49" charset="-122"/>
              </a:rPr>
              <a:t>T</a:t>
            </a:r>
            <a:r>
              <a:rPr kumimoji="1" lang="en-US" altLang="zh-CN" sz="2800" b="1">
                <a:solidFill>
                  <a:srgbClr val="FFFF00"/>
                </a:solidFill>
                <a:ea typeface="楷体_GB2312" panose="02010609030101010101" pitchFamily="49"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：重复变化一次所需的时间。</a:t>
            </a:r>
            <a:endParaRPr kumimoji="1" lang="zh-CN" altLang="en-US" sz="2800" b="1" i="1">
              <a:solidFill>
                <a:srgbClr val="FFFF00"/>
              </a:solidFill>
              <a:latin typeface="楷体_GB2312" panose="02010609030101010101" pitchFamily="49" charset="-122"/>
              <a:ea typeface="楷体_GB2312" panose="02010609030101010101" pitchFamily="49" charset="-122"/>
            </a:endParaRPr>
          </a:p>
        </p:txBody>
      </p:sp>
      <p:sp>
        <p:nvSpPr>
          <p:cNvPr id="631839" name="AutoShape 31">
            <a:extLst>
              <a:ext uri="{FF2B5EF4-FFF2-40B4-BE49-F238E27FC236}">
                <a16:creationId xmlns:a16="http://schemas.microsoft.com/office/drawing/2014/main" id="{3FBEC4C1-FE43-4270-9EC5-818A05C18FBB}"/>
              </a:ext>
            </a:extLst>
          </p:cNvPr>
          <p:cNvSpPr>
            <a:spLocks/>
          </p:cNvSpPr>
          <p:nvPr/>
        </p:nvSpPr>
        <p:spPr bwMode="auto">
          <a:xfrm flipH="1">
            <a:off x="719138" y="5065713"/>
            <a:ext cx="301625" cy="1100137"/>
          </a:xfrm>
          <a:prstGeom prst="rightBrace">
            <a:avLst>
              <a:gd name="adj1" fmla="val 30395"/>
              <a:gd name="adj2" fmla="val 50000"/>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31840" name="Rectangle 32">
            <a:extLst>
              <a:ext uri="{FF2B5EF4-FFF2-40B4-BE49-F238E27FC236}">
                <a16:creationId xmlns:a16="http://schemas.microsoft.com/office/drawing/2014/main" id="{DCC8710B-7E0E-4AA8-BF88-6B5ABF16678C}"/>
              </a:ext>
            </a:extLst>
          </p:cNvPr>
          <p:cNvSpPr>
            <a:spLocks noChangeArrowheads="1"/>
          </p:cNvSpPr>
          <p:nvPr/>
        </p:nvSpPr>
        <p:spPr bwMode="auto">
          <a:xfrm>
            <a:off x="5759450" y="5591175"/>
            <a:ext cx="27320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单位：赫</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兹</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en-US" altLang="zh-CN" sz="2800">
                <a:solidFill>
                  <a:srgbClr val="FFFF00"/>
                </a:solidFill>
                <a:ea typeface="楷体_GB2312" panose="02010609030101010101" pitchFamily="49" charset="-122"/>
              </a:rPr>
              <a:t>Hz</a:t>
            </a:r>
          </a:p>
        </p:txBody>
      </p:sp>
      <p:sp>
        <p:nvSpPr>
          <p:cNvPr id="631841" name="Rectangle 33">
            <a:extLst>
              <a:ext uri="{FF2B5EF4-FFF2-40B4-BE49-F238E27FC236}">
                <a16:creationId xmlns:a16="http://schemas.microsoft.com/office/drawing/2014/main" id="{D473D817-7584-435D-B59C-D0C03A655870}"/>
              </a:ext>
            </a:extLst>
          </p:cNvPr>
          <p:cNvSpPr>
            <a:spLocks noChangeArrowheads="1"/>
          </p:cNvSpPr>
          <p:nvPr/>
        </p:nvSpPr>
        <p:spPr bwMode="auto">
          <a:xfrm>
            <a:off x="6551613" y="4992688"/>
            <a:ext cx="21240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单位：秒</a:t>
            </a:r>
            <a:r>
              <a:rPr kumimoji="1" lang="en-US" altLang="zh-CN" sz="2800">
                <a:solidFill>
                  <a:srgbClr val="FFFF00"/>
                </a:solidFill>
                <a:latin typeface="楷体_GB2312" panose="02010609030101010101" pitchFamily="49" charset="-122"/>
                <a:ea typeface="楷体_GB2312" panose="02010609030101010101" pitchFamily="49" charset="-122"/>
              </a:rPr>
              <a:t>s</a:t>
            </a:r>
          </a:p>
        </p:txBody>
      </p:sp>
      <p:graphicFrame>
        <p:nvGraphicFramePr>
          <p:cNvPr id="631842" name="Object 34">
            <a:extLst>
              <a:ext uri="{FF2B5EF4-FFF2-40B4-BE49-F238E27FC236}">
                <a16:creationId xmlns:a16="http://schemas.microsoft.com/office/drawing/2014/main" id="{7E5B5DC2-D9FB-4CCE-BD17-984A6BA52277}"/>
              </a:ext>
            </a:extLst>
          </p:cNvPr>
          <p:cNvGraphicFramePr>
            <a:graphicFrameLocks noChangeAspect="1"/>
          </p:cNvGraphicFramePr>
          <p:nvPr/>
        </p:nvGraphicFramePr>
        <p:xfrm>
          <a:off x="6948488" y="3429000"/>
          <a:ext cx="1249362" cy="1150938"/>
        </p:xfrm>
        <a:graphic>
          <a:graphicData uri="http://schemas.openxmlformats.org/presentationml/2006/ole">
            <mc:AlternateContent xmlns:mc="http://schemas.openxmlformats.org/markup-compatibility/2006">
              <mc:Choice xmlns:v="urn:schemas-microsoft-com:vml" Requires="v">
                <p:oleObj spid="_x0000_s11310" name="公式" r:id="rId3" imgW="482391" imgH="444307" progId="Equation.3">
                  <p:embed/>
                </p:oleObj>
              </mc:Choice>
              <mc:Fallback>
                <p:oleObj name="公式" r:id="rId3" imgW="482391" imgH="444307" progId="Equation.3">
                  <p:embed/>
                  <p:pic>
                    <p:nvPicPr>
                      <p:cNvPr id="0" name="Object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488" y="3429000"/>
                        <a:ext cx="1249362" cy="1150938"/>
                      </a:xfrm>
                      <a:prstGeom prst="rect">
                        <a:avLst/>
                      </a:prstGeom>
                      <a:gradFill rotWithShape="1">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1843" name="Text Box 35">
            <a:extLst>
              <a:ext uri="{FF2B5EF4-FFF2-40B4-BE49-F238E27FC236}">
                <a16:creationId xmlns:a16="http://schemas.microsoft.com/office/drawing/2014/main" id="{7DF5F620-379F-4328-A69A-AE6523E3DDB4}"/>
              </a:ext>
            </a:extLst>
          </p:cNvPr>
          <p:cNvSpPr txBox="1">
            <a:spLocks noChangeArrowheads="1"/>
          </p:cNvSpPr>
          <p:nvPr/>
        </p:nvSpPr>
        <p:spPr bwMode="auto">
          <a:xfrm>
            <a:off x="611188" y="3500438"/>
            <a:ext cx="55451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正弦量为周期函数</a:t>
            </a:r>
            <a:r>
              <a:rPr kumimoji="1" lang="zh-CN" altLang="en-US" sz="2400" b="1">
                <a:solidFill>
                  <a:schemeClr val="bg1"/>
                </a:solidFill>
                <a:ea typeface="楷体_GB2312" panose="02010609030101010101" pitchFamily="49" charset="-122"/>
              </a:rPr>
              <a:t>     </a:t>
            </a:r>
            <a:r>
              <a:rPr kumimoji="1" lang="en-US" altLang="zh-CN" i="1">
                <a:solidFill>
                  <a:schemeClr val="bg1"/>
                </a:solidFill>
                <a:ea typeface="宋体" panose="02010600030101010101" pitchFamily="2" charset="-122"/>
              </a:rPr>
              <a:t>f</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f</a:t>
            </a:r>
            <a:r>
              <a:rPr kumimoji="1" lang="en-US" altLang="zh-CN">
                <a:solidFill>
                  <a:schemeClr val="bg1"/>
                </a:solidFill>
                <a:ea typeface="宋体" panose="02010600030101010101" pitchFamily="2" charset="-122"/>
              </a:rPr>
              <a:t> (</a:t>
            </a:r>
            <a:r>
              <a:rPr kumimoji="1" lang="en-US" altLang="zh-CN" i="1">
                <a:solidFill>
                  <a:schemeClr val="bg1"/>
                </a:solidFill>
                <a:latin typeface="Symbol" panose="05050102010706020507" pitchFamily="18" charset="2"/>
                <a:ea typeface="宋体" panose="02010600030101010101" pitchFamily="2" charset="-122"/>
              </a:rPr>
              <a:t> </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k</a:t>
            </a:r>
            <a:r>
              <a:rPr kumimoji="1" lang="en-US" altLang="zh-CN" i="1">
                <a:solidFill>
                  <a:schemeClr val="bg1"/>
                </a:solidFill>
                <a:latin typeface="Symbol" panose="05050102010706020507" pitchFamily="18" charset="2"/>
                <a:ea typeface="宋体" panose="02010600030101010101" pitchFamily="2" charset="-122"/>
              </a:rPr>
              <a:t>T </a:t>
            </a:r>
            <a:r>
              <a:rPr kumimoji="1" lang="en-US" altLang="zh-CN">
                <a:solidFill>
                  <a:schemeClr val="bg1"/>
                </a:solidFill>
                <a:ea typeface="宋体" panose="02010600030101010101" pitchFamily="2" charset="-122"/>
              </a:rPr>
              <a:t>)</a:t>
            </a:r>
            <a:endParaRPr kumimoji="1" lang="en-US" altLang="zh-CN">
              <a:solidFill>
                <a:schemeClr val="bg1"/>
              </a:solidFill>
              <a:latin typeface="Symbol" panose="05050102010706020507" pitchFamily="18" charset="2"/>
              <a:ea typeface="宋体" panose="02010600030101010101" pitchFamily="2" charset="-122"/>
            </a:endParaRPr>
          </a:p>
        </p:txBody>
      </p:sp>
      <p:grpSp>
        <p:nvGrpSpPr>
          <p:cNvPr id="11279" name="Group 36">
            <a:extLst>
              <a:ext uri="{FF2B5EF4-FFF2-40B4-BE49-F238E27FC236}">
                <a16:creationId xmlns:a16="http://schemas.microsoft.com/office/drawing/2014/main" id="{AB6EF828-69EF-4FDC-93F6-6E6EF1FFF7AE}"/>
              </a:ext>
            </a:extLst>
          </p:cNvPr>
          <p:cNvGrpSpPr>
            <a:grpSpLocks/>
          </p:cNvGrpSpPr>
          <p:nvPr/>
        </p:nvGrpSpPr>
        <p:grpSpPr bwMode="auto">
          <a:xfrm>
            <a:off x="8316913" y="6446838"/>
            <a:ext cx="792162" cy="366712"/>
            <a:chOff x="5193" y="4020"/>
            <a:chExt cx="499" cy="231"/>
          </a:xfrm>
        </p:grpSpPr>
        <p:pic>
          <p:nvPicPr>
            <p:cNvPr id="11287" name="Picture 37" descr="78900">
              <a:extLst>
                <a:ext uri="{FF2B5EF4-FFF2-40B4-BE49-F238E27FC236}">
                  <a16:creationId xmlns:a16="http://schemas.microsoft.com/office/drawing/2014/main" id="{14FE5E40-CA49-44B7-839C-2571A50B76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8" name="Text Box 38">
              <a:hlinkClick r:id="" action="ppaction://hlinkshowjump?jump=nextslide"/>
              <a:extLst>
                <a:ext uri="{FF2B5EF4-FFF2-40B4-BE49-F238E27FC236}">
                  <a16:creationId xmlns:a16="http://schemas.microsoft.com/office/drawing/2014/main" id="{3A7BA1C6-7FDF-4275-B5E1-656CF69D4838}"/>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1280" name="Group 39">
            <a:extLst>
              <a:ext uri="{FF2B5EF4-FFF2-40B4-BE49-F238E27FC236}">
                <a16:creationId xmlns:a16="http://schemas.microsoft.com/office/drawing/2014/main" id="{92FD8602-36EC-4729-AADF-2F6A1914800F}"/>
              </a:ext>
            </a:extLst>
          </p:cNvPr>
          <p:cNvGrpSpPr>
            <a:grpSpLocks/>
          </p:cNvGrpSpPr>
          <p:nvPr/>
        </p:nvGrpSpPr>
        <p:grpSpPr bwMode="auto">
          <a:xfrm>
            <a:off x="7453313" y="6446838"/>
            <a:ext cx="792162" cy="366712"/>
            <a:chOff x="4649" y="4020"/>
            <a:chExt cx="499" cy="231"/>
          </a:xfrm>
        </p:grpSpPr>
        <p:pic>
          <p:nvPicPr>
            <p:cNvPr id="11285" name="Picture 40" descr="78900">
              <a:extLst>
                <a:ext uri="{FF2B5EF4-FFF2-40B4-BE49-F238E27FC236}">
                  <a16:creationId xmlns:a16="http://schemas.microsoft.com/office/drawing/2014/main" id="{686A576D-4632-4208-BCC4-313BA57503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6" name="Text Box 41">
              <a:hlinkClick r:id="" action="ppaction://hlinkshowjump?jump=previousslide"/>
              <a:extLst>
                <a:ext uri="{FF2B5EF4-FFF2-40B4-BE49-F238E27FC236}">
                  <a16:creationId xmlns:a16="http://schemas.microsoft.com/office/drawing/2014/main" id="{0B970469-6D93-42C8-8F75-41286C10DE7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31850" name="AutoShape 42" descr="羊皮纸">
            <a:extLst>
              <a:ext uri="{FF2B5EF4-FFF2-40B4-BE49-F238E27FC236}">
                <a16:creationId xmlns:a16="http://schemas.microsoft.com/office/drawing/2014/main" id="{CEBAE201-422D-4CB6-82F0-33DB32EFD4EC}"/>
              </a:ext>
            </a:extLst>
          </p:cNvPr>
          <p:cNvSpPr>
            <a:spLocks noChangeArrowheads="1"/>
          </p:cNvSpPr>
          <p:nvPr/>
        </p:nvSpPr>
        <p:spPr bwMode="auto">
          <a:xfrm>
            <a:off x="7740650" y="908050"/>
            <a:ext cx="1081088" cy="576263"/>
          </a:xfrm>
          <a:prstGeom prst="wedgeRoundRectCallout">
            <a:avLst>
              <a:gd name="adj1" fmla="val -76727"/>
              <a:gd name="adj2" fmla="val 122176"/>
              <a:gd name="adj3" fmla="val 16667"/>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latin typeface="Arial" panose="020B0604020202020204" pitchFamily="34" charset="0"/>
                <a:ea typeface="楷体_GB2312" panose="02010609030101010101" pitchFamily="49" charset="-122"/>
              </a:rPr>
              <a:t>波形</a:t>
            </a:r>
          </a:p>
        </p:txBody>
      </p:sp>
      <p:grpSp>
        <p:nvGrpSpPr>
          <p:cNvPr id="11282" name="Group 43">
            <a:extLst>
              <a:ext uri="{FF2B5EF4-FFF2-40B4-BE49-F238E27FC236}">
                <a16:creationId xmlns:a16="http://schemas.microsoft.com/office/drawing/2014/main" id="{4A714318-92CA-4B23-AD02-3D397F9C4C3D}"/>
              </a:ext>
            </a:extLst>
          </p:cNvPr>
          <p:cNvGrpSpPr>
            <a:grpSpLocks/>
          </p:cNvGrpSpPr>
          <p:nvPr/>
        </p:nvGrpSpPr>
        <p:grpSpPr bwMode="auto">
          <a:xfrm>
            <a:off x="6588125" y="6446838"/>
            <a:ext cx="792163" cy="366712"/>
            <a:chOff x="4649" y="4020"/>
            <a:chExt cx="499" cy="231"/>
          </a:xfrm>
        </p:grpSpPr>
        <p:pic>
          <p:nvPicPr>
            <p:cNvPr id="11283" name="Picture 44" descr="78900">
              <a:extLst>
                <a:ext uri="{FF2B5EF4-FFF2-40B4-BE49-F238E27FC236}">
                  <a16:creationId xmlns:a16="http://schemas.microsoft.com/office/drawing/2014/main" id="{B8E1B1B0-E288-4502-9AE1-E39B345B3B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4" name="Text Box 45">
              <a:hlinkClick r:id="" action="ppaction://hlinkshowjump?jump=firstslide"/>
              <a:extLst>
                <a:ext uri="{FF2B5EF4-FFF2-40B4-BE49-F238E27FC236}">
                  <a16:creationId xmlns:a16="http://schemas.microsoft.com/office/drawing/2014/main" id="{F4B4A93B-934C-4C09-ACA5-DD7B45DCE3EC}"/>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631810"/>
                                        </p:tgtEl>
                                        <p:attrNameLst>
                                          <p:attrName>style.visibility</p:attrName>
                                        </p:attrNameLst>
                                      </p:cBhvr>
                                      <p:to>
                                        <p:strVal val="visible"/>
                                      </p:to>
                                    </p:set>
                                    <p:anim calcmode="lin" valueType="num">
                                      <p:cBhvr additive="base">
                                        <p:cTn id="7" dur="500" fill="hold"/>
                                        <p:tgtEl>
                                          <p:spTgt spid="631810"/>
                                        </p:tgtEl>
                                        <p:attrNameLst>
                                          <p:attrName>ppt_x</p:attrName>
                                        </p:attrNameLst>
                                      </p:cBhvr>
                                      <p:tavLst>
                                        <p:tav tm="0">
                                          <p:val>
                                            <p:strVal val="0-#ppt_w/2"/>
                                          </p:val>
                                        </p:tav>
                                        <p:tav tm="100000">
                                          <p:val>
                                            <p:strVal val="#ppt_x"/>
                                          </p:val>
                                        </p:tav>
                                      </p:tavLst>
                                    </p:anim>
                                    <p:anim calcmode="lin" valueType="num">
                                      <p:cBhvr additive="base">
                                        <p:cTn id="8" dur="500" fill="hold"/>
                                        <p:tgtEl>
                                          <p:spTgt spid="63181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31811"/>
                                        </p:tgtEl>
                                        <p:attrNameLst>
                                          <p:attrName>style.visibility</p:attrName>
                                        </p:attrNameLst>
                                      </p:cBhvr>
                                      <p:to>
                                        <p:strVal val="visible"/>
                                      </p:to>
                                    </p:set>
                                    <p:anim calcmode="lin" valueType="num">
                                      <p:cBhvr additive="base">
                                        <p:cTn id="13" dur="500" fill="hold"/>
                                        <p:tgtEl>
                                          <p:spTgt spid="631811"/>
                                        </p:tgtEl>
                                        <p:attrNameLst>
                                          <p:attrName>ppt_x</p:attrName>
                                        </p:attrNameLst>
                                      </p:cBhvr>
                                      <p:tavLst>
                                        <p:tav tm="0">
                                          <p:val>
                                            <p:strVal val="0-#ppt_w/2"/>
                                          </p:val>
                                        </p:tav>
                                        <p:tav tm="100000">
                                          <p:val>
                                            <p:strVal val="#ppt_x"/>
                                          </p:val>
                                        </p:tav>
                                      </p:tavLst>
                                    </p:anim>
                                    <p:anim calcmode="lin" valueType="num">
                                      <p:cBhvr additive="base">
                                        <p:cTn id="14" dur="500" fill="hold"/>
                                        <p:tgtEl>
                                          <p:spTgt spid="63181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31812"/>
                                        </p:tgtEl>
                                        <p:attrNameLst>
                                          <p:attrName>style.visibility</p:attrName>
                                        </p:attrNameLst>
                                      </p:cBhvr>
                                      <p:to>
                                        <p:strVal val="visible"/>
                                      </p:to>
                                    </p:set>
                                    <p:anim calcmode="lin" valueType="num">
                                      <p:cBhvr additive="base">
                                        <p:cTn id="19" dur="500" fill="hold"/>
                                        <p:tgtEl>
                                          <p:spTgt spid="631812"/>
                                        </p:tgtEl>
                                        <p:attrNameLst>
                                          <p:attrName>ppt_x</p:attrName>
                                        </p:attrNameLst>
                                      </p:cBhvr>
                                      <p:tavLst>
                                        <p:tav tm="0">
                                          <p:val>
                                            <p:strVal val="0-#ppt_w/2"/>
                                          </p:val>
                                        </p:tav>
                                        <p:tav tm="100000">
                                          <p:val>
                                            <p:strVal val="#ppt_x"/>
                                          </p:val>
                                        </p:tav>
                                      </p:tavLst>
                                    </p:anim>
                                    <p:anim calcmode="lin" valueType="num">
                                      <p:cBhvr additive="base">
                                        <p:cTn id="20" dur="500" fill="hold"/>
                                        <p:tgtEl>
                                          <p:spTgt spid="631812"/>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631813"/>
                                        </p:tgtEl>
                                        <p:attrNameLst>
                                          <p:attrName>style.visibility</p:attrName>
                                        </p:attrNameLst>
                                      </p:cBhvr>
                                      <p:to>
                                        <p:strVal val="visible"/>
                                      </p:to>
                                    </p:set>
                                    <p:animEffect transition="in" filter="wipe(left)">
                                      <p:cBhvr>
                                        <p:cTn id="24" dur="2000"/>
                                        <p:tgtEl>
                                          <p:spTgt spid="63181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par>
                          <p:cTn id="30" fill="hold" nodeType="afterGroup">
                            <p:stCondLst>
                              <p:cond delay="1000"/>
                            </p:stCondLst>
                            <p:childTnLst>
                              <p:par>
                                <p:cTn id="31" presetID="20" presetClass="entr" presetSubtype="0" fill="hold" grpId="0" nodeType="afterEffect">
                                  <p:stCondLst>
                                    <p:cond delay="0"/>
                                  </p:stCondLst>
                                  <p:childTnLst>
                                    <p:set>
                                      <p:cBhvr>
                                        <p:cTn id="32" dur="1" fill="hold">
                                          <p:stCondLst>
                                            <p:cond delay="0"/>
                                          </p:stCondLst>
                                        </p:cTn>
                                        <p:tgtEl>
                                          <p:spTgt spid="631850"/>
                                        </p:tgtEl>
                                        <p:attrNameLst>
                                          <p:attrName>style.visibility</p:attrName>
                                        </p:attrNameLst>
                                      </p:cBhvr>
                                      <p:to>
                                        <p:strVal val="visible"/>
                                      </p:to>
                                    </p:set>
                                    <p:animEffect transition="in" filter="wedge">
                                      <p:cBhvr>
                                        <p:cTn id="33" dur="2000"/>
                                        <p:tgtEl>
                                          <p:spTgt spid="63185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631843"/>
                                        </p:tgtEl>
                                        <p:attrNameLst>
                                          <p:attrName>style.visibility</p:attrName>
                                        </p:attrNameLst>
                                      </p:cBhvr>
                                      <p:to>
                                        <p:strVal val="visible"/>
                                      </p:to>
                                    </p:set>
                                    <p:animEffect transition="in" filter="wipe(left)">
                                      <p:cBhvr>
                                        <p:cTn id="38" dur="2000"/>
                                        <p:tgtEl>
                                          <p:spTgt spid="63184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31836"/>
                                        </p:tgtEl>
                                        <p:attrNameLst>
                                          <p:attrName>style.visibility</p:attrName>
                                        </p:attrNameLst>
                                      </p:cBhvr>
                                      <p:to>
                                        <p:strVal val="visible"/>
                                      </p:to>
                                    </p:set>
                                    <p:anim calcmode="lin" valueType="num">
                                      <p:cBhvr additive="base">
                                        <p:cTn id="43" dur="500" fill="hold"/>
                                        <p:tgtEl>
                                          <p:spTgt spid="631836"/>
                                        </p:tgtEl>
                                        <p:attrNameLst>
                                          <p:attrName>ppt_x</p:attrName>
                                        </p:attrNameLst>
                                      </p:cBhvr>
                                      <p:tavLst>
                                        <p:tav tm="0">
                                          <p:val>
                                            <p:strVal val="0-#ppt_w/2"/>
                                          </p:val>
                                        </p:tav>
                                        <p:tav tm="100000">
                                          <p:val>
                                            <p:strVal val="#ppt_x"/>
                                          </p:val>
                                        </p:tav>
                                      </p:tavLst>
                                    </p:anim>
                                    <p:anim calcmode="lin" valueType="num">
                                      <p:cBhvr additive="base">
                                        <p:cTn id="44" dur="500" fill="hold"/>
                                        <p:tgtEl>
                                          <p:spTgt spid="631836"/>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631838"/>
                                        </p:tgtEl>
                                        <p:attrNameLst>
                                          <p:attrName>style.visibility</p:attrName>
                                        </p:attrNameLst>
                                      </p:cBhvr>
                                      <p:to>
                                        <p:strVal val="visible"/>
                                      </p:to>
                                    </p:set>
                                    <p:animEffect transition="in" filter="wipe(left)">
                                      <p:cBhvr>
                                        <p:cTn id="49" dur="2000"/>
                                        <p:tgtEl>
                                          <p:spTgt spid="631838"/>
                                        </p:tgtEl>
                                      </p:cBhvr>
                                    </p:animEffect>
                                  </p:childTnLst>
                                </p:cTn>
                              </p:par>
                            </p:childTnLst>
                          </p:cTn>
                        </p:par>
                        <p:par>
                          <p:cTn id="50" fill="hold" nodeType="afterGroup">
                            <p:stCondLst>
                              <p:cond delay="2000"/>
                            </p:stCondLst>
                            <p:childTnLst>
                              <p:par>
                                <p:cTn id="51" presetID="3" presetClass="entr" presetSubtype="10" fill="hold" grpId="0" nodeType="afterEffect">
                                  <p:stCondLst>
                                    <p:cond delay="0"/>
                                  </p:stCondLst>
                                  <p:childTnLst>
                                    <p:set>
                                      <p:cBhvr>
                                        <p:cTn id="52" dur="1" fill="hold">
                                          <p:stCondLst>
                                            <p:cond delay="0"/>
                                          </p:stCondLst>
                                        </p:cTn>
                                        <p:tgtEl>
                                          <p:spTgt spid="631841"/>
                                        </p:tgtEl>
                                        <p:attrNameLst>
                                          <p:attrName>style.visibility</p:attrName>
                                        </p:attrNameLst>
                                      </p:cBhvr>
                                      <p:to>
                                        <p:strVal val="visible"/>
                                      </p:to>
                                    </p:set>
                                    <p:animEffect transition="in" filter="blinds(horizontal)">
                                      <p:cBhvr>
                                        <p:cTn id="53" dur="500"/>
                                        <p:tgtEl>
                                          <p:spTgt spid="631841"/>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631837"/>
                                        </p:tgtEl>
                                        <p:attrNameLst>
                                          <p:attrName>style.visibility</p:attrName>
                                        </p:attrNameLst>
                                      </p:cBhvr>
                                      <p:to>
                                        <p:strVal val="visible"/>
                                      </p:to>
                                    </p:set>
                                    <p:animEffect transition="in" filter="wipe(left)">
                                      <p:cBhvr>
                                        <p:cTn id="58" dur="2000"/>
                                        <p:tgtEl>
                                          <p:spTgt spid="631837"/>
                                        </p:tgtEl>
                                      </p:cBhvr>
                                    </p:animEffect>
                                  </p:childTnLst>
                                </p:cTn>
                              </p:par>
                            </p:childTnLst>
                          </p:cTn>
                        </p:par>
                        <p:par>
                          <p:cTn id="59" fill="hold" nodeType="afterGroup">
                            <p:stCondLst>
                              <p:cond delay="2000"/>
                            </p:stCondLst>
                            <p:childTnLst>
                              <p:par>
                                <p:cTn id="60" presetID="3" presetClass="entr" presetSubtype="10" fill="hold" grpId="0" nodeType="afterEffect">
                                  <p:stCondLst>
                                    <p:cond delay="0"/>
                                  </p:stCondLst>
                                  <p:childTnLst>
                                    <p:set>
                                      <p:cBhvr>
                                        <p:cTn id="61" dur="1" fill="hold">
                                          <p:stCondLst>
                                            <p:cond delay="0"/>
                                          </p:stCondLst>
                                        </p:cTn>
                                        <p:tgtEl>
                                          <p:spTgt spid="631840"/>
                                        </p:tgtEl>
                                        <p:attrNameLst>
                                          <p:attrName>style.visibility</p:attrName>
                                        </p:attrNameLst>
                                      </p:cBhvr>
                                      <p:to>
                                        <p:strVal val="visible"/>
                                      </p:to>
                                    </p:set>
                                    <p:animEffect transition="in" filter="blinds(horizontal)">
                                      <p:cBhvr>
                                        <p:cTn id="62" dur="500"/>
                                        <p:tgtEl>
                                          <p:spTgt spid="631840"/>
                                        </p:tgtEl>
                                      </p:cBhvr>
                                    </p:animEffect>
                                  </p:childTnLst>
                                </p:cTn>
                              </p:par>
                            </p:childTnLst>
                          </p:cTn>
                        </p:par>
                        <p:par>
                          <p:cTn id="63" fill="hold" nodeType="afterGroup">
                            <p:stCondLst>
                              <p:cond delay="2500"/>
                            </p:stCondLst>
                            <p:childTnLst>
                              <p:par>
                                <p:cTn id="64" presetID="9" presetClass="entr" presetSubtype="0" fill="hold" grpId="0" nodeType="afterEffect">
                                  <p:stCondLst>
                                    <p:cond delay="0"/>
                                  </p:stCondLst>
                                  <p:childTnLst>
                                    <p:set>
                                      <p:cBhvr>
                                        <p:cTn id="65" dur="1" fill="hold">
                                          <p:stCondLst>
                                            <p:cond delay="0"/>
                                          </p:stCondLst>
                                        </p:cTn>
                                        <p:tgtEl>
                                          <p:spTgt spid="631839"/>
                                        </p:tgtEl>
                                        <p:attrNameLst>
                                          <p:attrName>style.visibility</p:attrName>
                                        </p:attrNameLst>
                                      </p:cBhvr>
                                      <p:to>
                                        <p:strVal val="visible"/>
                                      </p:to>
                                    </p:set>
                                    <p:animEffect transition="in" filter="dissolve">
                                      <p:cBhvr>
                                        <p:cTn id="66" dur="500"/>
                                        <p:tgtEl>
                                          <p:spTgt spid="631839"/>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0" presetClass="entr" presetSubtype="0" fill="hold" nodeType="clickEffect">
                                  <p:stCondLst>
                                    <p:cond delay="0"/>
                                  </p:stCondLst>
                                  <p:childTnLst>
                                    <p:set>
                                      <p:cBhvr>
                                        <p:cTn id="70" dur="1" fill="hold">
                                          <p:stCondLst>
                                            <p:cond delay="0"/>
                                          </p:stCondLst>
                                        </p:cTn>
                                        <p:tgtEl>
                                          <p:spTgt spid="631842"/>
                                        </p:tgtEl>
                                        <p:attrNameLst>
                                          <p:attrName>style.visibility</p:attrName>
                                        </p:attrNameLst>
                                      </p:cBhvr>
                                      <p:to>
                                        <p:strVal val="visible"/>
                                      </p:to>
                                    </p:set>
                                    <p:animEffect transition="in" filter="wedge">
                                      <p:cBhvr>
                                        <p:cTn id="71" dur="2000"/>
                                        <p:tgtEl>
                                          <p:spTgt spid="631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10" grpId="0"/>
      <p:bldP spid="631811" grpId="0"/>
      <p:bldP spid="631812" grpId="0" animBg="1"/>
      <p:bldP spid="631813" grpId="0" autoUpdateAnimBg="0"/>
      <p:bldP spid="631836" grpId="0" animBg="1"/>
      <p:bldP spid="631837" grpId="0" autoUpdateAnimBg="0"/>
      <p:bldP spid="631838" grpId="0" autoUpdateAnimBg="0"/>
      <p:bldP spid="631839" grpId="0" animBg="1"/>
      <p:bldP spid="631840" grpId="0" autoUpdateAnimBg="0"/>
      <p:bldP spid="631841" grpId="0" autoUpdateAnimBg="0"/>
      <p:bldP spid="631843" grpId="0" autoUpdateAnimBg="0"/>
      <p:bldP spid="6318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Text Box 2">
            <a:extLst>
              <a:ext uri="{FF2B5EF4-FFF2-40B4-BE49-F238E27FC236}">
                <a16:creationId xmlns:a16="http://schemas.microsoft.com/office/drawing/2014/main" id="{CF160F67-7D3C-4B62-B0D4-CAF30F8CFC63}"/>
              </a:ext>
            </a:extLst>
          </p:cNvPr>
          <p:cNvSpPr txBox="1">
            <a:spLocks noChangeArrowheads="1"/>
          </p:cNvSpPr>
          <p:nvPr/>
        </p:nvSpPr>
        <p:spPr bwMode="auto">
          <a:xfrm>
            <a:off x="611188" y="620713"/>
            <a:ext cx="2881312" cy="547687"/>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SzPct val="85000"/>
              <a:buFont typeface="Wingdings" panose="05000000000000000000" pitchFamily="2" charset="2"/>
              <a:buChar char="l"/>
            </a:pPr>
            <a:r>
              <a:rPr lang="zh-CN" altLang="en-US" sz="2800" b="1">
                <a:solidFill>
                  <a:srgbClr val="FF9933"/>
                </a:solidFill>
                <a:latin typeface="楷体_GB2312" panose="02010609030101010101" pitchFamily="49" charset="-122"/>
                <a:ea typeface="楷体_GB2312" panose="02010609030101010101" pitchFamily="49" charset="-122"/>
              </a:rPr>
              <a:t>正弦电流电路</a:t>
            </a:r>
          </a:p>
        </p:txBody>
      </p:sp>
      <p:sp>
        <p:nvSpPr>
          <p:cNvPr id="632835" name="Text Box 3">
            <a:extLst>
              <a:ext uri="{FF2B5EF4-FFF2-40B4-BE49-F238E27FC236}">
                <a16:creationId xmlns:a16="http://schemas.microsoft.com/office/drawing/2014/main" id="{A8E2E55E-0600-497B-8F06-AEA9FC9E30CE}"/>
              </a:ext>
            </a:extLst>
          </p:cNvPr>
          <p:cNvSpPr txBox="1">
            <a:spLocks noChangeArrowheads="1"/>
          </p:cNvSpPr>
          <p:nvPr/>
        </p:nvSpPr>
        <p:spPr bwMode="auto">
          <a:xfrm>
            <a:off x="611188" y="1268413"/>
            <a:ext cx="78486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    激励和响应均为同频率的正弦量的线性电路（正弦稳态电路）称为正弦电路或交流电路。</a:t>
            </a:r>
          </a:p>
        </p:txBody>
      </p:sp>
      <p:sp>
        <p:nvSpPr>
          <p:cNvPr id="632836" name="Line 4">
            <a:extLst>
              <a:ext uri="{FF2B5EF4-FFF2-40B4-BE49-F238E27FC236}">
                <a16:creationId xmlns:a16="http://schemas.microsoft.com/office/drawing/2014/main" id="{4082BECB-A8EB-4AEA-B206-88CB5C6CFE5F}"/>
              </a:ext>
            </a:extLst>
          </p:cNvPr>
          <p:cNvSpPr>
            <a:spLocks noChangeShapeType="1"/>
          </p:cNvSpPr>
          <p:nvPr/>
        </p:nvSpPr>
        <p:spPr bwMode="auto">
          <a:xfrm>
            <a:off x="3851275" y="981075"/>
            <a:ext cx="574675"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32837" name="Text Box 5">
            <a:extLst>
              <a:ext uri="{FF2B5EF4-FFF2-40B4-BE49-F238E27FC236}">
                <a16:creationId xmlns:a16="http://schemas.microsoft.com/office/drawing/2014/main" id="{F95EA427-AE6E-464C-AFC4-212E4AA9DB4F}"/>
              </a:ext>
            </a:extLst>
          </p:cNvPr>
          <p:cNvSpPr txBox="1">
            <a:spLocks noChangeArrowheads="1"/>
          </p:cNvSpPr>
          <p:nvPr/>
        </p:nvSpPr>
        <p:spPr bwMode="auto">
          <a:xfrm>
            <a:off x="936625" y="3213100"/>
            <a:ext cx="727233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AutoNum type="arabicPeriod"/>
            </a:pPr>
            <a:r>
              <a:rPr kumimoji="1" lang="zh-CN" altLang="en-US" sz="2800" b="1">
                <a:solidFill>
                  <a:srgbClr val="FFFF00"/>
                </a:solidFill>
                <a:latin typeface="楷体_GB2312" panose="02010609030101010101" pitchFamily="49" charset="-122"/>
                <a:ea typeface="楷体_GB2312" panose="02010609030101010101" pitchFamily="49" charset="-122"/>
              </a:rPr>
              <a:t>正弦稳态电路在电力系统和电子技术领域占有十分重要的地位。</a:t>
            </a:r>
            <a:endParaRPr kumimoji="1" lang="zh-CN" altLang="en-US" sz="2800" b="1" i="1">
              <a:solidFill>
                <a:srgbClr val="FFFF00"/>
              </a:solidFill>
              <a:latin typeface="楷体_GB2312" panose="02010609030101010101" pitchFamily="49" charset="-122"/>
              <a:ea typeface="楷体_GB2312" panose="02010609030101010101" pitchFamily="49" charset="-122"/>
            </a:endParaRPr>
          </a:p>
        </p:txBody>
      </p:sp>
      <p:sp>
        <p:nvSpPr>
          <p:cNvPr id="632838" name="Text Box 6">
            <a:extLst>
              <a:ext uri="{FF2B5EF4-FFF2-40B4-BE49-F238E27FC236}">
                <a16:creationId xmlns:a16="http://schemas.microsoft.com/office/drawing/2014/main" id="{F8BD210A-0F8B-4896-82E6-23F1C6D9520B}"/>
              </a:ext>
            </a:extLst>
          </p:cNvPr>
          <p:cNvSpPr txBox="1">
            <a:spLocks noChangeArrowheads="1"/>
          </p:cNvSpPr>
          <p:nvPr/>
        </p:nvSpPr>
        <p:spPr bwMode="auto">
          <a:xfrm>
            <a:off x="611188" y="2565400"/>
            <a:ext cx="3959225" cy="547688"/>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SzPct val="85000"/>
              <a:buFont typeface="Wingdings" panose="05000000000000000000" pitchFamily="2" charset="2"/>
              <a:buChar char="l"/>
            </a:pPr>
            <a:r>
              <a:rPr lang="zh-CN" altLang="en-US" sz="2800" b="1">
                <a:solidFill>
                  <a:srgbClr val="FF9933"/>
                </a:solidFill>
                <a:latin typeface="楷体_GB2312" panose="02010609030101010101" pitchFamily="49" charset="-122"/>
                <a:ea typeface="楷体_GB2312" panose="02010609030101010101" pitchFamily="49" charset="-122"/>
              </a:rPr>
              <a:t>研究正弦电路的意义</a:t>
            </a:r>
          </a:p>
        </p:txBody>
      </p:sp>
      <p:sp>
        <p:nvSpPr>
          <p:cNvPr id="632839" name="Text Box 7">
            <a:extLst>
              <a:ext uri="{FF2B5EF4-FFF2-40B4-BE49-F238E27FC236}">
                <a16:creationId xmlns:a16="http://schemas.microsoft.com/office/drawing/2014/main" id="{AD1A691B-616E-4B6F-8F9D-B4EACA1E3513}"/>
              </a:ext>
            </a:extLst>
          </p:cNvPr>
          <p:cNvSpPr txBox="1">
            <a:spLocks noChangeArrowheads="1"/>
          </p:cNvSpPr>
          <p:nvPr/>
        </p:nvSpPr>
        <p:spPr bwMode="auto">
          <a:xfrm>
            <a:off x="1258888" y="4365625"/>
            <a:ext cx="7272337"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AutoNum type="circleNumDbPlain"/>
            </a:pPr>
            <a:r>
              <a:rPr kumimoji="1" lang="zh-CN" altLang="en-US" sz="2800" b="1">
                <a:solidFill>
                  <a:srgbClr val="FFFF00"/>
                </a:solidFill>
                <a:latin typeface="楷体_GB2312" panose="02010609030101010101" pitchFamily="49" charset="-122"/>
                <a:ea typeface="楷体_GB2312" panose="02010609030101010101" pitchFamily="49" charset="-122"/>
              </a:rPr>
              <a:t>正弦函数是周期函数，其加、减、求导、积分运算后仍是同频率的正弦函数；</a:t>
            </a:r>
            <a:endParaRPr kumimoji="1" lang="zh-CN" altLang="en-US" sz="2800" b="1" i="1">
              <a:solidFill>
                <a:srgbClr val="FFFF00"/>
              </a:solidFill>
              <a:latin typeface="楷体_GB2312" panose="02010609030101010101" pitchFamily="49" charset="-122"/>
              <a:ea typeface="楷体_GB2312" panose="02010609030101010101" pitchFamily="49" charset="-122"/>
            </a:endParaRPr>
          </a:p>
        </p:txBody>
      </p:sp>
      <p:sp>
        <p:nvSpPr>
          <p:cNvPr id="632840" name="Text Box 8">
            <a:extLst>
              <a:ext uri="{FF2B5EF4-FFF2-40B4-BE49-F238E27FC236}">
                <a16:creationId xmlns:a16="http://schemas.microsoft.com/office/drawing/2014/main" id="{B8F8CC5D-0513-4CE6-B46A-19C8751D9779}"/>
              </a:ext>
            </a:extLst>
          </p:cNvPr>
          <p:cNvSpPr txBox="1">
            <a:spLocks noChangeArrowheads="1"/>
          </p:cNvSpPr>
          <p:nvPr/>
        </p:nvSpPr>
        <p:spPr bwMode="auto">
          <a:xfrm>
            <a:off x="1258888" y="5516563"/>
            <a:ext cx="65532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startAt="2"/>
            </a:pPr>
            <a:r>
              <a:rPr kumimoji="1" lang="zh-CN" altLang="en-US" sz="2800" b="1">
                <a:solidFill>
                  <a:srgbClr val="FFFF00"/>
                </a:solidFill>
                <a:latin typeface="楷体_GB2312" panose="02010609030101010101" pitchFamily="49" charset="-122"/>
                <a:ea typeface="楷体_GB2312" panose="02010609030101010101" pitchFamily="49" charset="-122"/>
              </a:rPr>
              <a:t>正弦信号容易产生、传送和使用。</a:t>
            </a:r>
            <a:endParaRPr kumimoji="1" lang="zh-CN" altLang="en-US" sz="2800" b="1" i="1">
              <a:solidFill>
                <a:srgbClr val="FFFF00"/>
              </a:solidFill>
              <a:latin typeface="楷体_GB2312" panose="02010609030101010101" pitchFamily="49" charset="-122"/>
              <a:ea typeface="楷体_GB2312" panose="02010609030101010101" pitchFamily="49" charset="-122"/>
            </a:endParaRPr>
          </a:p>
        </p:txBody>
      </p:sp>
      <p:grpSp>
        <p:nvGrpSpPr>
          <p:cNvPr id="12297" name="Group 9">
            <a:extLst>
              <a:ext uri="{FF2B5EF4-FFF2-40B4-BE49-F238E27FC236}">
                <a16:creationId xmlns:a16="http://schemas.microsoft.com/office/drawing/2014/main" id="{ADF19062-3826-4CA7-BB79-3B95050C73B4}"/>
              </a:ext>
            </a:extLst>
          </p:cNvPr>
          <p:cNvGrpSpPr>
            <a:grpSpLocks/>
          </p:cNvGrpSpPr>
          <p:nvPr/>
        </p:nvGrpSpPr>
        <p:grpSpPr bwMode="auto">
          <a:xfrm>
            <a:off x="8316913" y="6446838"/>
            <a:ext cx="792162" cy="366712"/>
            <a:chOff x="5193" y="4020"/>
            <a:chExt cx="499" cy="231"/>
          </a:xfrm>
        </p:grpSpPr>
        <p:pic>
          <p:nvPicPr>
            <p:cNvPr id="12307" name="Picture 10" descr="78900">
              <a:extLst>
                <a:ext uri="{FF2B5EF4-FFF2-40B4-BE49-F238E27FC236}">
                  <a16:creationId xmlns:a16="http://schemas.microsoft.com/office/drawing/2014/main" id="{8BFB4101-BA65-4917-958E-96C644EC84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8" name="Text Box 11">
              <a:hlinkClick r:id="" action="ppaction://hlinkshowjump?jump=nextslide"/>
              <a:extLst>
                <a:ext uri="{FF2B5EF4-FFF2-40B4-BE49-F238E27FC236}">
                  <a16:creationId xmlns:a16="http://schemas.microsoft.com/office/drawing/2014/main" id="{C7F3840A-F2B2-4016-BC40-836BC7C1E225}"/>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2298" name="Group 12">
            <a:extLst>
              <a:ext uri="{FF2B5EF4-FFF2-40B4-BE49-F238E27FC236}">
                <a16:creationId xmlns:a16="http://schemas.microsoft.com/office/drawing/2014/main" id="{B9B617B9-9F1C-4274-BCDC-75357A60E627}"/>
              </a:ext>
            </a:extLst>
          </p:cNvPr>
          <p:cNvGrpSpPr>
            <a:grpSpLocks/>
          </p:cNvGrpSpPr>
          <p:nvPr/>
        </p:nvGrpSpPr>
        <p:grpSpPr bwMode="auto">
          <a:xfrm>
            <a:off x="7453313" y="6446838"/>
            <a:ext cx="792162" cy="366712"/>
            <a:chOff x="4649" y="4020"/>
            <a:chExt cx="499" cy="231"/>
          </a:xfrm>
        </p:grpSpPr>
        <p:pic>
          <p:nvPicPr>
            <p:cNvPr id="12305" name="Picture 13" descr="78900">
              <a:extLst>
                <a:ext uri="{FF2B5EF4-FFF2-40B4-BE49-F238E27FC236}">
                  <a16:creationId xmlns:a16="http://schemas.microsoft.com/office/drawing/2014/main" id="{407C3054-0F5C-4A04-BA5B-2D3B7E72F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6" name="Text Box 14">
              <a:hlinkClick r:id="" action="ppaction://hlinkshowjump?jump=previousslide"/>
              <a:extLst>
                <a:ext uri="{FF2B5EF4-FFF2-40B4-BE49-F238E27FC236}">
                  <a16:creationId xmlns:a16="http://schemas.microsoft.com/office/drawing/2014/main" id="{3890D267-77A7-4E64-AFFD-B8338A576165}"/>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5">
            <a:extLst>
              <a:ext uri="{FF2B5EF4-FFF2-40B4-BE49-F238E27FC236}">
                <a16:creationId xmlns:a16="http://schemas.microsoft.com/office/drawing/2014/main" id="{94DD3C43-0309-4799-A6B7-58C35EECF55B}"/>
              </a:ext>
            </a:extLst>
          </p:cNvPr>
          <p:cNvGrpSpPr>
            <a:grpSpLocks/>
          </p:cNvGrpSpPr>
          <p:nvPr/>
        </p:nvGrpSpPr>
        <p:grpSpPr bwMode="auto">
          <a:xfrm>
            <a:off x="0" y="4221163"/>
            <a:ext cx="1238250" cy="1230312"/>
            <a:chOff x="385" y="3022"/>
            <a:chExt cx="780" cy="775"/>
          </a:xfrm>
        </p:grpSpPr>
        <p:pic>
          <p:nvPicPr>
            <p:cNvPr id="12303" name="Picture 16" descr="123">
              <a:extLst>
                <a:ext uri="{FF2B5EF4-FFF2-40B4-BE49-F238E27FC236}">
                  <a16:creationId xmlns:a16="http://schemas.microsoft.com/office/drawing/2014/main" id="{2596F238-9EE6-4DA7-978D-68F5170D8A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4" name="Text Box 17">
              <a:extLst>
                <a:ext uri="{FF2B5EF4-FFF2-40B4-BE49-F238E27FC236}">
                  <a16:creationId xmlns:a16="http://schemas.microsoft.com/office/drawing/2014/main" id="{C5483B0C-E875-429F-AED6-E7881C42B205}"/>
                </a:ext>
              </a:extLst>
            </p:cNvPr>
            <p:cNvSpPr txBox="1">
              <a:spLocks noChangeArrowheads="1"/>
            </p:cNvSpPr>
            <p:nvPr/>
          </p:nvSpPr>
          <p:spPr bwMode="auto">
            <a:xfrm>
              <a:off x="793" y="3125"/>
              <a:ext cx="372"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优</a:t>
              </a:r>
            </a:p>
            <a:p>
              <a:pPr eaLnBrk="1" hangingPunct="1">
                <a:spcBef>
                  <a:spcPct val="0"/>
                </a:spcBef>
                <a:buFontTx/>
                <a:buNone/>
              </a:pPr>
              <a:r>
                <a:rPr kumimoji="1" lang="zh-CN" altLang="en-US">
                  <a:solidFill>
                    <a:srgbClr val="FA7748"/>
                  </a:solidFill>
                  <a:ea typeface="华文行楷" panose="02010800040101010101" pitchFamily="2" charset="-122"/>
                </a:rPr>
                <a:t>点</a:t>
              </a:r>
            </a:p>
          </p:txBody>
        </p:sp>
      </p:grpSp>
      <p:grpSp>
        <p:nvGrpSpPr>
          <p:cNvPr id="12300" name="Group 18">
            <a:extLst>
              <a:ext uri="{FF2B5EF4-FFF2-40B4-BE49-F238E27FC236}">
                <a16:creationId xmlns:a16="http://schemas.microsoft.com/office/drawing/2014/main" id="{BCBE4646-3A33-4AA3-A679-BDD214565E5E}"/>
              </a:ext>
            </a:extLst>
          </p:cNvPr>
          <p:cNvGrpSpPr>
            <a:grpSpLocks/>
          </p:cNvGrpSpPr>
          <p:nvPr/>
        </p:nvGrpSpPr>
        <p:grpSpPr bwMode="auto">
          <a:xfrm>
            <a:off x="6588125" y="6446838"/>
            <a:ext cx="792163" cy="366712"/>
            <a:chOff x="4649" y="4020"/>
            <a:chExt cx="499" cy="231"/>
          </a:xfrm>
        </p:grpSpPr>
        <p:pic>
          <p:nvPicPr>
            <p:cNvPr id="12301" name="Picture 19" descr="78900">
              <a:extLst>
                <a:ext uri="{FF2B5EF4-FFF2-40B4-BE49-F238E27FC236}">
                  <a16:creationId xmlns:a16="http://schemas.microsoft.com/office/drawing/2014/main" id="{8D74097D-C564-4F78-9AC7-78F1E1E65F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2" name="Text Box 20">
              <a:hlinkClick r:id="" action="ppaction://hlinkshowjump?jump=firstslide"/>
              <a:extLst>
                <a:ext uri="{FF2B5EF4-FFF2-40B4-BE49-F238E27FC236}">
                  <a16:creationId xmlns:a16="http://schemas.microsoft.com/office/drawing/2014/main" id="{6B55091B-F012-422D-A630-95EBFF5369D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32834"/>
                                        </p:tgtEl>
                                        <p:attrNameLst>
                                          <p:attrName>style.visibility</p:attrName>
                                        </p:attrNameLst>
                                      </p:cBhvr>
                                      <p:to>
                                        <p:strVal val="visible"/>
                                      </p:to>
                                    </p:set>
                                    <p:anim calcmode="lin" valueType="num">
                                      <p:cBhvr additive="base">
                                        <p:cTn id="7" dur="500" fill="hold"/>
                                        <p:tgtEl>
                                          <p:spTgt spid="632834"/>
                                        </p:tgtEl>
                                        <p:attrNameLst>
                                          <p:attrName>ppt_x</p:attrName>
                                        </p:attrNameLst>
                                      </p:cBhvr>
                                      <p:tavLst>
                                        <p:tav tm="0">
                                          <p:val>
                                            <p:strVal val="0-#ppt_w/2"/>
                                          </p:val>
                                        </p:tav>
                                        <p:tav tm="100000">
                                          <p:val>
                                            <p:strVal val="#ppt_x"/>
                                          </p:val>
                                        </p:tav>
                                      </p:tavLst>
                                    </p:anim>
                                    <p:anim calcmode="lin" valueType="num">
                                      <p:cBhvr additive="base">
                                        <p:cTn id="8" dur="500" fill="hold"/>
                                        <p:tgtEl>
                                          <p:spTgt spid="6328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nodeType="clickEffect">
                                  <p:stCondLst>
                                    <p:cond delay="0"/>
                                  </p:stCondLst>
                                  <p:childTnLst>
                                    <p:set>
                                      <p:cBhvr>
                                        <p:cTn id="12" dur="1" fill="hold">
                                          <p:stCondLst>
                                            <p:cond delay="0"/>
                                          </p:stCondLst>
                                        </p:cTn>
                                        <p:tgtEl>
                                          <p:spTgt spid="632836"/>
                                        </p:tgtEl>
                                        <p:attrNameLst>
                                          <p:attrName>style.visibility</p:attrName>
                                        </p:attrNameLst>
                                      </p:cBhvr>
                                      <p:to>
                                        <p:strVal val="visible"/>
                                      </p:to>
                                    </p:set>
                                    <p:animEffect transition="in" filter="slide(fromLeft)">
                                      <p:cBhvr>
                                        <p:cTn id="13" dur="500"/>
                                        <p:tgtEl>
                                          <p:spTgt spid="632836"/>
                                        </p:tgtEl>
                                      </p:cBhvr>
                                    </p:animEffect>
                                  </p:childTnLst>
                                </p:cTn>
                              </p:par>
                            </p:childTnLst>
                          </p:cTn>
                        </p:par>
                        <p:par>
                          <p:cTn id="14" fill="hold" nodeType="afterGroup">
                            <p:stCondLst>
                              <p:cond delay="500"/>
                            </p:stCondLst>
                            <p:childTnLst>
                              <p:par>
                                <p:cTn id="15" presetID="22" presetClass="entr" presetSubtype="8" fill="hold" grpId="0" nodeType="afterEffect">
                                  <p:stCondLst>
                                    <p:cond delay="0"/>
                                  </p:stCondLst>
                                  <p:iterate type="lt">
                                    <p:tmPct val="100000"/>
                                  </p:iterate>
                                  <p:childTnLst>
                                    <p:set>
                                      <p:cBhvr>
                                        <p:cTn id="16" dur="1" fill="hold">
                                          <p:stCondLst>
                                            <p:cond delay="0"/>
                                          </p:stCondLst>
                                        </p:cTn>
                                        <p:tgtEl>
                                          <p:spTgt spid="632835"/>
                                        </p:tgtEl>
                                        <p:attrNameLst>
                                          <p:attrName>style.visibility</p:attrName>
                                        </p:attrNameLst>
                                      </p:cBhvr>
                                      <p:to>
                                        <p:strVal val="visible"/>
                                      </p:to>
                                    </p:set>
                                    <p:animEffect transition="in" filter="wipe(left)">
                                      <p:cBhvr>
                                        <p:cTn id="17" dur="100"/>
                                        <p:tgtEl>
                                          <p:spTgt spid="6328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632838"/>
                                        </p:tgtEl>
                                        <p:attrNameLst>
                                          <p:attrName>style.visibility</p:attrName>
                                        </p:attrNameLst>
                                      </p:cBhvr>
                                      <p:to>
                                        <p:strVal val="visible"/>
                                      </p:to>
                                    </p:set>
                                    <p:anim calcmode="lin" valueType="num">
                                      <p:cBhvr additive="base">
                                        <p:cTn id="22" dur="500" fill="hold"/>
                                        <p:tgtEl>
                                          <p:spTgt spid="632838"/>
                                        </p:tgtEl>
                                        <p:attrNameLst>
                                          <p:attrName>ppt_x</p:attrName>
                                        </p:attrNameLst>
                                      </p:cBhvr>
                                      <p:tavLst>
                                        <p:tav tm="0">
                                          <p:val>
                                            <p:strVal val="0-#ppt_w/2"/>
                                          </p:val>
                                        </p:tav>
                                        <p:tav tm="100000">
                                          <p:val>
                                            <p:strVal val="#ppt_x"/>
                                          </p:val>
                                        </p:tav>
                                      </p:tavLst>
                                    </p:anim>
                                    <p:anim calcmode="lin" valueType="num">
                                      <p:cBhvr additive="base">
                                        <p:cTn id="23" dur="500" fill="hold"/>
                                        <p:tgtEl>
                                          <p:spTgt spid="632838"/>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632837"/>
                                        </p:tgtEl>
                                        <p:attrNameLst>
                                          <p:attrName>style.visibility</p:attrName>
                                        </p:attrNameLst>
                                      </p:cBhvr>
                                      <p:to>
                                        <p:strVal val="visible"/>
                                      </p:to>
                                    </p:set>
                                    <p:animEffect transition="in" filter="wipe(up)">
                                      <p:cBhvr>
                                        <p:cTn id="28" dur="2000"/>
                                        <p:tgtEl>
                                          <p:spTgt spid="63283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blinds(horizontal)">
                                      <p:cBhvr>
                                        <p:cTn id="33" dur="500"/>
                                        <p:tgtEl>
                                          <p:spTgt spid="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632839"/>
                                        </p:tgtEl>
                                        <p:attrNameLst>
                                          <p:attrName>style.visibility</p:attrName>
                                        </p:attrNameLst>
                                      </p:cBhvr>
                                      <p:to>
                                        <p:strVal val="visible"/>
                                      </p:to>
                                    </p:set>
                                    <p:animEffect transition="in" filter="wipe(up)">
                                      <p:cBhvr>
                                        <p:cTn id="38" dur="2000"/>
                                        <p:tgtEl>
                                          <p:spTgt spid="632839"/>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632840"/>
                                        </p:tgtEl>
                                        <p:attrNameLst>
                                          <p:attrName>style.visibility</p:attrName>
                                        </p:attrNameLst>
                                      </p:cBhvr>
                                      <p:to>
                                        <p:strVal val="visible"/>
                                      </p:to>
                                    </p:set>
                                    <p:animEffect transition="in" filter="wipe(left)">
                                      <p:cBhvr>
                                        <p:cTn id="43" dur="2000"/>
                                        <p:tgtEl>
                                          <p:spTgt spid="6328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4" grpId="0" animBg="1"/>
      <p:bldP spid="632835" grpId="0"/>
      <p:bldP spid="632837" grpId="0" autoUpdateAnimBg="0"/>
      <p:bldP spid="632838" grpId="0" animBg="1"/>
      <p:bldP spid="632839" grpId="0" autoUpdateAnimBg="0"/>
      <p:bldP spid="63284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Text Box 2">
            <a:extLst>
              <a:ext uri="{FF2B5EF4-FFF2-40B4-BE49-F238E27FC236}">
                <a16:creationId xmlns:a16="http://schemas.microsoft.com/office/drawing/2014/main" id="{0AEB4988-DCCF-487C-84E4-7661494BCFA8}"/>
              </a:ext>
            </a:extLst>
          </p:cNvPr>
          <p:cNvSpPr txBox="1">
            <a:spLocks noChangeArrowheads="1"/>
          </p:cNvSpPr>
          <p:nvPr/>
        </p:nvSpPr>
        <p:spPr bwMode="auto">
          <a:xfrm>
            <a:off x="684213" y="620713"/>
            <a:ext cx="77755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AutoNum type="arabicPeriod" startAt="2"/>
            </a:pPr>
            <a:r>
              <a:rPr kumimoji="1" lang="zh-CN" altLang="en-US" sz="2800" b="1">
                <a:solidFill>
                  <a:srgbClr val="FFFF00"/>
                </a:solidFill>
                <a:latin typeface="楷体_GB2312" panose="02010609030101010101" pitchFamily="49" charset="-122"/>
                <a:ea typeface="楷体_GB2312" panose="02010609030101010101" pitchFamily="49" charset="-122"/>
              </a:rPr>
              <a:t>正弦信号是一种基本信号，任何非正弦周期信号可以分解为按正弦规律变化的分量。</a:t>
            </a:r>
            <a:endParaRPr kumimoji="1" lang="zh-CN" altLang="en-US" sz="2800" b="1" i="1">
              <a:solidFill>
                <a:srgbClr val="FFFF00"/>
              </a:solidFill>
              <a:latin typeface="楷体_GB2312" panose="02010609030101010101" pitchFamily="49" charset="-122"/>
              <a:ea typeface="楷体_GB2312" panose="02010609030101010101" pitchFamily="49" charset="-122"/>
            </a:endParaRPr>
          </a:p>
        </p:txBody>
      </p:sp>
      <p:graphicFrame>
        <p:nvGraphicFramePr>
          <p:cNvPr id="633859" name="Object 3">
            <a:extLst>
              <a:ext uri="{FF2B5EF4-FFF2-40B4-BE49-F238E27FC236}">
                <a16:creationId xmlns:a16="http://schemas.microsoft.com/office/drawing/2014/main" id="{21211AB6-D6D9-4ACF-9FD1-97F4E1D6CBC4}"/>
              </a:ext>
            </a:extLst>
          </p:cNvPr>
          <p:cNvGraphicFramePr>
            <a:graphicFrameLocks noChangeAspect="1"/>
          </p:cNvGraphicFramePr>
          <p:nvPr/>
        </p:nvGraphicFramePr>
        <p:xfrm>
          <a:off x="1455738" y="1863725"/>
          <a:ext cx="5802312" cy="1360488"/>
        </p:xfrm>
        <a:graphic>
          <a:graphicData uri="http://schemas.openxmlformats.org/presentationml/2006/ole">
            <mc:AlternateContent xmlns:mc="http://schemas.openxmlformats.org/markup-compatibility/2006">
              <mc:Choice xmlns:v="urn:schemas-microsoft-com:vml" Requires="v">
                <p:oleObj spid="_x0000_s13329" name="公式" r:id="rId3" imgW="1841500" imgH="431800" progId="Equation.3">
                  <p:embed/>
                </p:oleObj>
              </mc:Choice>
              <mc:Fallback>
                <p:oleObj name="公式" r:id="rId3" imgW="1841500" imgH="4318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5738" y="1863725"/>
                        <a:ext cx="5802312" cy="1360488"/>
                      </a:xfrm>
                      <a:prstGeom prst="rect">
                        <a:avLst/>
                      </a:prstGeom>
                      <a:gradFill rotWithShape="1">
                        <a:gsLst>
                          <a:gs pos="0">
                            <a:srgbClr val="66FFFF"/>
                          </a:gs>
                          <a:gs pos="50000">
                            <a:schemeClr val="bg1"/>
                          </a:gs>
                          <a:gs pos="100000">
                            <a:srgbClr val="66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3860" name="Text Box 4">
            <a:extLst>
              <a:ext uri="{FF2B5EF4-FFF2-40B4-BE49-F238E27FC236}">
                <a16:creationId xmlns:a16="http://schemas.microsoft.com/office/drawing/2014/main" id="{5CD8DE01-6408-4A5C-B5EF-CC1C534C7C25}"/>
              </a:ext>
            </a:extLst>
          </p:cNvPr>
          <p:cNvSpPr txBox="1">
            <a:spLocks noChangeArrowheads="1"/>
          </p:cNvSpPr>
          <p:nvPr/>
        </p:nvSpPr>
        <p:spPr bwMode="auto">
          <a:xfrm>
            <a:off x="1116013" y="4149725"/>
            <a:ext cx="67691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    对正弦电路的分析研究具有重要的理论价值和实际意义。</a:t>
            </a:r>
            <a:endParaRPr kumimoji="1" lang="zh-CN" altLang="en-US" sz="2800" b="1" i="1">
              <a:solidFill>
                <a:schemeClr val="bg1"/>
              </a:solidFill>
              <a:latin typeface="楷体_GB2312" panose="02010609030101010101" pitchFamily="49" charset="-122"/>
              <a:ea typeface="楷体_GB2312" panose="02010609030101010101" pitchFamily="49" charset="-122"/>
            </a:endParaRPr>
          </a:p>
        </p:txBody>
      </p:sp>
      <p:grpSp>
        <p:nvGrpSpPr>
          <p:cNvPr id="13317" name="Group 5">
            <a:extLst>
              <a:ext uri="{FF2B5EF4-FFF2-40B4-BE49-F238E27FC236}">
                <a16:creationId xmlns:a16="http://schemas.microsoft.com/office/drawing/2014/main" id="{2CBE372C-3A1F-4693-B12A-F6E4CB7ECDD8}"/>
              </a:ext>
            </a:extLst>
          </p:cNvPr>
          <p:cNvGrpSpPr>
            <a:grpSpLocks/>
          </p:cNvGrpSpPr>
          <p:nvPr/>
        </p:nvGrpSpPr>
        <p:grpSpPr bwMode="auto">
          <a:xfrm>
            <a:off x="8316913" y="6446838"/>
            <a:ext cx="792162" cy="366712"/>
            <a:chOff x="5193" y="4020"/>
            <a:chExt cx="499" cy="231"/>
          </a:xfrm>
        </p:grpSpPr>
        <p:pic>
          <p:nvPicPr>
            <p:cNvPr id="13327" name="Picture 6" descr="78900">
              <a:extLst>
                <a:ext uri="{FF2B5EF4-FFF2-40B4-BE49-F238E27FC236}">
                  <a16:creationId xmlns:a16="http://schemas.microsoft.com/office/drawing/2014/main" id="{9A6A88DE-9574-4CFA-8451-3A371BFBD3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Text Box 7">
              <a:hlinkClick r:id="" action="ppaction://hlinkshowjump?jump=nextslide"/>
              <a:extLst>
                <a:ext uri="{FF2B5EF4-FFF2-40B4-BE49-F238E27FC236}">
                  <a16:creationId xmlns:a16="http://schemas.microsoft.com/office/drawing/2014/main" id="{8C1E84A7-FE7B-4233-B433-2FE8CB53256F}"/>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3318" name="Group 8">
            <a:extLst>
              <a:ext uri="{FF2B5EF4-FFF2-40B4-BE49-F238E27FC236}">
                <a16:creationId xmlns:a16="http://schemas.microsoft.com/office/drawing/2014/main" id="{91157FA6-D428-4A8C-94C0-7AD626960061}"/>
              </a:ext>
            </a:extLst>
          </p:cNvPr>
          <p:cNvGrpSpPr>
            <a:grpSpLocks/>
          </p:cNvGrpSpPr>
          <p:nvPr/>
        </p:nvGrpSpPr>
        <p:grpSpPr bwMode="auto">
          <a:xfrm>
            <a:off x="7453313" y="6446838"/>
            <a:ext cx="792162" cy="366712"/>
            <a:chOff x="4649" y="4020"/>
            <a:chExt cx="499" cy="231"/>
          </a:xfrm>
        </p:grpSpPr>
        <p:pic>
          <p:nvPicPr>
            <p:cNvPr id="13325" name="Picture 9" descr="78900">
              <a:extLst>
                <a:ext uri="{FF2B5EF4-FFF2-40B4-BE49-F238E27FC236}">
                  <a16:creationId xmlns:a16="http://schemas.microsoft.com/office/drawing/2014/main" id="{B852E2F8-B905-4542-9AC6-A85194EE28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Text Box 10">
              <a:hlinkClick r:id="" action="ppaction://hlinkshowjump?jump=previousslide"/>
              <a:extLst>
                <a:ext uri="{FF2B5EF4-FFF2-40B4-BE49-F238E27FC236}">
                  <a16:creationId xmlns:a16="http://schemas.microsoft.com/office/drawing/2014/main" id="{9D57B504-9621-44D8-A73E-82DCB6D8FB8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1">
            <a:extLst>
              <a:ext uri="{FF2B5EF4-FFF2-40B4-BE49-F238E27FC236}">
                <a16:creationId xmlns:a16="http://schemas.microsoft.com/office/drawing/2014/main" id="{F892AC2C-E05B-4F70-ADB1-43A2B89CC573}"/>
              </a:ext>
            </a:extLst>
          </p:cNvPr>
          <p:cNvGrpSpPr>
            <a:grpSpLocks/>
          </p:cNvGrpSpPr>
          <p:nvPr/>
        </p:nvGrpSpPr>
        <p:grpSpPr bwMode="auto">
          <a:xfrm>
            <a:off x="684213" y="3429000"/>
            <a:ext cx="1644650" cy="850900"/>
            <a:chOff x="385" y="3022"/>
            <a:chExt cx="1036" cy="536"/>
          </a:xfrm>
        </p:grpSpPr>
        <p:pic>
          <p:nvPicPr>
            <p:cNvPr id="13323" name="Picture 12" descr="123">
              <a:extLst>
                <a:ext uri="{FF2B5EF4-FFF2-40B4-BE49-F238E27FC236}">
                  <a16:creationId xmlns:a16="http://schemas.microsoft.com/office/drawing/2014/main" id="{B1CA1E01-4703-47A7-A401-B43E6715E8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Text Box 13">
              <a:extLst>
                <a:ext uri="{FF2B5EF4-FFF2-40B4-BE49-F238E27FC236}">
                  <a16:creationId xmlns:a16="http://schemas.microsoft.com/office/drawing/2014/main" id="{E2053D08-39E4-4B9D-8CB6-5BF09931FF05}"/>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结论</a:t>
              </a:r>
            </a:p>
          </p:txBody>
        </p:sp>
      </p:grpSp>
      <p:grpSp>
        <p:nvGrpSpPr>
          <p:cNvPr id="13320" name="Group 14">
            <a:extLst>
              <a:ext uri="{FF2B5EF4-FFF2-40B4-BE49-F238E27FC236}">
                <a16:creationId xmlns:a16="http://schemas.microsoft.com/office/drawing/2014/main" id="{9ABDE226-FE6B-4E43-A6A5-228862DFA7AB}"/>
              </a:ext>
            </a:extLst>
          </p:cNvPr>
          <p:cNvGrpSpPr>
            <a:grpSpLocks/>
          </p:cNvGrpSpPr>
          <p:nvPr/>
        </p:nvGrpSpPr>
        <p:grpSpPr bwMode="auto">
          <a:xfrm>
            <a:off x="6588125" y="6446838"/>
            <a:ext cx="792163" cy="366712"/>
            <a:chOff x="4649" y="4020"/>
            <a:chExt cx="499" cy="231"/>
          </a:xfrm>
        </p:grpSpPr>
        <p:pic>
          <p:nvPicPr>
            <p:cNvPr id="13321" name="Picture 15" descr="78900">
              <a:extLst>
                <a:ext uri="{FF2B5EF4-FFF2-40B4-BE49-F238E27FC236}">
                  <a16:creationId xmlns:a16="http://schemas.microsoft.com/office/drawing/2014/main" id="{9483D3C6-0E2A-42C0-90F7-220AA79413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Text Box 16">
              <a:hlinkClick r:id="" action="ppaction://hlinkshowjump?jump=firstslide"/>
              <a:extLst>
                <a:ext uri="{FF2B5EF4-FFF2-40B4-BE49-F238E27FC236}">
                  <a16:creationId xmlns:a16="http://schemas.microsoft.com/office/drawing/2014/main" id="{442944FD-86BD-45D8-B1A7-8B128CD8C91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33858"/>
                                        </p:tgtEl>
                                        <p:attrNameLst>
                                          <p:attrName>style.visibility</p:attrName>
                                        </p:attrNameLst>
                                      </p:cBhvr>
                                      <p:to>
                                        <p:strVal val="visible"/>
                                      </p:to>
                                    </p:set>
                                    <p:animEffect transition="in" filter="wipe(up)">
                                      <p:cBhvr>
                                        <p:cTn id="7" dur="2000"/>
                                        <p:tgtEl>
                                          <p:spTgt spid="633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nodeType="clickEffect">
                                  <p:stCondLst>
                                    <p:cond delay="0"/>
                                  </p:stCondLst>
                                  <p:childTnLst>
                                    <p:set>
                                      <p:cBhvr>
                                        <p:cTn id="11" dur="1" fill="hold">
                                          <p:stCondLst>
                                            <p:cond delay="0"/>
                                          </p:stCondLst>
                                        </p:cTn>
                                        <p:tgtEl>
                                          <p:spTgt spid="633859"/>
                                        </p:tgtEl>
                                        <p:attrNameLst>
                                          <p:attrName>style.visibility</p:attrName>
                                        </p:attrNameLst>
                                      </p:cBhvr>
                                      <p:to>
                                        <p:strVal val="visible"/>
                                      </p:to>
                                    </p:set>
                                    <p:anim calcmode="lin" valueType="num">
                                      <p:cBhvr>
                                        <p:cTn id="12" dur="1000" fill="hold"/>
                                        <p:tgtEl>
                                          <p:spTgt spid="633859"/>
                                        </p:tgtEl>
                                        <p:attrNameLst>
                                          <p:attrName>ppt_w</p:attrName>
                                        </p:attrNameLst>
                                      </p:cBhvr>
                                      <p:tavLst>
                                        <p:tav tm="0">
                                          <p:val>
                                            <p:strVal val="#ppt_w*0.70"/>
                                          </p:val>
                                        </p:tav>
                                        <p:tav tm="100000">
                                          <p:val>
                                            <p:strVal val="#ppt_w"/>
                                          </p:val>
                                        </p:tav>
                                      </p:tavLst>
                                    </p:anim>
                                    <p:anim calcmode="lin" valueType="num">
                                      <p:cBhvr>
                                        <p:cTn id="13" dur="1000" fill="hold"/>
                                        <p:tgtEl>
                                          <p:spTgt spid="633859"/>
                                        </p:tgtEl>
                                        <p:attrNameLst>
                                          <p:attrName>ppt_h</p:attrName>
                                        </p:attrNameLst>
                                      </p:cBhvr>
                                      <p:tavLst>
                                        <p:tav tm="0">
                                          <p:val>
                                            <p:strVal val="#ppt_h"/>
                                          </p:val>
                                        </p:tav>
                                        <p:tav tm="100000">
                                          <p:val>
                                            <p:strVal val="#ppt_h"/>
                                          </p:val>
                                        </p:tav>
                                      </p:tavLst>
                                    </p:anim>
                                    <p:animEffect transition="in" filter="fade">
                                      <p:cBhvr>
                                        <p:cTn id="14" dur="1000"/>
                                        <p:tgtEl>
                                          <p:spTgt spid="63385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633860"/>
                                        </p:tgtEl>
                                        <p:attrNameLst>
                                          <p:attrName>style.visibility</p:attrName>
                                        </p:attrNameLst>
                                      </p:cBhvr>
                                      <p:to>
                                        <p:strVal val="visible"/>
                                      </p:to>
                                    </p:set>
                                    <p:anim calcmode="lin" valueType="num">
                                      <p:cBhvr>
                                        <p:cTn id="24" dur="1000" fill="hold"/>
                                        <p:tgtEl>
                                          <p:spTgt spid="633860"/>
                                        </p:tgtEl>
                                        <p:attrNameLst>
                                          <p:attrName>ppt_w</p:attrName>
                                        </p:attrNameLst>
                                      </p:cBhvr>
                                      <p:tavLst>
                                        <p:tav tm="0">
                                          <p:val>
                                            <p:strVal val="#ppt_w*0.70"/>
                                          </p:val>
                                        </p:tav>
                                        <p:tav tm="100000">
                                          <p:val>
                                            <p:strVal val="#ppt_w"/>
                                          </p:val>
                                        </p:tav>
                                      </p:tavLst>
                                    </p:anim>
                                    <p:anim calcmode="lin" valueType="num">
                                      <p:cBhvr>
                                        <p:cTn id="25" dur="1000" fill="hold"/>
                                        <p:tgtEl>
                                          <p:spTgt spid="633860"/>
                                        </p:tgtEl>
                                        <p:attrNameLst>
                                          <p:attrName>ppt_h</p:attrName>
                                        </p:attrNameLst>
                                      </p:cBhvr>
                                      <p:tavLst>
                                        <p:tav tm="0">
                                          <p:val>
                                            <p:strVal val="#ppt_h"/>
                                          </p:val>
                                        </p:tav>
                                        <p:tav tm="100000">
                                          <p:val>
                                            <p:strVal val="#ppt_h"/>
                                          </p:val>
                                        </p:tav>
                                      </p:tavLst>
                                    </p:anim>
                                    <p:animEffect transition="in" filter="fade">
                                      <p:cBhvr>
                                        <p:cTn id="26" dur="1000"/>
                                        <p:tgtEl>
                                          <p:spTgt spid="633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8" grpId="0" autoUpdateAnimBg="0"/>
      <p:bldP spid="6338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a:extLst>
              <a:ext uri="{FF2B5EF4-FFF2-40B4-BE49-F238E27FC236}">
                <a16:creationId xmlns:a16="http://schemas.microsoft.com/office/drawing/2014/main" id="{3348DF8D-54D3-479A-ACE2-792BA0E3AB4C}"/>
              </a:ext>
            </a:extLst>
          </p:cNvPr>
          <p:cNvSpPr>
            <a:spLocks noChangeArrowheads="1"/>
          </p:cNvSpPr>
          <p:nvPr/>
        </p:nvSpPr>
        <p:spPr bwMode="auto">
          <a:xfrm>
            <a:off x="611188" y="1557338"/>
            <a:ext cx="583247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Tx/>
              <a:buAutoNum type="arabicParenBoth"/>
            </a:pPr>
            <a:r>
              <a:rPr kumimoji="1" lang="zh-CN" altLang="en-US" sz="2800" b="1">
                <a:solidFill>
                  <a:srgbClr val="FFFF00"/>
                </a:solidFill>
                <a:latin typeface="楷体_GB2312" panose="02010609030101010101" pitchFamily="49" charset="-122"/>
                <a:ea typeface="楷体_GB2312" panose="02010609030101010101" pitchFamily="49" charset="-122"/>
              </a:rPr>
              <a:t> </a:t>
            </a:r>
            <a:r>
              <a:rPr kumimoji="1" lang="zh-CN" altLang="zh-CN" sz="2800" b="1">
                <a:solidFill>
                  <a:srgbClr val="FFFF00"/>
                </a:solidFill>
                <a:latin typeface="楷体_GB2312" panose="02010609030101010101" pitchFamily="49" charset="-122"/>
                <a:ea typeface="楷体_GB2312" panose="02010609030101010101" pitchFamily="49" charset="-122"/>
              </a:rPr>
              <a:t>幅值</a:t>
            </a:r>
            <a:r>
              <a:rPr kumimoji="1" lang="zh-CN" altLang="zh-CN" sz="2800" b="1">
                <a:solidFill>
                  <a:srgbClr val="FFFF00"/>
                </a:solidFill>
                <a:latin typeface="仿宋_GB2312" panose="02010609030101010101" pitchFamily="49" charset="-122"/>
                <a:ea typeface="仿宋_GB2312" panose="02010609030101010101" pitchFamily="49" charset="-122"/>
              </a:rPr>
              <a:t> </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振幅、最大值</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en-US" altLang="zh-CN" sz="2800" i="1">
                <a:solidFill>
                  <a:schemeClr val="bg1"/>
                </a:solidFill>
                <a:ea typeface="仿宋_GB2312" panose="02010609030101010101" pitchFamily="49" charset="-122"/>
              </a:rPr>
              <a:t>I</a:t>
            </a:r>
            <a:r>
              <a:rPr kumimoji="1" lang="en-US" altLang="zh-CN" sz="2800" baseline="-25000">
                <a:solidFill>
                  <a:schemeClr val="bg1"/>
                </a:solidFill>
                <a:ea typeface="仿宋_GB2312" panose="02010609030101010101" pitchFamily="49" charset="-122"/>
              </a:rPr>
              <a:t>m</a:t>
            </a:r>
            <a:endParaRPr kumimoji="1" lang="en-US" altLang="zh-CN" sz="2800">
              <a:solidFill>
                <a:schemeClr val="bg1"/>
              </a:solidFill>
              <a:ea typeface="仿宋_GB2312" panose="02010609030101010101" pitchFamily="49" charset="-122"/>
            </a:endParaRPr>
          </a:p>
        </p:txBody>
      </p:sp>
      <p:sp>
        <p:nvSpPr>
          <p:cNvPr id="634883" name="Text Box 3">
            <a:extLst>
              <a:ext uri="{FF2B5EF4-FFF2-40B4-BE49-F238E27FC236}">
                <a16:creationId xmlns:a16="http://schemas.microsoft.com/office/drawing/2014/main" id="{CDC7D7B9-59DE-429F-AC5C-8CBFDD9D057B}"/>
              </a:ext>
            </a:extLst>
          </p:cNvPr>
          <p:cNvSpPr txBox="1">
            <a:spLocks noChangeArrowheads="1"/>
          </p:cNvSpPr>
          <p:nvPr/>
        </p:nvSpPr>
        <p:spPr bwMode="auto">
          <a:xfrm>
            <a:off x="611188" y="2636838"/>
            <a:ext cx="6265862"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Tx/>
              <a:buNone/>
            </a:pPr>
            <a:r>
              <a:rPr kumimoji="1" lang="en-US" altLang="zh-CN" sz="2800" b="1">
                <a:solidFill>
                  <a:srgbClr val="FFFF00"/>
                </a:solidFill>
                <a:latin typeface="楷体_GB2312" panose="02010609030101010101" pitchFamily="49" charset="-122"/>
                <a:ea typeface="楷体_GB2312" panose="02010609030101010101" pitchFamily="49" charset="-122"/>
              </a:rPr>
              <a:t>(2) </a:t>
            </a:r>
            <a:r>
              <a:rPr kumimoji="1" lang="zh-CN" altLang="en-US" sz="2800" b="1">
                <a:solidFill>
                  <a:srgbClr val="FFFF00"/>
                </a:solidFill>
                <a:latin typeface="楷体_GB2312" panose="02010609030101010101" pitchFamily="49" charset="-122"/>
                <a:ea typeface="楷体_GB2312" panose="02010609030101010101" pitchFamily="49" charset="-122"/>
              </a:rPr>
              <a:t>角频率</a:t>
            </a:r>
            <a:r>
              <a:rPr kumimoji="1" lang="el-GR" altLang="zh-CN" i="1">
                <a:solidFill>
                  <a:schemeClr val="bg1"/>
                </a:solidFill>
                <a:latin typeface="仿宋_GB2312" panose="02010609030101010101" pitchFamily="49" charset="-122"/>
                <a:ea typeface="仿宋_GB2312" panose="02010609030101010101" pitchFamily="49" charset="-122"/>
              </a:rPr>
              <a:t>ω</a:t>
            </a:r>
            <a:endParaRPr kumimoji="1" lang="el-GR" altLang="zh-CN">
              <a:solidFill>
                <a:schemeClr val="bg1"/>
              </a:solidFill>
              <a:latin typeface="仿宋_GB2312" panose="02010609030101010101" pitchFamily="49" charset="-122"/>
              <a:ea typeface="仿宋_GB2312" panose="02010609030101010101" pitchFamily="49" charset="-122"/>
            </a:endParaRPr>
          </a:p>
        </p:txBody>
      </p:sp>
      <p:sp>
        <p:nvSpPr>
          <p:cNvPr id="634884" name="Rectangle 4">
            <a:extLst>
              <a:ext uri="{FF2B5EF4-FFF2-40B4-BE49-F238E27FC236}">
                <a16:creationId xmlns:a16="http://schemas.microsoft.com/office/drawing/2014/main" id="{FDE4134C-A020-40AD-8CD3-1DFF94AB4A13}"/>
              </a:ext>
            </a:extLst>
          </p:cNvPr>
          <p:cNvSpPr>
            <a:spLocks noChangeArrowheads="1"/>
          </p:cNvSpPr>
          <p:nvPr/>
        </p:nvSpPr>
        <p:spPr bwMode="auto">
          <a:xfrm>
            <a:off x="468313" y="692150"/>
            <a:ext cx="453548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0000" rIns="270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2. </a:t>
            </a:r>
            <a:r>
              <a:rPr kumimoji="1" lang="zh-CN" altLang="en-US" b="1">
                <a:solidFill>
                  <a:schemeClr val="bg1"/>
                </a:solidFill>
                <a:latin typeface="楷体_GB2312" panose="02010609030101010101" pitchFamily="49" charset="-122"/>
                <a:ea typeface="楷体_GB2312" panose="02010609030101010101" pitchFamily="49" charset="-122"/>
              </a:rPr>
              <a:t>正弦量的三要素</a:t>
            </a:r>
          </a:p>
        </p:txBody>
      </p:sp>
      <p:sp>
        <p:nvSpPr>
          <p:cNvPr id="634885" name="Text Box 5">
            <a:extLst>
              <a:ext uri="{FF2B5EF4-FFF2-40B4-BE49-F238E27FC236}">
                <a16:creationId xmlns:a16="http://schemas.microsoft.com/office/drawing/2014/main" id="{7CD8A7B5-9022-4792-8604-51805CE6596B}"/>
              </a:ext>
            </a:extLst>
          </p:cNvPr>
          <p:cNvSpPr txBox="1">
            <a:spLocks noChangeArrowheads="1"/>
          </p:cNvSpPr>
          <p:nvPr/>
        </p:nvSpPr>
        <p:spPr bwMode="auto">
          <a:xfrm>
            <a:off x="682625" y="4581525"/>
            <a:ext cx="4826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b="1">
                <a:solidFill>
                  <a:srgbClr val="FFFF00"/>
                </a:solidFill>
                <a:latin typeface="楷体_GB2312" panose="02010609030101010101" pitchFamily="49" charset="-122"/>
                <a:ea typeface="楷体_GB2312" panose="02010609030101010101" pitchFamily="49" charset="-122"/>
              </a:rPr>
              <a:t>(3)</a:t>
            </a:r>
            <a:r>
              <a:rPr kumimoji="1" lang="en-US" altLang="zh-CN" sz="2800" b="1">
                <a:solidFill>
                  <a:srgbClr val="FFFF00"/>
                </a:solidFill>
                <a:latin typeface="仿宋_GB2312" panose="02010609030101010101" pitchFamily="49" charset="-122"/>
                <a:ea typeface="仿宋_GB2312" panose="02010609030101010101" pitchFamily="49"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初相位</a:t>
            </a:r>
            <a:r>
              <a:rPr kumimoji="1" lang="en-US" altLang="zh-CN" sz="2800" i="1">
                <a:solidFill>
                  <a:schemeClr val="bg1"/>
                </a:solidFill>
                <a:latin typeface="Symbol" panose="05050102010706020507" pitchFamily="18" charset="2"/>
                <a:ea typeface="宋体" panose="02010600030101010101" pitchFamily="2" charset="-122"/>
              </a:rPr>
              <a:t>y</a:t>
            </a:r>
            <a:endParaRPr kumimoji="1" lang="en-US" altLang="zh-CN" sz="2800">
              <a:solidFill>
                <a:schemeClr val="bg1"/>
              </a:solidFill>
              <a:latin typeface="Symbol" panose="05050102010706020507" pitchFamily="18" charset="2"/>
              <a:ea typeface="宋体" panose="02010600030101010101" pitchFamily="2" charset="-122"/>
            </a:endParaRPr>
          </a:p>
        </p:txBody>
      </p:sp>
      <p:graphicFrame>
        <p:nvGraphicFramePr>
          <p:cNvPr id="634886" name="Object 6">
            <a:extLst>
              <a:ext uri="{FF2B5EF4-FFF2-40B4-BE49-F238E27FC236}">
                <a16:creationId xmlns:a16="http://schemas.microsoft.com/office/drawing/2014/main" id="{A906C552-C5AA-43BA-8C52-C4E107EB2BE9}"/>
              </a:ext>
            </a:extLst>
          </p:cNvPr>
          <p:cNvGraphicFramePr>
            <a:graphicFrameLocks noChangeAspect="1"/>
          </p:cNvGraphicFramePr>
          <p:nvPr/>
        </p:nvGraphicFramePr>
        <p:xfrm>
          <a:off x="1230313" y="3860800"/>
          <a:ext cx="2716212" cy="793750"/>
        </p:xfrm>
        <a:graphic>
          <a:graphicData uri="http://schemas.openxmlformats.org/presentationml/2006/ole">
            <mc:AlternateContent xmlns:mc="http://schemas.openxmlformats.org/markup-compatibility/2006">
              <mc:Choice xmlns:v="urn:schemas-microsoft-com:vml" Requires="v">
                <p:oleObj spid="_x0000_s14360" name="公式" r:id="rId3" imgW="1155675" imgH="330288" progId="Equation.3">
                  <p:embed/>
                </p:oleObj>
              </mc:Choice>
              <mc:Fallback>
                <p:oleObj name="公式" r:id="rId3" imgW="1155675" imgH="330288"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0313" y="3860800"/>
                        <a:ext cx="2716212" cy="793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887" name="Rectangle 7">
            <a:extLst>
              <a:ext uri="{FF2B5EF4-FFF2-40B4-BE49-F238E27FC236}">
                <a16:creationId xmlns:a16="http://schemas.microsoft.com/office/drawing/2014/main" id="{939AE152-AE62-49C7-A2C0-D77980C3DD23}"/>
              </a:ext>
            </a:extLst>
          </p:cNvPr>
          <p:cNvSpPr>
            <a:spLocks noChangeArrowheads="1"/>
          </p:cNvSpPr>
          <p:nvPr/>
        </p:nvSpPr>
        <p:spPr bwMode="auto">
          <a:xfrm>
            <a:off x="4356100" y="4076700"/>
            <a:ext cx="4032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单位：</a:t>
            </a:r>
            <a:r>
              <a:rPr kumimoji="1" lang="zh-CN" altLang="en-US" sz="2800">
                <a:solidFill>
                  <a:srgbClr val="FFFF00"/>
                </a:solidFill>
                <a:ea typeface="宋体" panose="02010600030101010101" pitchFamily="2" charset="-122"/>
              </a:rPr>
              <a:t> </a:t>
            </a:r>
            <a:r>
              <a:rPr kumimoji="1" lang="en-US" altLang="zh-CN" sz="2800">
                <a:solidFill>
                  <a:srgbClr val="FFFF00"/>
                </a:solidFill>
                <a:ea typeface="宋体" panose="02010600030101010101" pitchFamily="2" charset="-122"/>
              </a:rPr>
              <a:t>rad/s</a:t>
            </a:r>
            <a:r>
              <a:rPr kumimoji="1" lang="en-US" altLang="zh-CN" sz="2800" baseline="30000">
                <a:solidFill>
                  <a:srgbClr val="FFFF00"/>
                </a:solidFill>
                <a:ea typeface="宋体" panose="02010600030101010101" pitchFamily="2" charset="-122"/>
              </a:rPr>
              <a:t>  </a:t>
            </a:r>
            <a:r>
              <a:rPr kumimoji="1" lang="zh-CN" altLang="en-US" sz="2800" b="1">
                <a:solidFill>
                  <a:srgbClr val="FFFF00"/>
                </a:solidFill>
                <a:ea typeface="宋体" panose="02010600030101010101" pitchFamily="2" charset="-122"/>
              </a:rPr>
              <a:t>，</a:t>
            </a:r>
            <a:r>
              <a:rPr kumimoji="1" lang="zh-CN" altLang="zh-CN" sz="2800" b="1">
                <a:solidFill>
                  <a:srgbClr val="FFFF00"/>
                </a:solidFill>
                <a:latin typeface="楷体_GB2312" panose="02010609030101010101" pitchFamily="49" charset="-122"/>
                <a:ea typeface="楷体_GB2312" panose="02010609030101010101" pitchFamily="49" charset="-122"/>
              </a:rPr>
              <a:t>弧度</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秒</a:t>
            </a:r>
            <a:endParaRPr kumimoji="1" lang="zh-CN" altLang="en-US" sz="2800" b="1" baseline="30000">
              <a:solidFill>
                <a:srgbClr val="FFFF00"/>
              </a:solidFill>
              <a:latin typeface="楷体_GB2312" panose="02010609030101010101" pitchFamily="49" charset="-122"/>
              <a:ea typeface="楷体_GB2312" panose="02010609030101010101" pitchFamily="49" charset="-122"/>
            </a:endParaRPr>
          </a:p>
        </p:txBody>
      </p:sp>
      <p:sp>
        <p:nvSpPr>
          <p:cNvPr id="634888" name="Line 8">
            <a:extLst>
              <a:ext uri="{FF2B5EF4-FFF2-40B4-BE49-F238E27FC236}">
                <a16:creationId xmlns:a16="http://schemas.microsoft.com/office/drawing/2014/main" id="{7EA9300C-31D9-4E5B-BC06-9ED53D0AFEDC}"/>
              </a:ext>
            </a:extLst>
          </p:cNvPr>
          <p:cNvSpPr>
            <a:spLocks noChangeShapeType="1"/>
          </p:cNvSpPr>
          <p:nvPr/>
        </p:nvSpPr>
        <p:spPr bwMode="auto">
          <a:xfrm>
            <a:off x="1187450" y="2492375"/>
            <a:ext cx="576263"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34889" name="Rectangle 9">
            <a:extLst>
              <a:ext uri="{FF2B5EF4-FFF2-40B4-BE49-F238E27FC236}">
                <a16:creationId xmlns:a16="http://schemas.microsoft.com/office/drawing/2014/main" id="{A9A3E0E9-4B4D-4055-8A67-6C37C923FD5F}"/>
              </a:ext>
            </a:extLst>
          </p:cNvPr>
          <p:cNvSpPr>
            <a:spLocks noChangeArrowheads="1"/>
          </p:cNvSpPr>
          <p:nvPr/>
        </p:nvSpPr>
        <p:spPr bwMode="auto">
          <a:xfrm>
            <a:off x="1908175" y="2205038"/>
            <a:ext cx="56165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zh-CN" sz="2800" b="1">
                <a:solidFill>
                  <a:srgbClr val="FFFF00"/>
                </a:solidFill>
                <a:latin typeface="楷体_GB2312" panose="02010609030101010101" pitchFamily="49" charset="-122"/>
                <a:ea typeface="楷体_GB2312" panose="02010609030101010101" pitchFamily="49" charset="-122"/>
              </a:rPr>
              <a:t>反映正弦量变化幅度的大小。</a:t>
            </a:r>
            <a:endParaRPr kumimoji="1" lang="zh-CN" altLang="en-US" sz="2800" b="1">
              <a:solidFill>
                <a:srgbClr val="FFFF00"/>
              </a:solidFill>
              <a:latin typeface="楷体_GB2312" panose="02010609030101010101" pitchFamily="49" charset="-122"/>
              <a:ea typeface="楷体_GB2312" panose="02010609030101010101" pitchFamily="49" charset="-122"/>
            </a:endParaRPr>
          </a:p>
        </p:txBody>
      </p:sp>
      <p:sp>
        <p:nvSpPr>
          <p:cNvPr id="634890" name="Line 10">
            <a:extLst>
              <a:ext uri="{FF2B5EF4-FFF2-40B4-BE49-F238E27FC236}">
                <a16:creationId xmlns:a16="http://schemas.microsoft.com/office/drawing/2014/main" id="{8BADC4F9-28A4-45B5-B1A1-C9B6CF6D8F22}"/>
              </a:ext>
            </a:extLst>
          </p:cNvPr>
          <p:cNvSpPr>
            <a:spLocks noChangeShapeType="1"/>
          </p:cNvSpPr>
          <p:nvPr/>
        </p:nvSpPr>
        <p:spPr bwMode="auto">
          <a:xfrm>
            <a:off x="1116013" y="3644900"/>
            <a:ext cx="576262"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34891" name="Rectangle 11">
            <a:extLst>
              <a:ext uri="{FF2B5EF4-FFF2-40B4-BE49-F238E27FC236}">
                <a16:creationId xmlns:a16="http://schemas.microsoft.com/office/drawing/2014/main" id="{4E545312-CDC8-4D1B-8F0D-3A57947308C9}"/>
              </a:ext>
            </a:extLst>
          </p:cNvPr>
          <p:cNvSpPr>
            <a:spLocks noChangeArrowheads="1"/>
          </p:cNvSpPr>
          <p:nvPr/>
        </p:nvSpPr>
        <p:spPr bwMode="auto">
          <a:xfrm>
            <a:off x="1835150" y="3222625"/>
            <a:ext cx="6792913"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相位变化的速度，反映正弦量变化快慢。 </a:t>
            </a:r>
          </a:p>
        </p:txBody>
      </p:sp>
      <p:sp>
        <p:nvSpPr>
          <p:cNvPr id="634892" name="Line 12">
            <a:extLst>
              <a:ext uri="{FF2B5EF4-FFF2-40B4-BE49-F238E27FC236}">
                <a16:creationId xmlns:a16="http://schemas.microsoft.com/office/drawing/2014/main" id="{38AF84D2-42CE-48B0-B47A-CBF70783E88D}"/>
              </a:ext>
            </a:extLst>
          </p:cNvPr>
          <p:cNvSpPr>
            <a:spLocks noChangeShapeType="1"/>
          </p:cNvSpPr>
          <p:nvPr/>
        </p:nvSpPr>
        <p:spPr bwMode="auto">
          <a:xfrm>
            <a:off x="1042988" y="5516563"/>
            <a:ext cx="64770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34893" name="Rectangle 13">
            <a:extLst>
              <a:ext uri="{FF2B5EF4-FFF2-40B4-BE49-F238E27FC236}">
                <a16:creationId xmlns:a16="http://schemas.microsoft.com/office/drawing/2014/main" id="{7564BF24-FF54-4BE9-844F-5B5FC9362009}"/>
              </a:ext>
            </a:extLst>
          </p:cNvPr>
          <p:cNvSpPr>
            <a:spLocks noChangeArrowheads="1"/>
          </p:cNvSpPr>
          <p:nvPr/>
        </p:nvSpPr>
        <p:spPr bwMode="auto">
          <a:xfrm>
            <a:off x="1692275" y="5229225"/>
            <a:ext cx="705643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反映正弦量的计时起点，常用角度表示。 </a:t>
            </a:r>
          </a:p>
        </p:txBody>
      </p:sp>
      <p:sp>
        <p:nvSpPr>
          <p:cNvPr id="634894" name="Text Box 14">
            <a:extLst>
              <a:ext uri="{FF2B5EF4-FFF2-40B4-BE49-F238E27FC236}">
                <a16:creationId xmlns:a16="http://schemas.microsoft.com/office/drawing/2014/main" id="{C63BA3E8-2B2B-4136-A7D1-A55816AD91D7}"/>
              </a:ext>
            </a:extLst>
          </p:cNvPr>
          <p:cNvSpPr txBox="1">
            <a:spLocks noChangeArrowheads="1"/>
          </p:cNvSpPr>
          <p:nvPr/>
        </p:nvSpPr>
        <p:spPr bwMode="auto">
          <a:xfrm>
            <a:off x="4572000" y="692150"/>
            <a:ext cx="4052888" cy="701675"/>
          </a:xfrm>
          <a:prstGeom prst="rect">
            <a:avLst/>
          </a:prstGeom>
          <a:gradFill rotWithShape="1">
            <a:gsLst>
              <a:gs pos="0">
                <a:srgbClr val="66FFFF"/>
              </a:gs>
              <a:gs pos="50000">
                <a:schemeClr val="bg1"/>
              </a:gs>
              <a:gs pos="100000">
                <a:srgbClr val="66FFFF"/>
              </a:gs>
            </a:gsLst>
            <a:lin ang="5400000" scaled="1"/>
          </a:gradFill>
          <a:ln w="9525">
            <a:noFill/>
            <a:miter lim="800000"/>
            <a:headEnd/>
            <a:tailEnd/>
          </a:ln>
        </p:spPr>
        <p:txBody>
          <a:bodyPr wrap="none">
            <a:spAutoFit/>
          </a:bodyPr>
          <a:lstStyle/>
          <a:p>
            <a:pPr eaLnBrk="1" hangingPunct="1">
              <a:defRPr/>
            </a:pPr>
            <a:r>
              <a:rPr kumimoji="1" lang="zh-CN" altLang="en-US" sz="4000" i="1">
                <a:latin typeface="Times New Roman" pitchFamily="18" charset="0"/>
                <a:ea typeface="宋体" pitchFamily="2" charset="-122"/>
              </a:rPr>
              <a:t> </a:t>
            </a:r>
            <a:r>
              <a:rPr kumimoji="1" lang="en-US" altLang="zh-CN" sz="4000" i="1">
                <a:latin typeface="Times New Roman" pitchFamily="18" charset="0"/>
                <a:ea typeface="宋体" pitchFamily="2" charset="-122"/>
              </a:rPr>
              <a:t>i</a:t>
            </a:r>
            <a:r>
              <a:rPr kumimoji="1" lang="en-US" altLang="zh-CN" sz="4000">
                <a:latin typeface="Times New Roman" pitchFamily="18" charset="0"/>
                <a:ea typeface="宋体" pitchFamily="2" charset="-122"/>
              </a:rPr>
              <a:t>(</a:t>
            </a:r>
            <a:r>
              <a:rPr kumimoji="1" lang="en-US" altLang="zh-CN" sz="4000" i="1">
                <a:latin typeface="Times New Roman" pitchFamily="18" charset="0"/>
                <a:ea typeface="宋体" pitchFamily="2" charset="-122"/>
              </a:rPr>
              <a:t>t</a:t>
            </a:r>
            <a:r>
              <a:rPr kumimoji="1" lang="en-US" altLang="zh-CN" sz="4000">
                <a:latin typeface="Times New Roman" pitchFamily="18" charset="0"/>
                <a:ea typeface="宋体" pitchFamily="2" charset="-122"/>
              </a:rPr>
              <a:t>)=</a:t>
            </a:r>
            <a:r>
              <a:rPr kumimoji="1" lang="en-US" altLang="zh-CN" sz="4000" i="1">
                <a:latin typeface="Times New Roman" pitchFamily="18" charset="0"/>
                <a:ea typeface="宋体" pitchFamily="2" charset="-122"/>
              </a:rPr>
              <a:t>I</a:t>
            </a:r>
            <a:r>
              <a:rPr kumimoji="1" lang="en-US" altLang="zh-CN" sz="4000" baseline="-25000">
                <a:latin typeface="Times New Roman" pitchFamily="18" charset="0"/>
                <a:ea typeface="宋体" pitchFamily="2" charset="-122"/>
              </a:rPr>
              <a:t>m</a:t>
            </a:r>
            <a:r>
              <a:rPr kumimoji="1" lang="en-US" altLang="zh-CN" sz="4000">
                <a:latin typeface="Times New Roman" pitchFamily="18" charset="0"/>
                <a:ea typeface="宋体" pitchFamily="2" charset="-122"/>
              </a:rPr>
              <a:t>cos(</a:t>
            </a:r>
            <a:r>
              <a:rPr kumimoji="1" lang="en-US" altLang="zh-CN" sz="4000" i="1">
                <a:latin typeface="Symbol" pitchFamily="18" charset="2"/>
                <a:ea typeface="宋体" pitchFamily="2" charset="-122"/>
              </a:rPr>
              <a:t>w </a:t>
            </a:r>
            <a:r>
              <a:rPr kumimoji="1" lang="en-US" altLang="zh-CN" sz="4000" i="1">
                <a:latin typeface="Times New Roman" pitchFamily="18" charset="0"/>
                <a:ea typeface="宋体" pitchFamily="2" charset="-122"/>
              </a:rPr>
              <a:t>t</a:t>
            </a:r>
            <a:r>
              <a:rPr kumimoji="1" lang="en-US" altLang="zh-CN" sz="4000">
                <a:latin typeface="Times New Roman" pitchFamily="18" charset="0"/>
                <a:ea typeface="宋体" pitchFamily="2" charset="-122"/>
              </a:rPr>
              <a:t>+</a:t>
            </a:r>
            <a:r>
              <a:rPr kumimoji="1" lang="en-US" altLang="zh-CN" sz="4000" i="1">
                <a:latin typeface="Symbol" pitchFamily="18" charset="2"/>
                <a:ea typeface="宋体" pitchFamily="2" charset="-122"/>
              </a:rPr>
              <a:t>y</a:t>
            </a:r>
            <a:r>
              <a:rPr kumimoji="1" lang="en-US" altLang="zh-CN" sz="4000">
                <a:latin typeface="Times New Roman" pitchFamily="18" charset="0"/>
                <a:ea typeface="宋体" pitchFamily="2" charset="-122"/>
              </a:rPr>
              <a:t>) </a:t>
            </a:r>
            <a:endParaRPr kumimoji="1" lang="en-US" altLang="zh-CN" sz="4000">
              <a:latin typeface="Symbol" pitchFamily="18" charset="2"/>
              <a:ea typeface="宋体" pitchFamily="2" charset="-122"/>
            </a:endParaRPr>
          </a:p>
        </p:txBody>
      </p:sp>
      <p:grpSp>
        <p:nvGrpSpPr>
          <p:cNvPr id="14351" name="Group 15">
            <a:extLst>
              <a:ext uri="{FF2B5EF4-FFF2-40B4-BE49-F238E27FC236}">
                <a16:creationId xmlns:a16="http://schemas.microsoft.com/office/drawing/2014/main" id="{C211EA15-19F9-4C17-A6FF-49CCB0DD33BC}"/>
              </a:ext>
            </a:extLst>
          </p:cNvPr>
          <p:cNvGrpSpPr>
            <a:grpSpLocks/>
          </p:cNvGrpSpPr>
          <p:nvPr/>
        </p:nvGrpSpPr>
        <p:grpSpPr bwMode="auto">
          <a:xfrm>
            <a:off x="8316913" y="6446838"/>
            <a:ext cx="792162" cy="366712"/>
            <a:chOff x="5193" y="4020"/>
            <a:chExt cx="499" cy="231"/>
          </a:xfrm>
        </p:grpSpPr>
        <p:pic>
          <p:nvPicPr>
            <p:cNvPr id="14358" name="Picture 16" descr="78900">
              <a:extLst>
                <a:ext uri="{FF2B5EF4-FFF2-40B4-BE49-F238E27FC236}">
                  <a16:creationId xmlns:a16="http://schemas.microsoft.com/office/drawing/2014/main" id="{D92076E7-8A26-4EBF-AB4E-C606741FBC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9" name="Text Box 17">
              <a:hlinkClick r:id="" action="ppaction://hlinkshowjump?jump=nextslide"/>
              <a:extLst>
                <a:ext uri="{FF2B5EF4-FFF2-40B4-BE49-F238E27FC236}">
                  <a16:creationId xmlns:a16="http://schemas.microsoft.com/office/drawing/2014/main" id="{C1A21280-B85C-41AD-9E58-566B3036625F}"/>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4352" name="Group 18">
            <a:extLst>
              <a:ext uri="{FF2B5EF4-FFF2-40B4-BE49-F238E27FC236}">
                <a16:creationId xmlns:a16="http://schemas.microsoft.com/office/drawing/2014/main" id="{55AE03B6-2A3D-49E6-A6E1-2C7D3D611140}"/>
              </a:ext>
            </a:extLst>
          </p:cNvPr>
          <p:cNvGrpSpPr>
            <a:grpSpLocks/>
          </p:cNvGrpSpPr>
          <p:nvPr/>
        </p:nvGrpSpPr>
        <p:grpSpPr bwMode="auto">
          <a:xfrm>
            <a:off x="7453313" y="6446838"/>
            <a:ext cx="792162" cy="366712"/>
            <a:chOff x="4649" y="4020"/>
            <a:chExt cx="499" cy="231"/>
          </a:xfrm>
        </p:grpSpPr>
        <p:pic>
          <p:nvPicPr>
            <p:cNvPr id="14356" name="Picture 19" descr="78900">
              <a:extLst>
                <a:ext uri="{FF2B5EF4-FFF2-40B4-BE49-F238E27FC236}">
                  <a16:creationId xmlns:a16="http://schemas.microsoft.com/office/drawing/2014/main" id="{45DF0D2E-CA89-45E8-AC26-4FB36EFF13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7" name="Text Box 20">
              <a:hlinkClick r:id="" action="ppaction://hlinkshowjump?jump=previousslide"/>
              <a:extLst>
                <a:ext uri="{FF2B5EF4-FFF2-40B4-BE49-F238E27FC236}">
                  <a16:creationId xmlns:a16="http://schemas.microsoft.com/office/drawing/2014/main" id="{8631B129-12F7-41FB-A439-99FA2B24ECD4}"/>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4353" name="Group 21">
            <a:extLst>
              <a:ext uri="{FF2B5EF4-FFF2-40B4-BE49-F238E27FC236}">
                <a16:creationId xmlns:a16="http://schemas.microsoft.com/office/drawing/2014/main" id="{9656E184-7846-42A0-84B8-8B21B59F9077}"/>
              </a:ext>
            </a:extLst>
          </p:cNvPr>
          <p:cNvGrpSpPr>
            <a:grpSpLocks/>
          </p:cNvGrpSpPr>
          <p:nvPr/>
        </p:nvGrpSpPr>
        <p:grpSpPr bwMode="auto">
          <a:xfrm>
            <a:off x="6588125" y="6446838"/>
            <a:ext cx="792163" cy="366712"/>
            <a:chOff x="4649" y="4020"/>
            <a:chExt cx="499" cy="231"/>
          </a:xfrm>
        </p:grpSpPr>
        <p:pic>
          <p:nvPicPr>
            <p:cNvPr id="14354" name="Picture 22" descr="78900">
              <a:extLst>
                <a:ext uri="{FF2B5EF4-FFF2-40B4-BE49-F238E27FC236}">
                  <a16:creationId xmlns:a16="http://schemas.microsoft.com/office/drawing/2014/main" id="{0993C2CA-34D0-407D-A648-A070FD186B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5" name="Text Box 23">
              <a:hlinkClick r:id="" action="ppaction://hlinkshowjump?jump=firstslide"/>
              <a:extLst>
                <a:ext uri="{FF2B5EF4-FFF2-40B4-BE49-F238E27FC236}">
                  <a16:creationId xmlns:a16="http://schemas.microsoft.com/office/drawing/2014/main" id="{D4C1FC6E-9B0C-4D3B-AC22-84342C3679E5}"/>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34884"/>
                                        </p:tgtEl>
                                        <p:attrNameLst>
                                          <p:attrName>style.visibility</p:attrName>
                                        </p:attrNameLst>
                                      </p:cBhvr>
                                      <p:to>
                                        <p:strVal val="visible"/>
                                      </p:to>
                                    </p:set>
                                    <p:anim calcmode="lin" valueType="num">
                                      <p:cBhvr additive="base">
                                        <p:cTn id="7" dur="500" fill="hold"/>
                                        <p:tgtEl>
                                          <p:spTgt spid="634884"/>
                                        </p:tgtEl>
                                        <p:attrNameLst>
                                          <p:attrName>ppt_x</p:attrName>
                                        </p:attrNameLst>
                                      </p:cBhvr>
                                      <p:tavLst>
                                        <p:tav tm="0">
                                          <p:val>
                                            <p:strVal val="0-#ppt_w/2"/>
                                          </p:val>
                                        </p:tav>
                                        <p:tav tm="100000">
                                          <p:val>
                                            <p:strVal val="#ppt_x"/>
                                          </p:val>
                                        </p:tav>
                                      </p:tavLst>
                                    </p:anim>
                                    <p:anim calcmode="lin" valueType="num">
                                      <p:cBhvr additive="base">
                                        <p:cTn id="8" dur="500" fill="hold"/>
                                        <p:tgtEl>
                                          <p:spTgt spid="63488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34894"/>
                                        </p:tgtEl>
                                        <p:attrNameLst>
                                          <p:attrName>style.visibility</p:attrName>
                                        </p:attrNameLst>
                                      </p:cBhvr>
                                      <p:to>
                                        <p:strVal val="visible"/>
                                      </p:to>
                                    </p:set>
                                    <p:animEffect transition="in" filter="wipe(left)">
                                      <p:cBhvr>
                                        <p:cTn id="12" dur="2000"/>
                                        <p:tgtEl>
                                          <p:spTgt spid="6348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634882"/>
                                        </p:tgtEl>
                                        <p:attrNameLst>
                                          <p:attrName>style.visibility</p:attrName>
                                        </p:attrNameLst>
                                      </p:cBhvr>
                                      <p:to>
                                        <p:strVal val="visible"/>
                                      </p:to>
                                    </p:set>
                                    <p:animEffect transition="in" filter="slide(fromLeft)">
                                      <p:cBhvr>
                                        <p:cTn id="17" dur="500"/>
                                        <p:tgtEl>
                                          <p:spTgt spid="63488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nodeType="clickEffect">
                                  <p:stCondLst>
                                    <p:cond delay="0"/>
                                  </p:stCondLst>
                                  <p:childTnLst>
                                    <p:set>
                                      <p:cBhvr>
                                        <p:cTn id="21" dur="1" fill="hold">
                                          <p:stCondLst>
                                            <p:cond delay="0"/>
                                          </p:stCondLst>
                                        </p:cTn>
                                        <p:tgtEl>
                                          <p:spTgt spid="634888"/>
                                        </p:tgtEl>
                                        <p:attrNameLst>
                                          <p:attrName>style.visibility</p:attrName>
                                        </p:attrNameLst>
                                      </p:cBhvr>
                                      <p:to>
                                        <p:strVal val="visible"/>
                                      </p:to>
                                    </p:set>
                                    <p:animEffect transition="in" filter="slide(fromLeft)">
                                      <p:cBhvr>
                                        <p:cTn id="22" dur="500"/>
                                        <p:tgtEl>
                                          <p:spTgt spid="634888"/>
                                        </p:tgtEl>
                                      </p:cBhvr>
                                    </p:animEffect>
                                  </p:childTnLst>
                                </p:cTn>
                              </p:par>
                            </p:childTnLst>
                          </p:cTn>
                        </p:par>
                        <p:par>
                          <p:cTn id="23" fill="hold" nodeType="afterGroup">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34889"/>
                                        </p:tgtEl>
                                        <p:attrNameLst>
                                          <p:attrName>style.visibility</p:attrName>
                                        </p:attrNameLst>
                                      </p:cBhvr>
                                      <p:to>
                                        <p:strVal val="visible"/>
                                      </p:to>
                                    </p:set>
                                    <p:animEffect transition="in" filter="wipe(left)">
                                      <p:cBhvr>
                                        <p:cTn id="26" dur="2000"/>
                                        <p:tgtEl>
                                          <p:spTgt spid="63488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34883"/>
                                        </p:tgtEl>
                                        <p:attrNameLst>
                                          <p:attrName>style.visibility</p:attrName>
                                        </p:attrNameLst>
                                      </p:cBhvr>
                                      <p:to>
                                        <p:strVal val="visible"/>
                                      </p:to>
                                    </p:set>
                                    <p:animEffect transition="in" filter="wipe(left)">
                                      <p:cBhvr>
                                        <p:cTn id="31" dur="2000"/>
                                        <p:tgtEl>
                                          <p:spTgt spid="63488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2" presetClass="entr" presetSubtype="8" fill="hold" nodeType="clickEffect">
                                  <p:stCondLst>
                                    <p:cond delay="0"/>
                                  </p:stCondLst>
                                  <p:childTnLst>
                                    <p:set>
                                      <p:cBhvr>
                                        <p:cTn id="35" dur="1" fill="hold">
                                          <p:stCondLst>
                                            <p:cond delay="0"/>
                                          </p:stCondLst>
                                        </p:cTn>
                                        <p:tgtEl>
                                          <p:spTgt spid="634890"/>
                                        </p:tgtEl>
                                        <p:attrNameLst>
                                          <p:attrName>style.visibility</p:attrName>
                                        </p:attrNameLst>
                                      </p:cBhvr>
                                      <p:to>
                                        <p:strVal val="visible"/>
                                      </p:to>
                                    </p:set>
                                    <p:animEffect transition="in" filter="slide(fromLeft)">
                                      <p:cBhvr>
                                        <p:cTn id="36" dur="500"/>
                                        <p:tgtEl>
                                          <p:spTgt spid="634890"/>
                                        </p:tgtEl>
                                      </p:cBhvr>
                                    </p:animEffect>
                                  </p:childTnLst>
                                </p:cTn>
                              </p:par>
                            </p:childTnLst>
                          </p:cTn>
                        </p:par>
                        <p:par>
                          <p:cTn id="37" fill="hold" nodeType="afterGroup">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634891"/>
                                        </p:tgtEl>
                                        <p:attrNameLst>
                                          <p:attrName>style.visibility</p:attrName>
                                        </p:attrNameLst>
                                      </p:cBhvr>
                                      <p:to>
                                        <p:strVal val="visible"/>
                                      </p:to>
                                    </p:set>
                                    <p:animEffect transition="in" filter="wipe(left)">
                                      <p:cBhvr>
                                        <p:cTn id="40" dur="2000"/>
                                        <p:tgtEl>
                                          <p:spTgt spid="63489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8" fill="hold" nodeType="clickEffect">
                                  <p:stCondLst>
                                    <p:cond delay="0"/>
                                  </p:stCondLst>
                                  <p:childTnLst>
                                    <p:set>
                                      <p:cBhvr>
                                        <p:cTn id="44" dur="1" fill="hold">
                                          <p:stCondLst>
                                            <p:cond delay="0"/>
                                          </p:stCondLst>
                                        </p:cTn>
                                        <p:tgtEl>
                                          <p:spTgt spid="634886"/>
                                        </p:tgtEl>
                                        <p:attrNameLst>
                                          <p:attrName>style.visibility</p:attrName>
                                        </p:attrNameLst>
                                      </p:cBhvr>
                                      <p:to>
                                        <p:strVal val="visible"/>
                                      </p:to>
                                    </p:set>
                                    <p:anim calcmode="lin" valueType="num">
                                      <p:cBhvr additive="base">
                                        <p:cTn id="45" dur="500" fill="hold"/>
                                        <p:tgtEl>
                                          <p:spTgt spid="634886"/>
                                        </p:tgtEl>
                                        <p:attrNameLst>
                                          <p:attrName>ppt_x</p:attrName>
                                        </p:attrNameLst>
                                      </p:cBhvr>
                                      <p:tavLst>
                                        <p:tav tm="0">
                                          <p:val>
                                            <p:strVal val="0-#ppt_w/2"/>
                                          </p:val>
                                        </p:tav>
                                        <p:tav tm="100000">
                                          <p:val>
                                            <p:strVal val="#ppt_x"/>
                                          </p:val>
                                        </p:tav>
                                      </p:tavLst>
                                    </p:anim>
                                    <p:anim calcmode="lin" valueType="num">
                                      <p:cBhvr additive="base">
                                        <p:cTn id="46" dur="500" fill="hold"/>
                                        <p:tgtEl>
                                          <p:spTgt spid="634886"/>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500"/>
                            </p:stCondLst>
                            <p:childTnLst>
                              <p:par>
                                <p:cTn id="48" presetID="17" presetClass="entr" presetSubtype="10" fill="hold" grpId="0" nodeType="afterEffect">
                                  <p:stCondLst>
                                    <p:cond delay="0"/>
                                  </p:stCondLst>
                                  <p:childTnLst>
                                    <p:set>
                                      <p:cBhvr>
                                        <p:cTn id="49" dur="1" fill="hold">
                                          <p:stCondLst>
                                            <p:cond delay="0"/>
                                          </p:stCondLst>
                                        </p:cTn>
                                        <p:tgtEl>
                                          <p:spTgt spid="634887"/>
                                        </p:tgtEl>
                                        <p:attrNameLst>
                                          <p:attrName>style.visibility</p:attrName>
                                        </p:attrNameLst>
                                      </p:cBhvr>
                                      <p:to>
                                        <p:strVal val="visible"/>
                                      </p:to>
                                    </p:set>
                                    <p:anim calcmode="lin" valueType="num">
                                      <p:cBhvr>
                                        <p:cTn id="50" dur="500" fill="hold"/>
                                        <p:tgtEl>
                                          <p:spTgt spid="634887"/>
                                        </p:tgtEl>
                                        <p:attrNameLst>
                                          <p:attrName>ppt_w</p:attrName>
                                        </p:attrNameLst>
                                      </p:cBhvr>
                                      <p:tavLst>
                                        <p:tav tm="0">
                                          <p:val>
                                            <p:fltVal val="0"/>
                                          </p:val>
                                        </p:tav>
                                        <p:tav tm="100000">
                                          <p:val>
                                            <p:strVal val="#ppt_w"/>
                                          </p:val>
                                        </p:tav>
                                      </p:tavLst>
                                    </p:anim>
                                    <p:anim calcmode="lin" valueType="num">
                                      <p:cBhvr>
                                        <p:cTn id="51" dur="500" fill="hold"/>
                                        <p:tgtEl>
                                          <p:spTgt spid="634887"/>
                                        </p:tgtEl>
                                        <p:attrNameLst>
                                          <p:attrName>ppt_h</p:attrName>
                                        </p:attrNameLst>
                                      </p:cBhvr>
                                      <p:tavLst>
                                        <p:tav tm="0">
                                          <p:val>
                                            <p:strVal val="#ppt_h"/>
                                          </p:val>
                                        </p:tav>
                                        <p:tav tm="100000">
                                          <p:val>
                                            <p:strVal val="#ppt_h"/>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634885"/>
                                        </p:tgtEl>
                                        <p:attrNameLst>
                                          <p:attrName>style.visibility</p:attrName>
                                        </p:attrNameLst>
                                      </p:cBhvr>
                                      <p:to>
                                        <p:strVal val="visible"/>
                                      </p:to>
                                    </p:set>
                                    <p:animEffect transition="in" filter="wipe(left)">
                                      <p:cBhvr>
                                        <p:cTn id="56" dur="2000"/>
                                        <p:tgtEl>
                                          <p:spTgt spid="634885"/>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2" presetClass="entr" presetSubtype="8" fill="hold" nodeType="clickEffect">
                                  <p:stCondLst>
                                    <p:cond delay="0"/>
                                  </p:stCondLst>
                                  <p:childTnLst>
                                    <p:set>
                                      <p:cBhvr>
                                        <p:cTn id="60" dur="1" fill="hold">
                                          <p:stCondLst>
                                            <p:cond delay="0"/>
                                          </p:stCondLst>
                                        </p:cTn>
                                        <p:tgtEl>
                                          <p:spTgt spid="634892"/>
                                        </p:tgtEl>
                                        <p:attrNameLst>
                                          <p:attrName>style.visibility</p:attrName>
                                        </p:attrNameLst>
                                      </p:cBhvr>
                                      <p:to>
                                        <p:strVal val="visible"/>
                                      </p:to>
                                    </p:set>
                                    <p:animEffect transition="in" filter="slide(fromLeft)">
                                      <p:cBhvr>
                                        <p:cTn id="61" dur="500"/>
                                        <p:tgtEl>
                                          <p:spTgt spid="634892"/>
                                        </p:tgtEl>
                                      </p:cBhvr>
                                    </p:animEffect>
                                  </p:childTnLst>
                                </p:cTn>
                              </p:par>
                            </p:childTnLst>
                          </p:cTn>
                        </p:par>
                        <p:par>
                          <p:cTn id="62" fill="hold" nodeType="afterGroup">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634893"/>
                                        </p:tgtEl>
                                        <p:attrNameLst>
                                          <p:attrName>style.visibility</p:attrName>
                                        </p:attrNameLst>
                                      </p:cBhvr>
                                      <p:to>
                                        <p:strVal val="visible"/>
                                      </p:to>
                                    </p:set>
                                    <p:animEffect transition="in" filter="wipe(left)">
                                      <p:cBhvr>
                                        <p:cTn id="65" dur="2000"/>
                                        <p:tgtEl>
                                          <p:spTgt spid="634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2" grpId="0" autoUpdateAnimBg="0"/>
      <p:bldP spid="634883" grpId="0" autoUpdateAnimBg="0"/>
      <p:bldP spid="634884" grpId="0"/>
      <p:bldP spid="634885" grpId="0" autoUpdateAnimBg="0"/>
      <p:bldP spid="634887" grpId="0" autoUpdateAnimBg="0"/>
      <p:bldP spid="634889" grpId="0"/>
      <p:bldP spid="634891" grpId="0"/>
      <p:bldP spid="634893" grpId="0"/>
      <p:bldP spid="634894"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a:extLst>
              <a:ext uri="{FF2B5EF4-FFF2-40B4-BE49-F238E27FC236}">
                <a16:creationId xmlns:a16="http://schemas.microsoft.com/office/drawing/2014/main" id="{3B082F47-2C2E-48ED-8839-E30EFE62C327}"/>
              </a:ext>
            </a:extLst>
          </p:cNvPr>
          <p:cNvSpPr>
            <a:spLocks noChangeArrowheads="1"/>
          </p:cNvSpPr>
          <p:nvPr/>
        </p:nvSpPr>
        <p:spPr bwMode="auto">
          <a:xfrm>
            <a:off x="1908175" y="404813"/>
            <a:ext cx="640873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Tx/>
              <a:buNone/>
            </a:pPr>
            <a:r>
              <a:rPr kumimoji="1" lang="zh-CN" altLang="en-US" sz="2800" b="1">
                <a:solidFill>
                  <a:srgbClr val="FFFF00"/>
                </a:solidFill>
                <a:ea typeface="楷体_GB2312" panose="02010609030101010101" pitchFamily="49" charset="-122"/>
              </a:rPr>
              <a:t>同一个正弦量，计时起点不同，初相位不同。</a:t>
            </a:r>
          </a:p>
        </p:txBody>
      </p:sp>
      <p:sp>
        <p:nvSpPr>
          <p:cNvPr id="635907" name="Text Box 3">
            <a:extLst>
              <a:ext uri="{FF2B5EF4-FFF2-40B4-BE49-F238E27FC236}">
                <a16:creationId xmlns:a16="http://schemas.microsoft.com/office/drawing/2014/main" id="{10F8DE6F-53E1-4593-B6D9-26550530D523}"/>
              </a:ext>
            </a:extLst>
          </p:cNvPr>
          <p:cNvSpPr txBox="1">
            <a:spLocks noChangeArrowheads="1"/>
          </p:cNvSpPr>
          <p:nvPr/>
        </p:nvSpPr>
        <p:spPr bwMode="auto">
          <a:xfrm>
            <a:off x="5003800" y="1844675"/>
            <a:ext cx="36703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一般规定</a:t>
            </a:r>
            <a:r>
              <a:rPr kumimoji="1" lang="zh-CN" altLang="en-US" sz="2400" b="1">
                <a:solidFill>
                  <a:schemeClr val="bg1"/>
                </a:solidFill>
                <a:ea typeface="宋体" panose="02010600030101010101" pitchFamily="2" charset="-122"/>
              </a:rPr>
              <a:t>：</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a:solidFill>
                  <a:schemeClr val="bg1"/>
                </a:solidFill>
                <a:ea typeface="宋体" panose="02010600030101010101" pitchFamily="2" charset="-122"/>
                <a:sym typeface="Symbol" panose="05050102010706020507" pitchFamily="18" charset="2"/>
              </a:rPr>
              <a:t>  |</a:t>
            </a:r>
            <a:r>
              <a:rPr kumimoji="1" lang="en-US" altLang="zh-CN" sz="2800" b="1">
                <a:solidFill>
                  <a:schemeClr val="bg1"/>
                </a:solidFill>
                <a:ea typeface="宋体" panose="02010600030101010101" pitchFamily="2" charset="-122"/>
                <a:sym typeface="Symbol" panose="05050102010706020507" pitchFamily="18" charset="2"/>
              </a:rPr>
              <a:t> </a:t>
            </a:r>
            <a:r>
              <a:rPr kumimoji="1" lang="zh-CN" altLang="en-US" sz="2800" b="1">
                <a:solidFill>
                  <a:schemeClr val="bg1"/>
                </a:solidFill>
                <a:ea typeface="宋体" panose="02010600030101010101" pitchFamily="2" charset="-122"/>
                <a:sym typeface="Symbol" panose="05050102010706020507" pitchFamily="18" charset="2"/>
              </a:rPr>
              <a:t>。</a:t>
            </a:r>
            <a:endParaRPr kumimoji="1" lang="zh-CN" altLang="en-US" sz="2800" b="1">
              <a:solidFill>
                <a:schemeClr val="bg1"/>
              </a:solidFill>
              <a:ea typeface="宋体" panose="02010600030101010101" pitchFamily="2" charset="-122"/>
            </a:endParaRPr>
          </a:p>
        </p:txBody>
      </p:sp>
      <p:grpSp>
        <p:nvGrpSpPr>
          <p:cNvPr id="2" name="Group 4">
            <a:extLst>
              <a:ext uri="{FF2B5EF4-FFF2-40B4-BE49-F238E27FC236}">
                <a16:creationId xmlns:a16="http://schemas.microsoft.com/office/drawing/2014/main" id="{65B7BD09-CB5D-4423-925A-5711EEF82B5E}"/>
              </a:ext>
            </a:extLst>
          </p:cNvPr>
          <p:cNvGrpSpPr>
            <a:grpSpLocks/>
          </p:cNvGrpSpPr>
          <p:nvPr/>
        </p:nvGrpSpPr>
        <p:grpSpPr bwMode="auto">
          <a:xfrm>
            <a:off x="2484438" y="1773238"/>
            <a:ext cx="2159000" cy="2849562"/>
            <a:chOff x="1565" y="845"/>
            <a:chExt cx="1360" cy="1795"/>
          </a:xfrm>
        </p:grpSpPr>
        <p:sp>
          <p:nvSpPr>
            <p:cNvPr id="15410" name="Line 5">
              <a:extLst>
                <a:ext uri="{FF2B5EF4-FFF2-40B4-BE49-F238E27FC236}">
                  <a16:creationId xmlns:a16="http://schemas.microsoft.com/office/drawing/2014/main" id="{B23D0F4E-1E2D-4E60-9E44-0521E1622DFF}"/>
                </a:ext>
              </a:extLst>
            </p:cNvPr>
            <p:cNvSpPr>
              <a:spLocks noChangeShapeType="1"/>
            </p:cNvSpPr>
            <p:nvPr/>
          </p:nvSpPr>
          <p:spPr bwMode="auto">
            <a:xfrm flipV="1">
              <a:off x="1565" y="1344"/>
              <a:ext cx="0" cy="1296"/>
            </a:xfrm>
            <a:prstGeom prst="line">
              <a:avLst/>
            </a:prstGeom>
            <a:noFill/>
            <a:ln w="28575">
              <a:solidFill>
                <a:srgbClr val="66FFFF"/>
              </a:solidFill>
              <a:prstDash val="dash"/>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411" name="AutoShape 6">
              <a:extLst>
                <a:ext uri="{FF2B5EF4-FFF2-40B4-BE49-F238E27FC236}">
                  <a16:creationId xmlns:a16="http://schemas.microsoft.com/office/drawing/2014/main" id="{E957547A-6275-461D-8BC5-CAFD18A67A63}"/>
                </a:ext>
              </a:extLst>
            </p:cNvPr>
            <p:cNvSpPr>
              <a:spLocks/>
            </p:cNvSpPr>
            <p:nvPr/>
          </p:nvSpPr>
          <p:spPr bwMode="auto">
            <a:xfrm>
              <a:off x="2154" y="845"/>
              <a:ext cx="771" cy="408"/>
            </a:xfrm>
            <a:prstGeom prst="borderCallout2">
              <a:avLst>
                <a:gd name="adj1" fmla="val 17648"/>
                <a:gd name="adj2" fmla="val -6227"/>
                <a:gd name="adj3" fmla="val 17648"/>
                <a:gd name="adj4" fmla="val -6227"/>
                <a:gd name="adj5" fmla="val 189218"/>
                <a:gd name="adj6" fmla="val -78468"/>
              </a:avLst>
            </a:prstGeom>
            <a:solidFill>
              <a:srgbClr val="66FFFF"/>
            </a:solidFill>
            <a:ln w="28575">
              <a:solidFill>
                <a:srgbClr val="3399FF"/>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i="1">
                  <a:ea typeface="仿宋_GB2312" panose="02010609030101010101" pitchFamily="49" charset="-122"/>
                  <a:sym typeface="Symbol" panose="05050102010706020507" pitchFamily="18" charset="2"/>
                </a:rPr>
                <a:t> </a:t>
              </a:r>
              <a:r>
                <a:rPr kumimoji="1" lang="en-US" altLang="zh-CN">
                  <a:ea typeface="仿宋_GB2312" panose="02010609030101010101" pitchFamily="49" charset="-122"/>
                  <a:sym typeface="Symbol" panose="05050102010706020507" pitchFamily="18" charset="2"/>
                </a:rPr>
                <a:t>=0</a:t>
              </a:r>
              <a:endParaRPr kumimoji="1" lang="en-US" altLang="zh-CN">
                <a:ea typeface="仿宋_GB2312" panose="02010609030101010101" pitchFamily="49" charset="-122"/>
              </a:endParaRPr>
            </a:p>
            <a:p>
              <a:pPr algn="ctr" eaLnBrk="1" hangingPunct="1">
                <a:spcBef>
                  <a:spcPct val="0"/>
                </a:spcBef>
                <a:buFontTx/>
                <a:buNone/>
              </a:pPr>
              <a:endParaRPr lang="zh-CN" altLang="en-US">
                <a:solidFill>
                  <a:srgbClr val="FFFF00"/>
                </a:solidFill>
                <a:latin typeface="Arial" panose="020B0604020202020204" pitchFamily="34" charset="0"/>
                <a:ea typeface="仿宋_GB2312" panose="02010609030101010101" pitchFamily="49" charset="-122"/>
              </a:endParaRPr>
            </a:p>
          </p:txBody>
        </p:sp>
      </p:grpSp>
      <p:grpSp>
        <p:nvGrpSpPr>
          <p:cNvPr id="3" name="Group 7">
            <a:extLst>
              <a:ext uri="{FF2B5EF4-FFF2-40B4-BE49-F238E27FC236}">
                <a16:creationId xmlns:a16="http://schemas.microsoft.com/office/drawing/2014/main" id="{40E13F50-32C9-4EA3-998D-AB849FFA9BE8}"/>
              </a:ext>
            </a:extLst>
          </p:cNvPr>
          <p:cNvGrpSpPr>
            <a:grpSpLocks/>
          </p:cNvGrpSpPr>
          <p:nvPr/>
        </p:nvGrpSpPr>
        <p:grpSpPr bwMode="auto">
          <a:xfrm>
            <a:off x="3203575" y="2636838"/>
            <a:ext cx="3021013" cy="3455987"/>
            <a:chOff x="2018" y="1389"/>
            <a:chExt cx="1903" cy="2177"/>
          </a:xfrm>
        </p:grpSpPr>
        <p:sp>
          <p:nvSpPr>
            <p:cNvPr id="15408" name="Line 8">
              <a:extLst>
                <a:ext uri="{FF2B5EF4-FFF2-40B4-BE49-F238E27FC236}">
                  <a16:creationId xmlns:a16="http://schemas.microsoft.com/office/drawing/2014/main" id="{8E3B642F-2025-4208-B2FD-6CFA85564B6B}"/>
                </a:ext>
              </a:extLst>
            </p:cNvPr>
            <p:cNvSpPr>
              <a:spLocks noChangeShapeType="1"/>
            </p:cNvSpPr>
            <p:nvPr/>
          </p:nvSpPr>
          <p:spPr bwMode="auto">
            <a:xfrm flipV="1">
              <a:off x="2018" y="1389"/>
              <a:ext cx="0" cy="1296"/>
            </a:xfrm>
            <a:prstGeom prst="line">
              <a:avLst/>
            </a:prstGeom>
            <a:noFill/>
            <a:ln w="28575">
              <a:solidFill>
                <a:schemeClr val="bg1"/>
              </a:solidFill>
              <a:prstDash val="dash"/>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409" name="AutoShape 9">
              <a:extLst>
                <a:ext uri="{FF2B5EF4-FFF2-40B4-BE49-F238E27FC236}">
                  <a16:creationId xmlns:a16="http://schemas.microsoft.com/office/drawing/2014/main" id="{F068ECF2-D8D0-44F6-9C55-6DC9B9BAF8E6}"/>
                </a:ext>
              </a:extLst>
            </p:cNvPr>
            <p:cNvSpPr>
              <a:spLocks/>
            </p:cNvSpPr>
            <p:nvPr/>
          </p:nvSpPr>
          <p:spPr bwMode="auto">
            <a:xfrm>
              <a:off x="3107" y="3158"/>
              <a:ext cx="814" cy="408"/>
            </a:xfrm>
            <a:prstGeom prst="borderCallout2">
              <a:avLst>
                <a:gd name="adj1" fmla="val 17648"/>
                <a:gd name="adj2" fmla="val -5898"/>
                <a:gd name="adj3" fmla="val 17648"/>
                <a:gd name="adj4" fmla="val -5898"/>
                <a:gd name="adj5" fmla="val -123528"/>
                <a:gd name="adj6" fmla="val -137593"/>
              </a:avLst>
            </a:prstGeom>
            <a:solidFill>
              <a:schemeClr val="bg1"/>
            </a:solidFill>
            <a:ln w="28575">
              <a:solidFill>
                <a:schemeClr val="bg2"/>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latin typeface="Arial" panose="020B0604020202020204" pitchFamily="34" charset="0"/>
                  <a:ea typeface="仿宋_GB2312" panose="02010609030101010101" pitchFamily="49" charset="-122"/>
                  <a:sym typeface="Symbol" panose="05050102010706020507" pitchFamily="18" charset="2"/>
                </a:rPr>
                <a:t> </a:t>
              </a:r>
              <a:r>
                <a:rPr kumimoji="1" lang="en-US" altLang="zh-CN" sz="2800">
                  <a:latin typeface="Arial" panose="020B0604020202020204" pitchFamily="34" charset="0"/>
                  <a:ea typeface="仿宋_GB2312" panose="02010609030101010101" pitchFamily="49" charset="-122"/>
                  <a:sym typeface="Symbol" panose="05050102010706020507" pitchFamily="18" charset="2"/>
                </a:rPr>
                <a:t>=/2</a:t>
              </a:r>
              <a:endParaRPr kumimoji="1" lang="en-US" altLang="zh-CN" sz="2800">
                <a:latin typeface="Arial" panose="020B0604020202020204" pitchFamily="34" charset="0"/>
                <a:ea typeface="仿宋_GB2312" panose="02010609030101010101" pitchFamily="49" charset="-122"/>
              </a:endParaRPr>
            </a:p>
            <a:p>
              <a:pPr algn="ctr" eaLnBrk="1" hangingPunct="1">
                <a:spcBef>
                  <a:spcPct val="0"/>
                </a:spcBef>
                <a:buFontTx/>
                <a:buNone/>
              </a:pPr>
              <a:endParaRPr lang="zh-CN" altLang="en-US" sz="2800">
                <a:latin typeface="Arial" panose="020B0604020202020204" pitchFamily="34" charset="0"/>
                <a:ea typeface="仿宋_GB2312" panose="02010609030101010101" pitchFamily="49" charset="-122"/>
              </a:endParaRPr>
            </a:p>
          </p:txBody>
        </p:sp>
      </p:grpSp>
      <p:grpSp>
        <p:nvGrpSpPr>
          <p:cNvPr id="4" name="Group 10">
            <a:extLst>
              <a:ext uri="{FF2B5EF4-FFF2-40B4-BE49-F238E27FC236}">
                <a16:creationId xmlns:a16="http://schemas.microsoft.com/office/drawing/2014/main" id="{C4D77E05-126A-406B-9D8E-C18FFE30E23E}"/>
              </a:ext>
            </a:extLst>
          </p:cNvPr>
          <p:cNvGrpSpPr>
            <a:grpSpLocks/>
          </p:cNvGrpSpPr>
          <p:nvPr/>
        </p:nvGrpSpPr>
        <p:grpSpPr bwMode="auto">
          <a:xfrm>
            <a:off x="1763713" y="2636838"/>
            <a:ext cx="2376487" cy="3600450"/>
            <a:chOff x="1111" y="1389"/>
            <a:chExt cx="1497" cy="2268"/>
          </a:xfrm>
        </p:grpSpPr>
        <p:sp>
          <p:nvSpPr>
            <p:cNvPr id="15406" name="Line 11">
              <a:extLst>
                <a:ext uri="{FF2B5EF4-FFF2-40B4-BE49-F238E27FC236}">
                  <a16:creationId xmlns:a16="http://schemas.microsoft.com/office/drawing/2014/main" id="{FCAC620A-2666-43E8-AF54-D93020157C5A}"/>
                </a:ext>
              </a:extLst>
            </p:cNvPr>
            <p:cNvSpPr>
              <a:spLocks noChangeShapeType="1"/>
            </p:cNvSpPr>
            <p:nvPr/>
          </p:nvSpPr>
          <p:spPr bwMode="auto">
            <a:xfrm flipV="1">
              <a:off x="1111" y="1389"/>
              <a:ext cx="0" cy="1296"/>
            </a:xfrm>
            <a:prstGeom prst="line">
              <a:avLst/>
            </a:prstGeom>
            <a:noFill/>
            <a:ln w="28575">
              <a:solidFill>
                <a:schemeClr val="hlink"/>
              </a:solidFill>
              <a:prstDash val="dash"/>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407" name="AutoShape 12">
              <a:extLst>
                <a:ext uri="{FF2B5EF4-FFF2-40B4-BE49-F238E27FC236}">
                  <a16:creationId xmlns:a16="http://schemas.microsoft.com/office/drawing/2014/main" id="{83517434-6BBF-4649-8C17-A5CFCE582B39}"/>
                </a:ext>
              </a:extLst>
            </p:cNvPr>
            <p:cNvSpPr>
              <a:spLocks/>
            </p:cNvSpPr>
            <p:nvPr/>
          </p:nvSpPr>
          <p:spPr bwMode="auto">
            <a:xfrm>
              <a:off x="1429" y="3249"/>
              <a:ext cx="1179" cy="408"/>
            </a:xfrm>
            <a:prstGeom prst="borderCallout2">
              <a:avLst>
                <a:gd name="adj1" fmla="val 17648"/>
                <a:gd name="adj2" fmla="val -4069"/>
                <a:gd name="adj3" fmla="val 17648"/>
                <a:gd name="adj4" fmla="val -14421"/>
                <a:gd name="adj5" fmla="val -155884"/>
                <a:gd name="adj6" fmla="val -25106"/>
              </a:avLst>
            </a:prstGeom>
            <a:solidFill>
              <a:srgbClr val="008080"/>
            </a:solidFill>
            <a:ln w="38100">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latin typeface="Arial" panose="020B0604020202020204" pitchFamily="34" charset="0"/>
                  <a:ea typeface="仿宋_GB2312" panose="02010609030101010101" pitchFamily="49" charset="-122"/>
                  <a:sym typeface="Symbol" panose="05050102010706020507" pitchFamily="18" charset="2"/>
                </a:rPr>
                <a:t> </a:t>
              </a:r>
              <a:r>
                <a:rPr kumimoji="1" lang="en-US" altLang="zh-CN" sz="2800">
                  <a:solidFill>
                    <a:schemeClr val="bg1"/>
                  </a:solidFill>
                  <a:latin typeface="Arial" panose="020B0604020202020204" pitchFamily="34" charset="0"/>
                  <a:ea typeface="仿宋_GB2312" panose="02010609030101010101" pitchFamily="49" charset="-122"/>
                  <a:sym typeface="Symbol" panose="05050102010706020507" pitchFamily="18" charset="2"/>
                </a:rPr>
                <a:t>=</a:t>
              </a:r>
              <a:r>
                <a:rPr kumimoji="1" lang="zh-CN" altLang="en-US" sz="2800">
                  <a:solidFill>
                    <a:schemeClr val="bg1"/>
                  </a:solidFill>
                  <a:latin typeface="Arial" panose="020B0604020202020204" pitchFamily="34" charset="0"/>
                  <a:ea typeface="仿宋_GB2312" panose="02010609030101010101" pitchFamily="49" charset="-122"/>
                  <a:sym typeface="Symbol" panose="05050102010706020507" pitchFamily="18" charset="2"/>
                </a:rPr>
                <a:t>－</a:t>
              </a:r>
              <a:r>
                <a:rPr kumimoji="1" lang="en-US" altLang="zh-CN" sz="2800">
                  <a:solidFill>
                    <a:schemeClr val="bg1"/>
                  </a:solidFill>
                  <a:latin typeface="Arial" panose="020B0604020202020204" pitchFamily="34" charset="0"/>
                  <a:ea typeface="仿宋_GB2312" panose="02010609030101010101" pitchFamily="49" charset="-122"/>
                  <a:sym typeface="Symbol" panose="05050102010706020507" pitchFamily="18" charset="2"/>
                </a:rPr>
                <a:t>/2</a:t>
              </a:r>
              <a:endParaRPr kumimoji="1" lang="en-US" altLang="zh-CN" sz="2800">
                <a:solidFill>
                  <a:schemeClr val="bg1"/>
                </a:solidFill>
                <a:latin typeface="Arial" panose="020B0604020202020204" pitchFamily="34" charset="0"/>
                <a:ea typeface="仿宋_GB2312" panose="02010609030101010101" pitchFamily="49" charset="-122"/>
              </a:endParaRPr>
            </a:p>
            <a:p>
              <a:pPr algn="ctr" eaLnBrk="1" hangingPunct="1">
                <a:spcBef>
                  <a:spcPct val="0"/>
                </a:spcBef>
                <a:buFontTx/>
                <a:buNone/>
              </a:pPr>
              <a:endParaRPr lang="zh-CN" altLang="en-US" sz="2800">
                <a:solidFill>
                  <a:schemeClr val="bg1"/>
                </a:solidFill>
                <a:latin typeface="Arial" panose="020B0604020202020204" pitchFamily="34" charset="0"/>
                <a:ea typeface="仿宋_GB2312" panose="02010609030101010101" pitchFamily="49" charset="-122"/>
              </a:endParaRPr>
            </a:p>
          </p:txBody>
        </p:sp>
      </p:grpSp>
      <p:grpSp>
        <p:nvGrpSpPr>
          <p:cNvPr id="15367" name="Group 13">
            <a:extLst>
              <a:ext uri="{FF2B5EF4-FFF2-40B4-BE49-F238E27FC236}">
                <a16:creationId xmlns:a16="http://schemas.microsoft.com/office/drawing/2014/main" id="{04AE7FCC-6C3A-4345-BF2B-8CFB7676F2DD}"/>
              </a:ext>
            </a:extLst>
          </p:cNvPr>
          <p:cNvGrpSpPr>
            <a:grpSpLocks/>
          </p:cNvGrpSpPr>
          <p:nvPr/>
        </p:nvGrpSpPr>
        <p:grpSpPr bwMode="auto">
          <a:xfrm>
            <a:off x="8316913" y="6446838"/>
            <a:ext cx="792162" cy="366712"/>
            <a:chOff x="5193" y="4020"/>
            <a:chExt cx="499" cy="231"/>
          </a:xfrm>
        </p:grpSpPr>
        <p:pic>
          <p:nvPicPr>
            <p:cNvPr id="15404" name="Picture 14" descr="78900">
              <a:extLst>
                <a:ext uri="{FF2B5EF4-FFF2-40B4-BE49-F238E27FC236}">
                  <a16:creationId xmlns:a16="http://schemas.microsoft.com/office/drawing/2014/main" id="{2C82880A-5153-4042-ABBF-06DD41AC8D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05" name="Text Box 15">
              <a:hlinkClick r:id="" action="ppaction://hlinkshowjump?jump=nextslide"/>
              <a:extLst>
                <a:ext uri="{FF2B5EF4-FFF2-40B4-BE49-F238E27FC236}">
                  <a16:creationId xmlns:a16="http://schemas.microsoft.com/office/drawing/2014/main" id="{7E5EAEB8-3839-4885-B06E-97E84C29C7DE}"/>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5368" name="Group 16">
            <a:extLst>
              <a:ext uri="{FF2B5EF4-FFF2-40B4-BE49-F238E27FC236}">
                <a16:creationId xmlns:a16="http://schemas.microsoft.com/office/drawing/2014/main" id="{8B54E5F3-F3F5-4A02-9D79-36C122F6A8F4}"/>
              </a:ext>
            </a:extLst>
          </p:cNvPr>
          <p:cNvGrpSpPr>
            <a:grpSpLocks/>
          </p:cNvGrpSpPr>
          <p:nvPr/>
        </p:nvGrpSpPr>
        <p:grpSpPr bwMode="auto">
          <a:xfrm>
            <a:off x="7453313" y="6446838"/>
            <a:ext cx="792162" cy="366712"/>
            <a:chOff x="4649" y="4020"/>
            <a:chExt cx="499" cy="231"/>
          </a:xfrm>
        </p:grpSpPr>
        <p:pic>
          <p:nvPicPr>
            <p:cNvPr id="15402" name="Picture 17" descr="78900">
              <a:extLst>
                <a:ext uri="{FF2B5EF4-FFF2-40B4-BE49-F238E27FC236}">
                  <a16:creationId xmlns:a16="http://schemas.microsoft.com/office/drawing/2014/main" id="{ED7611B0-8FE2-4FFD-81AD-53ACBC14B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03" name="Text Box 18">
              <a:hlinkClick r:id="" action="ppaction://hlinkshowjump?jump=previousslide"/>
              <a:extLst>
                <a:ext uri="{FF2B5EF4-FFF2-40B4-BE49-F238E27FC236}">
                  <a16:creationId xmlns:a16="http://schemas.microsoft.com/office/drawing/2014/main" id="{162ACAE8-0987-4B6E-92FF-7E5A7FBB87C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7" name="Group 19">
            <a:extLst>
              <a:ext uri="{FF2B5EF4-FFF2-40B4-BE49-F238E27FC236}">
                <a16:creationId xmlns:a16="http://schemas.microsoft.com/office/drawing/2014/main" id="{B25CA01D-05E3-48CF-8454-5C022DAF4A62}"/>
              </a:ext>
            </a:extLst>
          </p:cNvPr>
          <p:cNvGrpSpPr>
            <a:grpSpLocks/>
          </p:cNvGrpSpPr>
          <p:nvPr/>
        </p:nvGrpSpPr>
        <p:grpSpPr bwMode="auto">
          <a:xfrm>
            <a:off x="1116013" y="2060575"/>
            <a:ext cx="6503987" cy="3127375"/>
            <a:chOff x="703" y="1041"/>
            <a:chExt cx="4097" cy="1970"/>
          </a:xfrm>
        </p:grpSpPr>
        <p:sp>
          <p:nvSpPr>
            <p:cNvPr id="15383" name="Freeform 20">
              <a:extLst>
                <a:ext uri="{FF2B5EF4-FFF2-40B4-BE49-F238E27FC236}">
                  <a16:creationId xmlns:a16="http://schemas.microsoft.com/office/drawing/2014/main" id="{2672C07D-7BB7-4E0C-BDB6-E76961DB9585}"/>
                </a:ext>
              </a:extLst>
            </p:cNvPr>
            <p:cNvSpPr>
              <a:spLocks/>
            </p:cNvSpPr>
            <p:nvPr/>
          </p:nvSpPr>
          <p:spPr bwMode="auto">
            <a:xfrm>
              <a:off x="1131" y="1851"/>
              <a:ext cx="217" cy="399"/>
            </a:xfrm>
            <a:custGeom>
              <a:avLst/>
              <a:gdLst>
                <a:gd name="T0" fmla="*/ 0 w 118"/>
                <a:gd name="T1" fmla="*/ 1232 h 274"/>
                <a:gd name="T2" fmla="*/ 149 w 118"/>
                <a:gd name="T3" fmla="*/ 1078 h 274"/>
                <a:gd name="T4" fmla="*/ 327 w 118"/>
                <a:gd name="T5" fmla="*/ 898 h 274"/>
                <a:gd name="T6" fmla="*/ 677 w 118"/>
                <a:gd name="T7" fmla="*/ 571 h 274"/>
                <a:gd name="T8" fmla="*/ 859 w 118"/>
                <a:gd name="T9" fmla="*/ 405 h 274"/>
                <a:gd name="T10" fmla="*/ 1021 w 118"/>
                <a:gd name="T11" fmla="*/ 252 h 274"/>
                <a:gd name="T12" fmla="*/ 1201 w 118"/>
                <a:gd name="T13" fmla="*/ 121 h 274"/>
                <a:gd name="T14" fmla="*/ 1350 w 118"/>
                <a:gd name="T15" fmla="*/ 0 h 274"/>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74"/>
                <a:gd name="T26" fmla="*/ 118 w 118"/>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74">
                  <a:moveTo>
                    <a:pt x="0" y="274"/>
                  </a:moveTo>
                  <a:lnTo>
                    <a:pt x="13" y="240"/>
                  </a:lnTo>
                  <a:lnTo>
                    <a:pt x="29" y="200"/>
                  </a:lnTo>
                  <a:lnTo>
                    <a:pt x="59" y="127"/>
                  </a:lnTo>
                  <a:lnTo>
                    <a:pt x="75" y="90"/>
                  </a:lnTo>
                  <a:lnTo>
                    <a:pt x="89" y="56"/>
                  </a:lnTo>
                  <a:lnTo>
                    <a:pt x="105" y="27"/>
                  </a:lnTo>
                  <a:lnTo>
                    <a:pt x="118"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84" name="Freeform 21">
              <a:extLst>
                <a:ext uri="{FF2B5EF4-FFF2-40B4-BE49-F238E27FC236}">
                  <a16:creationId xmlns:a16="http://schemas.microsoft.com/office/drawing/2014/main" id="{5389D023-CA24-4D5F-AAA1-C0876D9E30DE}"/>
                </a:ext>
              </a:extLst>
            </p:cNvPr>
            <p:cNvSpPr>
              <a:spLocks/>
            </p:cNvSpPr>
            <p:nvPr/>
          </p:nvSpPr>
          <p:spPr bwMode="auto">
            <a:xfrm>
              <a:off x="1348" y="1687"/>
              <a:ext cx="214" cy="164"/>
            </a:xfrm>
            <a:custGeom>
              <a:avLst/>
              <a:gdLst>
                <a:gd name="T0" fmla="*/ 0 w 116"/>
                <a:gd name="T1" fmla="*/ 501 h 113"/>
                <a:gd name="T2" fmla="*/ 164 w 116"/>
                <a:gd name="T3" fmla="*/ 392 h 113"/>
                <a:gd name="T4" fmla="*/ 343 w 116"/>
                <a:gd name="T5" fmla="*/ 305 h 113"/>
                <a:gd name="T6" fmla="*/ 507 w 116"/>
                <a:gd name="T7" fmla="*/ 216 h 113"/>
                <a:gd name="T8" fmla="*/ 660 w 116"/>
                <a:gd name="T9" fmla="*/ 141 h 113"/>
                <a:gd name="T10" fmla="*/ 847 w 116"/>
                <a:gd name="T11" fmla="*/ 89 h 113"/>
                <a:gd name="T12" fmla="*/ 1011 w 116"/>
                <a:gd name="T13" fmla="*/ 36 h 113"/>
                <a:gd name="T14" fmla="*/ 1195 w 116"/>
                <a:gd name="T15" fmla="*/ 13 h 113"/>
                <a:gd name="T16" fmla="*/ 1345 w 116"/>
                <a:gd name="T17" fmla="*/ 0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3"/>
                <a:gd name="T29" fmla="*/ 116 w 116"/>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85" name="Freeform 22">
              <a:extLst>
                <a:ext uri="{FF2B5EF4-FFF2-40B4-BE49-F238E27FC236}">
                  <a16:creationId xmlns:a16="http://schemas.microsoft.com/office/drawing/2014/main" id="{378CCA64-4891-42F9-9EBE-7A0C94476360}"/>
                </a:ext>
              </a:extLst>
            </p:cNvPr>
            <p:cNvSpPr>
              <a:spLocks/>
            </p:cNvSpPr>
            <p:nvPr/>
          </p:nvSpPr>
          <p:spPr bwMode="auto">
            <a:xfrm>
              <a:off x="1562" y="1687"/>
              <a:ext cx="218" cy="164"/>
            </a:xfrm>
            <a:custGeom>
              <a:avLst/>
              <a:gdLst>
                <a:gd name="T0" fmla="*/ 0 w 119"/>
                <a:gd name="T1" fmla="*/ 0 h 113"/>
                <a:gd name="T2" fmla="*/ 161 w 119"/>
                <a:gd name="T3" fmla="*/ 13 h 113"/>
                <a:gd name="T4" fmla="*/ 339 w 119"/>
                <a:gd name="T5" fmla="*/ 36 h 113"/>
                <a:gd name="T6" fmla="*/ 496 w 119"/>
                <a:gd name="T7" fmla="*/ 89 h 113"/>
                <a:gd name="T8" fmla="*/ 678 w 119"/>
                <a:gd name="T9" fmla="*/ 141 h 113"/>
                <a:gd name="T10" fmla="*/ 856 w 119"/>
                <a:gd name="T11" fmla="*/ 216 h 113"/>
                <a:gd name="T12" fmla="*/ 1013 w 119"/>
                <a:gd name="T13" fmla="*/ 305 h 113"/>
                <a:gd name="T14" fmla="*/ 1191 w 119"/>
                <a:gd name="T15" fmla="*/ 392 h 113"/>
                <a:gd name="T16" fmla="*/ 1339 w 119"/>
                <a:gd name="T17" fmla="*/ 501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3"/>
                <a:gd name="T29" fmla="*/ 119 w 119"/>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86" name="Freeform 23">
              <a:extLst>
                <a:ext uri="{FF2B5EF4-FFF2-40B4-BE49-F238E27FC236}">
                  <a16:creationId xmlns:a16="http://schemas.microsoft.com/office/drawing/2014/main" id="{A48CC56A-8763-452E-BD7B-BA0AACFA3560}"/>
                </a:ext>
              </a:extLst>
            </p:cNvPr>
            <p:cNvSpPr>
              <a:spLocks/>
            </p:cNvSpPr>
            <p:nvPr/>
          </p:nvSpPr>
          <p:spPr bwMode="auto">
            <a:xfrm>
              <a:off x="1780" y="1851"/>
              <a:ext cx="214" cy="399"/>
            </a:xfrm>
            <a:custGeom>
              <a:avLst/>
              <a:gdLst>
                <a:gd name="T0" fmla="*/ 0 w 116"/>
                <a:gd name="T1" fmla="*/ 0 h 274"/>
                <a:gd name="T2" fmla="*/ 164 w 116"/>
                <a:gd name="T3" fmla="*/ 121 h 274"/>
                <a:gd name="T4" fmla="*/ 343 w 116"/>
                <a:gd name="T5" fmla="*/ 252 h 274"/>
                <a:gd name="T6" fmla="*/ 496 w 116"/>
                <a:gd name="T7" fmla="*/ 405 h 274"/>
                <a:gd name="T8" fmla="*/ 660 w 116"/>
                <a:gd name="T9" fmla="*/ 571 h 274"/>
                <a:gd name="T10" fmla="*/ 1011 w 116"/>
                <a:gd name="T11" fmla="*/ 914 h 274"/>
                <a:gd name="T12" fmla="*/ 1195 w 116"/>
                <a:gd name="T13" fmla="*/ 1078 h 274"/>
                <a:gd name="T14" fmla="*/ 1345 w 116"/>
                <a:gd name="T15" fmla="*/ 1232 h 274"/>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4"/>
                <a:gd name="T26" fmla="*/ 116 w 116"/>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4">
                  <a:moveTo>
                    <a:pt x="0" y="0"/>
                  </a:moveTo>
                  <a:lnTo>
                    <a:pt x="14" y="27"/>
                  </a:lnTo>
                  <a:lnTo>
                    <a:pt x="30" y="56"/>
                  </a:lnTo>
                  <a:lnTo>
                    <a:pt x="43" y="90"/>
                  </a:lnTo>
                  <a:lnTo>
                    <a:pt x="57" y="127"/>
                  </a:lnTo>
                  <a:lnTo>
                    <a:pt x="87" y="203"/>
                  </a:lnTo>
                  <a:lnTo>
                    <a:pt x="103" y="240"/>
                  </a:lnTo>
                  <a:lnTo>
                    <a:pt x="116" y="274"/>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87" name="Freeform 24">
              <a:extLst>
                <a:ext uri="{FF2B5EF4-FFF2-40B4-BE49-F238E27FC236}">
                  <a16:creationId xmlns:a16="http://schemas.microsoft.com/office/drawing/2014/main" id="{CCACEB06-E35D-45D2-8BA7-C2324DCCCC69}"/>
                </a:ext>
              </a:extLst>
            </p:cNvPr>
            <p:cNvSpPr>
              <a:spLocks/>
            </p:cNvSpPr>
            <p:nvPr/>
          </p:nvSpPr>
          <p:spPr bwMode="auto">
            <a:xfrm>
              <a:off x="1994" y="2250"/>
              <a:ext cx="218" cy="394"/>
            </a:xfrm>
            <a:custGeom>
              <a:avLst/>
              <a:gdLst>
                <a:gd name="T0" fmla="*/ 0 w 119"/>
                <a:gd name="T1" fmla="*/ 0 h 271"/>
                <a:gd name="T2" fmla="*/ 161 w 119"/>
                <a:gd name="T3" fmla="*/ 150 h 271"/>
                <a:gd name="T4" fmla="*/ 339 w 119"/>
                <a:gd name="T5" fmla="*/ 317 h 271"/>
                <a:gd name="T6" fmla="*/ 678 w 119"/>
                <a:gd name="T7" fmla="*/ 651 h 271"/>
                <a:gd name="T8" fmla="*/ 856 w 119"/>
                <a:gd name="T9" fmla="*/ 807 h 271"/>
                <a:gd name="T10" fmla="*/ 1004 w 119"/>
                <a:gd name="T11" fmla="*/ 962 h 271"/>
                <a:gd name="T12" fmla="*/ 1191 w 119"/>
                <a:gd name="T13" fmla="*/ 1090 h 271"/>
                <a:gd name="T14" fmla="*/ 1339 w 119"/>
                <a:gd name="T15" fmla="*/ 1211 h 271"/>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271"/>
                <a:gd name="T26" fmla="*/ 119 w 119"/>
                <a:gd name="T27" fmla="*/ 271 h 2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271">
                  <a:moveTo>
                    <a:pt x="0" y="0"/>
                  </a:moveTo>
                  <a:lnTo>
                    <a:pt x="14" y="34"/>
                  </a:lnTo>
                  <a:lnTo>
                    <a:pt x="30" y="71"/>
                  </a:lnTo>
                  <a:lnTo>
                    <a:pt x="60" y="146"/>
                  </a:lnTo>
                  <a:lnTo>
                    <a:pt x="76" y="181"/>
                  </a:lnTo>
                  <a:lnTo>
                    <a:pt x="89" y="215"/>
                  </a:lnTo>
                  <a:lnTo>
                    <a:pt x="106" y="244"/>
                  </a:lnTo>
                  <a:lnTo>
                    <a:pt x="119" y="271"/>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88" name="Freeform 25">
              <a:extLst>
                <a:ext uri="{FF2B5EF4-FFF2-40B4-BE49-F238E27FC236}">
                  <a16:creationId xmlns:a16="http://schemas.microsoft.com/office/drawing/2014/main" id="{536912C7-082A-40A6-9170-B221544E8622}"/>
                </a:ext>
              </a:extLst>
            </p:cNvPr>
            <p:cNvSpPr>
              <a:spLocks/>
            </p:cNvSpPr>
            <p:nvPr/>
          </p:nvSpPr>
          <p:spPr bwMode="auto">
            <a:xfrm>
              <a:off x="2212" y="2644"/>
              <a:ext cx="214" cy="168"/>
            </a:xfrm>
            <a:custGeom>
              <a:avLst/>
              <a:gdLst>
                <a:gd name="T0" fmla="*/ 0 w 116"/>
                <a:gd name="T1" fmla="*/ 0 h 115"/>
                <a:gd name="T2" fmla="*/ 164 w 116"/>
                <a:gd name="T3" fmla="*/ 115 h 115"/>
                <a:gd name="T4" fmla="*/ 343 w 116"/>
                <a:gd name="T5" fmla="*/ 199 h 115"/>
                <a:gd name="T6" fmla="*/ 496 w 116"/>
                <a:gd name="T7" fmla="*/ 291 h 115"/>
                <a:gd name="T8" fmla="*/ 660 w 116"/>
                <a:gd name="T9" fmla="*/ 367 h 115"/>
                <a:gd name="T10" fmla="*/ 847 w 116"/>
                <a:gd name="T11" fmla="*/ 437 h 115"/>
                <a:gd name="T12" fmla="*/ 1011 w 116"/>
                <a:gd name="T13" fmla="*/ 478 h 115"/>
                <a:gd name="T14" fmla="*/ 1195 w 116"/>
                <a:gd name="T15" fmla="*/ 514 h 115"/>
                <a:gd name="T16" fmla="*/ 1345 w 116"/>
                <a:gd name="T17" fmla="*/ 52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5"/>
                <a:gd name="T29" fmla="*/ 116 w 116"/>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89" name="Freeform 26">
              <a:extLst>
                <a:ext uri="{FF2B5EF4-FFF2-40B4-BE49-F238E27FC236}">
                  <a16:creationId xmlns:a16="http://schemas.microsoft.com/office/drawing/2014/main" id="{101F804A-7838-4B4A-94E6-BD2C58889CD9}"/>
                </a:ext>
              </a:extLst>
            </p:cNvPr>
            <p:cNvSpPr>
              <a:spLocks/>
            </p:cNvSpPr>
            <p:nvPr/>
          </p:nvSpPr>
          <p:spPr bwMode="auto">
            <a:xfrm>
              <a:off x="2426" y="2644"/>
              <a:ext cx="218" cy="168"/>
            </a:xfrm>
            <a:custGeom>
              <a:avLst/>
              <a:gdLst>
                <a:gd name="T0" fmla="*/ 0 w 119"/>
                <a:gd name="T1" fmla="*/ 523 h 115"/>
                <a:gd name="T2" fmla="*/ 161 w 119"/>
                <a:gd name="T3" fmla="*/ 514 h 115"/>
                <a:gd name="T4" fmla="*/ 339 w 119"/>
                <a:gd name="T5" fmla="*/ 478 h 115"/>
                <a:gd name="T6" fmla="*/ 487 w 119"/>
                <a:gd name="T7" fmla="*/ 437 h 115"/>
                <a:gd name="T8" fmla="*/ 678 w 119"/>
                <a:gd name="T9" fmla="*/ 367 h 115"/>
                <a:gd name="T10" fmla="*/ 856 w 119"/>
                <a:gd name="T11" fmla="*/ 291 h 115"/>
                <a:gd name="T12" fmla="*/ 1004 w 119"/>
                <a:gd name="T13" fmla="*/ 199 h 115"/>
                <a:gd name="T14" fmla="*/ 1191 w 119"/>
                <a:gd name="T15" fmla="*/ 115 h 115"/>
                <a:gd name="T16" fmla="*/ 1339 w 119"/>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5"/>
                <a:gd name="T29" fmla="*/ 119 w 119"/>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90" name="Freeform 27">
              <a:extLst>
                <a:ext uri="{FF2B5EF4-FFF2-40B4-BE49-F238E27FC236}">
                  <a16:creationId xmlns:a16="http://schemas.microsoft.com/office/drawing/2014/main" id="{E8401BB0-4532-4D60-924D-A1AA9A52FA06}"/>
                </a:ext>
              </a:extLst>
            </p:cNvPr>
            <p:cNvSpPr>
              <a:spLocks/>
            </p:cNvSpPr>
            <p:nvPr/>
          </p:nvSpPr>
          <p:spPr bwMode="auto">
            <a:xfrm>
              <a:off x="2644" y="2250"/>
              <a:ext cx="214" cy="394"/>
            </a:xfrm>
            <a:custGeom>
              <a:avLst/>
              <a:gdLst>
                <a:gd name="T0" fmla="*/ 0 w 116"/>
                <a:gd name="T1" fmla="*/ 1211 h 271"/>
                <a:gd name="T2" fmla="*/ 164 w 116"/>
                <a:gd name="T3" fmla="*/ 1090 h 271"/>
                <a:gd name="T4" fmla="*/ 343 w 116"/>
                <a:gd name="T5" fmla="*/ 962 h 271"/>
                <a:gd name="T6" fmla="*/ 496 w 116"/>
                <a:gd name="T7" fmla="*/ 807 h 271"/>
                <a:gd name="T8" fmla="*/ 660 w 116"/>
                <a:gd name="T9" fmla="*/ 651 h 271"/>
                <a:gd name="T10" fmla="*/ 998 w 116"/>
                <a:gd name="T11" fmla="*/ 317 h 271"/>
                <a:gd name="T12" fmla="*/ 1195 w 116"/>
                <a:gd name="T13" fmla="*/ 150 h 271"/>
                <a:gd name="T14" fmla="*/ 1345 w 116"/>
                <a:gd name="T15" fmla="*/ 0 h 271"/>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1"/>
                <a:gd name="T26" fmla="*/ 116 w 116"/>
                <a:gd name="T27" fmla="*/ 271 h 2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1">
                  <a:moveTo>
                    <a:pt x="0" y="271"/>
                  </a:moveTo>
                  <a:lnTo>
                    <a:pt x="14" y="244"/>
                  </a:lnTo>
                  <a:lnTo>
                    <a:pt x="30" y="215"/>
                  </a:lnTo>
                  <a:lnTo>
                    <a:pt x="43" y="181"/>
                  </a:lnTo>
                  <a:lnTo>
                    <a:pt x="57" y="146"/>
                  </a:lnTo>
                  <a:lnTo>
                    <a:pt x="86" y="71"/>
                  </a:lnTo>
                  <a:lnTo>
                    <a:pt x="103" y="34"/>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91" name="Freeform 28">
              <a:extLst>
                <a:ext uri="{FF2B5EF4-FFF2-40B4-BE49-F238E27FC236}">
                  <a16:creationId xmlns:a16="http://schemas.microsoft.com/office/drawing/2014/main" id="{1B4818FF-9429-4828-B4A3-A480C0691C06}"/>
                </a:ext>
              </a:extLst>
            </p:cNvPr>
            <p:cNvSpPr>
              <a:spLocks/>
            </p:cNvSpPr>
            <p:nvPr/>
          </p:nvSpPr>
          <p:spPr bwMode="auto">
            <a:xfrm>
              <a:off x="2858" y="1851"/>
              <a:ext cx="218" cy="399"/>
            </a:xfrm>
            <a:custGeom>
              <a:avLst/>
              <a:gdLst>
                <a:gd name="T0" fmla="*/ 0 w 119"/>
                <a:gd name="T1" fmla="*/ 1232 h 274"/>
                <a:gd name="T2" fmla="*/ 161 w 119"/>
                <a:gd name="T3" fmla="*/ 1078 h 274"/>
                <a:gd name="T4" fmla="*/ 339 w 119"/>
                <a:gd name="T5" fmla="*/ 914 h 274"/>
                <a:gd name="T6" fmla="*/ 678 w 119"/>
                <a:gd name="T7" fmla="*/ 571 h 274"/>
                <a:gd name="T8" fmla="*/ 856 w 119"/>
                <a:gd name="T9" fmla="*/ 405 h 274"/>
                <a:gd name="T10" fmla="*/ 1004 w 119"/>
                <a:gd name="T11" fmla="*/ 252 h 274"/>
                <a:gd name="T12" fmla="*/ 1182 w 119"/>
                <a:gd name="T13" fmla="*/ 121 h 274"/>
                <a:gd name="T14" fmla="*/ 1339 w 119"/>
                <a:gd name="T15" fmla="*/ 0 h 274"/>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274"/>
                <a:gd name="T26" fmla="*/ 119 w 119"/>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274">
                  <a:moveTo>
                    <a:pt x="0" y="274"/>
                  </a:moveTo>
                  <a:lnTo>
                    <a:pt x="14" y="240"/>
                  </a:lnTo>
                  <a:lnTo>
                    <a:pt x="30" y="203"/>
                  </a:lnTo>
                  <a:lnTo>
                    <a:pt x="60" y="127"/>
                  </a:lnTo>
                  <a:lnTo>
                    <a:pt x="76" y="90"/>
                  </a:lnTo>
                  <a:lnTo>
                    <a:pt x="89" y="56"/>
                  </a:lnTo>
                  <a:lnTo>
                    <a:pt x="105" y="27"/>
                  </a:lnTo>
                  <a:lnTo>
                    <a:pt x="119"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92" name="Freeform 29">
              <a:extLst>
                <a:ext uri="{FF2B5EF4-FFF2-40B4-BE49-F238E27FC236}">
                  <a16:creationId xmlns:a16="http://schemas.microsoft.com/office/drawing/2014/main" id="{A3EA836D-6D14-4E62-829B-D14BB92D5B90}"/>
                </a:ext>
              </a:extLst>
            </p:cNvPr>
            <p:cNvSpPr>
              <a:spLocks/>
            </p:cNvSpPr>
            <p:nvPr/>
          </p:nvSpPr>
          <p:spPr bwMode="auto">
            <a:xfrm>
              <a:off x="3076" y="1687"/>
              <a:ext cx="214" cy="164"/>
            </a:xfrm>
            <a:custGeom>
              <a:avLst/>
              <a:gdLst>
                <a:gd name="T0" fmla="*/ 0 w 116"/>
                <a:gd name="T1" fmla="*/ 501 h 113"/>
                <a:gd name="T2" fmla="*/ 149 w 116"/>
                <a:gd name="T3" fmla="*/ 392 h 113"/>
                <a:gd name="T4" fmla="*/ 343 w 116"/>
                <a:gd name="T5" fmla="*/ 305 h 113"/>
                <a:gd name="T6" fmla="*/ 496 w 116"/>
                <a:gd name="T7" fmla="*/ 216 h 113"/>
                <a:gd name="T8" fmla="*/ 660 w 116"/>
                <a:gd name="T9" fmla="*/ 141 h 113"/>
                <a:gd name="T10" fmla="*/ 847 w 116"/>
                <a:gd name="T11" fmla="*/ 89 h 113"/>
                <a:gd name="T12" fmla="*/ 998 w 116"/>
                <a:gd name="T13" fmla="*/ 36 h 113"/>
                <a:gd name="T14" fmla="*/ 1195 w 116"/>
                <a:gd name="T15" fmla="*/ 13 h 113"/>
                <a:gd name="T16" fmla="*/ 1345 w 116"/>
                <a:gd name="T17" fmla="*/ 0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3"/>
                <a:gd name="T29" fmla="*/ 116 w 116"/>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93" name="Freeform 30">
              <a:extLst>
                <a:ext uri="{FF2B5EF4-FFF2-40B4-BE49-F238E27FC236}">
                  <a16:creationId xmlns:a16="http://schemas.microsoft.com/office/drawing/2014/main" id="{AC697592-2513-42B1-9DB8-D1E2FFD2D5EE}"/>
                </a:ext>
              </a:extLst>
            </p:cNvPr>
            <p:cNvSpPr>
              <a:spLocks/>
            </p:cNvSpPr>
            <p:nvPr/>
          </p:nvSpPr>
          <p:spPr bwMode="auto">
            <a:xfrm>
              <a:off x="3290" y="1687"/>
              <a:ext cx="218" cy="164"/>
            </a:xfrm>
            <a:custGeom>
              <a:avLst/>
              <a:gdLst>
                <a:gd name="T0" fmla="*/ 0 w 119"/>
                <a:gd name="T1" fmla="*/ 0 h 113"/>
                <a:gd name="T2" fmla="*/ 161 w 119"/>
                <a:gd name="T3" fmla="*/ 13 h 113"/>
                <a:gd name="T4" fmla="*/ 339 w 119"/>
                <a:gd name="T5" fmla="*/ 36 h 113"/>
                <a:gd name="T6" fmla="*/ 487 w 119"/>
                <a:gd name="T7" fmla="*/ 89 h 113"/>
                <a:gd name="T8" fmla="*/ 665 w 119"/>
                <a:gd name="T9" fmla="*/ 141 h 113"/>
                <a:gd name="T10" fmla="*/ 856 w 119"/>
                <a:gd name="T11" fmla="*/ 216 h 113"/>
                <a:gd name="T12" fmla="*/ 1004 w 119"/>
                <a:gd name="T13" fmla="*/ 305 h 113"/>
                <a:gd name="T14" fmla="*/ 1182 w 119"/>
                <a:gd name="T15" fmla="*/ 392 h 113"/>
                <a:gd name="T16" fmla="*/ 1339 w 119"/>
                <a:gd name="T17" fmla="*/ 501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3"/>
                <a:gd name="T29" fmla="*/ 119 w 119"/>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94" name="Freeform 31">
              <a:extLst>
                <a:ext uri="{FF2B5EF4-FFF2-40B4-BE49-F238E27FC236}">
                  <a16:creationId xmlns:a16="http://schemas.microsoft.com/office/drawing/2014/main" id="{0D33AFE5-29E8-4440-8368-5D43CD499CA0}"/>
                </a:ext>
              </a:extLst>
            </p:cNvPr>
            <p:cNvSpPr>
              <a:spLocks/>
            </p:cNvSpPr>
            <p:nvPr/>
          </p:nvSpPr>
          <p:spPr bwMode="auto">
            <a:xfrm>
              <a:off x="3508" y="1851"/>
              <a:ext cx="214" cy="399"/>
            </a:xfrm>
            <a:custGeom>
              <a:avLst/>
              <a:gdLst>
                <a:gd name="T0" fmla="*/ 0 w 116"/>
                <a:gd name="T1" fmla="*/ 0 h 274"/>
                <a:gd name="T2" fmla="*/ 149 w 116"/>
                <a:gd name="T3" fmla="*/ 121 h 274"/>
                <a:gd name="T4" fmla="*/ 343 w 116"/>
                <a:gd name="T5" fmla="*/ 252 h 274"/>
                <a:gd name="T6" fmla="*/ 496 w 116"/>
                <a:gd name="T7" fmla="*/ 405 h 274"/>
                <a:gd name="T8" fmla="*/ 660 w 116"/>
                <a:gd name="T9" fmla="*/ 571 h 274"/>
                <a:gd name="T10" fmla="*/ 998 w 116"/>
                <a:gd name="T11" fmla="*/ 914 h 274"/>
                <a:gd name="T12" fmla="*/ 1181 w 116"/>
                <a:gd name="T13" fmla="*/ 1078 h 274"/>
                <a:gd name="T14" fmla="*/ 1345 w 116"/>
                <a:gd name="T15" fmla="*/ 1232 h 274"/>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4"/>
                <a:gd name="T26" fmla="*/ 116 w 116"/>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4">
                  <a:moveTo>
                    <a:pt x="0" y="0"/>
                  </a:moveTo>
                  <a:lnTo>
                    <a:pt x="13" y="27"/>
                  </a:lnTo>
                  <a:lnTo>
                    <a:pt x="30" y="56"/>
                  </a:lnTo>
                  <a:lnTo>
                    <a:pt x="43" y="90"/>
                  </a:lnTo>
                  <a:lnTo>
                    <a:pt x="57" y="127"/>
                  </a:lnTo>
                  <a:lnTo>
                    <a:pt x="86" y="203"/>
                  </a:lnTo>
                  <a:lnTo>
                    <a:pt x="102" y="240"/>
                  </a:lnTo>
                  <a:lnTo>
                    <a:pt x="116" y="274"/>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95" name="Line 32">
              <a:extLst>
                <a:ext uri="{FF2B5EF4-FFF2-40B4-BE49-F238E27FC236}">
                  <a16:creationId xmlns:a16="http://schemas.microsoft.com/office/drawing/2014/main" id="{D2ECAA67-AD3E-421F-A774-016EC6C72D82}"/>
                </a:ext>
              </a:extLst>
            </p:cNvPr>
            <p:cNvSpPr>
              <a:spLocks noChangeShapeType="1"/>
            </p:cNvSpPr>
            <p:nvPr/>
          </p:nvSpPr>
          <p:spPr bwMode="auto">
            <a:xfrm>
              <a:off x="3722" y="2250"/>
              <a:ext cx="218" cy="39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96" name="Line 33">
              <a:extLst>
                <a:ext uri="{FF2B5EF4-FFF2-40B4-BE49-F238E27FC236}">
                  <a16:creationId xmlns:a16="http://schemas.microsoft.com/office/drawing/2014/main" id="{78E9D9A3-8FDD-415B-88C2-37EE53D015E9}"/>
                </a:ext>
              </a:extLst>
            </p:cNvPr>
            <p:cNvSpPr>
              <a:spLocks noChangeShapeType="1"/>
            </p:cNvSpPr>
            <p:nvPr/>
          </p:nvSpPr>
          <p:spPr bwMode="auto">
            <a:xfrm>
              <a:off x="703" y="2240"/>
              <a:ext cx="3618"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397" name="Line 34">
              <a:extLst>
                <a:ext uri="{FF2B5EF4-FFF2-40B4-BE49-F238E27FC236}">
                  <a16:creationId xmlns:a16="http://schemas.microsoft.com/office/drawing/2014/main" id="{8F814109-6E80-44F5-878E-5910884F9A1B}"/>
                </a:ext>
              </a:extLst>
            </p:cNvPr>
            <p:cNvSpPr>
              <a:spLocks noChangeShapeType="1"/>
            </p:cNvSpPr>
            <p:nvPr/>
          </p:nvSpPr>
          <p:spPr bwMode="auto">
            <a:xfrm flipV="1">
              <a:off x="1321" y="1265"/>
              <a:ext cx="0" cy="1746"/>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398" name="Text Box 35">
              <a:extLst>
                <a:ext uri="{FF2B5EF4-FFF2-40B4-BE49-F238E27FC236}">
                  <a16:creationId xmlns:a16="http://schemas.microsoft.com/office/drawing/2014/main" id="{460008FC-65C7-4135-9811-386989560EF8}"/>
                </a:ext>
              </a:extLst>
            </p:cNvPr>
            <p:cNvSpPr txBox="1">
              <a:spLocks noChangeArrowheads="1"/>
            </p:cNvSpPr>
            <p:nvPr/>
          </p:nvSpPr>
          <p:spPr bwMode="auto">
            <a:xfrm>
              <a:off x="4368" y="2007"/>
              <a:ext cx="116"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kumimoji="1" lang="zh-CN" altLang="en-US">
                <a:solidFill>
                  <a:schemeClr val="bg1"/>
                </a:solidFill>
                <a:ea typeface="宋体" panose="02010600030101010101" pitchFamily="2" charset="-122"/>
              </a:endParaRPr>
            </a:p>
          </p:txBody>
        </p:sp>
        <p:sp>
          <p:nvSpPr>
            <p:cNvPr id="15399" name="Text Box 36">
              <a:extLst>
                <a:ext uri="{FF2B5EF4-FFF2-40B4-BE49-F238E27FC236}">
                  <a16:creationId xmlns:a16="http://schemas.microsoft.com/office/drawing/2014/main" id="{DBBAC298-C326-4142-A4D3-79C2105F1FF9}"/>
                </a:ext>
              </a:extLst>
            </p:cNvPr>
            <p:cNvSpPr txBox="1">
              <a:spLocks noChangeArrowheads="1"/>
            </p:cNvSpPr>
            <p:nvPr/>
          </p:nvSpPr>
          <p:spPr bwMode="auto">
            <a:xfrm>
              <a:off x="1383" y="1041"/>
              <a:ext cx="18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i</a:t>
              </a:r>
              <a:endParaRPr kumimoji="1" lang="en-US" altLang="zh-CN">
                <a:solidFill>
                  <a:schemeClr val="bg1"/>
                </a:solidFill>
                <a:ea typeface="宋体" panose="02010600030101010101" pitchFamily="2" charset="-122"/>
              </a:endParaRPr>
            </a:p>
          </p:txBody>
        </p:sp>
        <p:sp>
          <p:nvSpPr>
            <p:cNvPr id="15400" name="Text Box 37">
              <a:extLst>
                <a:ext uri="{FF2B5EF4-FFF2-40B4-BE49-F238E27FC236}">
                  <a16:creationId xmlns:a16="http://schemas.microsoft.com/office/drawing/2014/main" id="{A4CA3949-1FE9-4832-A7A8-547296A223C0}"/>
                </a:ext>
              </a:extLst>
            </p:cNvPr>
            <p:cNvSpPr txBox="1">
              <a:spLocks noChangeArrowheads="1"/>
            </p:cNvSpPr>
            <p:nvPr/>
          </p:nvSpPr>
          <p:spPr bwMode="auto">
            <a:xfrm>
              <a:off x="1110" y="220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15401" name="Text Box 38">
              <a:extLst>
                <a:ext uri="{FF2B5EF4-FFF2-40B4-BE49-F238E27FC236}">
                  <a16:creationId xmlns:a16="http://schemas.microsoft.com/office/drawing/2014/main" id="{96A7AFB4-75EA-41EB-8632-1DBD4D27FC1F}"/>
                </a:ext>
              </a:extLst>
            </p:cNvPr>
            <p:cNvSpPr txBox="1">
              <a:spLocks noChangeArrowheads="1"/>
            </p:cNvSpPr>
            <p:nvPr/>
          </p:nvSpPr>
          <p:spPr bwMode="auto">
            <a:xfrm>
              <a:off x="4241" y="2115"/>
              <a:ext cx="55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latin typeface="宋体" panose="02010600030101010101" pitchFamily="2" charset="-122"/>
                  <a:ea typeface="宋体" panose="02010600030101010101" pitchFamily="2" charset="-122"/>
                  <a:sym typeface="Symbol" panose="05050102010706020507" pitchFamily="18" charset="2"/>
                </a:rPr>
                <a:t></a:t>
              </a:r>
              <a:r>
                <a:rPr kumimoji="1" lang="en-US" altLang="zh-CN" sz="2800" i="1">
                  <a:solidFill>
                    <a:schemeClr val="bg1"/>
                  </a:solidFill>
                  <a:latin typeface="宋体" panose="02010600030101010101" pitchFamily="2" charset="-122"/>
                  <a:ea typeface="宋体" panose="02010600030101010101" pitchFamily="2" charset="-122"/>
                  <a:sym typeface="Symbol" panose="05050102010706020507" pitchFamily="18" charset="2"/>
                </a:rPr>
                <a:t>t</a:t>
              </a:r>
              <a:endParaRPr kumimoji="1" lang="en-US" altLang="zh-CN" sz="2800">
                <a:solidFill>
                  <a:schemeClr val="bg1"/>
                </a:solidFill>
                <a:ea typeface="宋体" panose="02010600030101010101" pitchFamily="2" charset="-122"/>
              </a:endParaRPr>
            </a:p>
          </p:txBody>
        </p:sp>
      </p:grpSp>
      <p:grpSp>
        <p:nvGrpSpPr>
          <p:cNvPr id="8" name="Group 39">
            <a:extLst>
              <a:ext uri="{FF2B5EF4-FFF2-40B4-BE49-F238E27FC236}">
                <a16:creationId xmlns:a16="http://schemas.microsoft.com/office/drawing/2014/main" id="{547835C6-7FB2-4B09-B0B8-1243D4E46415}"/>
              </a:ext>
            </a:extLst>
          </p:cNvPr>
          <p:cNvGrpSpPr>
            <a:grpSpLocks/>
          </p:cNvGrpSpPr>
          <p:nvPr/>
        </p:nvGrpSpPr>
        <p:grpSpPr bwMode="auto">
          <a:xfrm>
            <a:off x="1331913" y="2636838"/>
            <a:ext cx="2087562" cy="2030412"/>
            <a:chOff x="839" y="1389"/>
            <a:chExt cx="1315" cy="1279"/>
          </a:xfrm>
        </p:grpSpPr>
        <p:grpSp>
          <p:nvGrpSpPr>
            <p:cNvPr id="15377" name="Group 40">
              <a:extLst>
                <a:ext uri="{FF2B5EF4-FFF2-40B4-BE49-F238E27FC236}">
                  <a16:creationId xmlns:a16="http://schemas.microsoft.com/office/drawing/2014/main" id="{C01C4424-5DBE-4C3B-9B83-89D641E9F854}"/>
                </a:ext>
              </a:extLst>
            </p:cNvPr>
            <p:cNvGrpSpPr>
              <a:grpSpLocks/>
            </p:cNvGrpSpPr>
            <p:nvPr/>
          </p:nvGrpSpPr>
          <p:grpSpPr bwMode="auto">
            <a:xfrm>
              <a:off x="839" y="2341"/>
              <a:ext cx="1315" cy="327"/>
              <a:chOff x="385" y="3748"/>
              <a:chExt cx="1315" cy="327"/>
            </a:xfrm>
          </p:grpSpPr>
          <p:grpSp>
            <p:nvGrpSpPr>
              <p:cNvPr id="15379" name="Group 41">
                <a:extLst>
                  <a:ext uri="{FF2B5EF4-FFF2-40B4-BE49-F238E27FC236}">
                    <a16:creationId xmlns:a16="http://schemas.microsoft.com/office/drawing/2014/main" id="{E9E7B5F7-327F-439C-AE5C-2524AA59D0AC}"/>
                  </a:ext>
                </a:extLst>
              </p:cNvPr>
              <p:cNvGrpSpPr>
                <a:grpSpLocks/>
              </p:cNvGrpSpPr>
              <p:nvPr/>
            </p:nvGrpSpPr>
            <p:grpSpPr bwMode="auto">
              <a:xfrm>
                <a:off x="385" y="3929"/>
                <a:ext cx="1315" cy="0"/>
                <a:chOff x="839" y="2478"/>
                <a:chExt cx="1315" cy="0"/>
              </a:xfrm>
            </p:grpSpPr>
            <p:sp>
              <p:nvSpPr>
                <p:cNvPr id="15381" name="Line 42">
                  <a:extLst>
                    <a:ext uri="{FF2B5EF4-FFF2-40B4-BE49-F238E27FC236}">
                      <a16:creationId xmlns:a16="http://schemas.microsoft.com/office/drawing/2014/main" id="{BDF46B85-24EF-4F51-9DE9-FD7B466430B1}"/>
                    </a:ext>
                  </a:extLst>
                </p:cNvPr>
                <p:cNvSpPr>
                  <a:spLocks noChangeShapeType="1"/>
                </p:cNvSpPr>
                <p:nvPr/>
              </p:nvSpPr>
              <p:spPr bwMode="auto">
                <a:xfrm>
                  <a:off x="839" y="2478"/>
                  <a:ext cx="453"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5382" name="Line 43">
                  <a:extLst>
                    <a:ext uri="{FF2B5EF4-FFF2-40B4-BE49-F238E27FC236}">
                      <a16:creationId xmlns:a16="http://schemas.microsoft.com/office/drawing/2014/main" id="{21EBA7B4-77E7-4692-BDF6-2B7B757AA52A}"/>
                    </a:ext>
                  </a:extLst>
                </p:cNvPr>
                <p:cNvSpPr>
                  <a:spLocks noChangeShapeType="1"/>
                </p:cNvSpPr>
                <p:nvPr/>
              </p:nvSpPr>
              <p:spPr bwMode="auto">
                <a:xfrm flipH="1">
                  <a:off x="1610" y="2478"/>
                  <a:ext cx="544"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grpSp>
          <p:sp>
            <p:nvSpPr>
              <p:cNvPr id="15380" name="Text Box 44">
                <a:extLst>
                  <a:ext uri="{FF2B5EF4-FFF2-40B4-BE49-F238E27FC236}">
                    <a16:creationId xmlns:a16="http://schemas.microsoft.com/office/drawing/2014/main" id="{F2A0D103-B865-4025-A694-A4A189A2BE67}"/>
                  </a:ext>
                </a:extLst>
              </p:cNvPr>
              <p:cNvSpPr txBox="1">
                <a:spLocks noChangeArrowheads="1"/>
              </p:cNvSpPr>
              <p:nvPr/>
            </p:nvSpPr>
            <p:spPr bwMode="auto">
              <a:xfrm>
                <a:off x="839" y="3748"/>
                <a:ext cx="55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latin typeface="宋体" panose="02010600030101010101" pitchFamily="2" charset="-122"/>
                    <a:ea typeface="宋体" panose="02010600030101010101" pitchFamily="2" charset="-122"/>
                    <a:sym typeface="Symbol" panose="05050102010706020507" pitchFamily="18" charset="2"/>
                  </a:rPr>
                  <a:t></a:t>
                </a:r>
                <a:endParaRPr kumimoji="1" lang="zh-CN" altLang="en-US" sz="2800">
                  <a:solidFill>
                    <a:schemeClr val="bg1"/>
                  </a:solidFill>
                  <a:ea typeface="宋体" panose="02010600030101010101" pitchFamily="2" charset="-122"/>
                </a:endParaRPr>
              </a:p>
            </p:txBody>
          </p:sp>
        </p:grpSp>
        <p:sp>
          <p:nvSpPr>
            <p:cNvPr id="15378" name="Line 45">
              <a:extLst>
                <a:ext uri="{FF2B5EF4-FFF2-40B4-BE49-F238E27FC236}">
                  <a16:creationId xmlns:a16="http://schemas.microsoft.com/office/drawing/2014/main" id="{7CEE448B-DD9B-476B-9F66-220E016CC440}"/>
                </a:ext>
              </a:extLst>
            </p:cNvPr>
            <p:cNvSpPr>
              <a:spLocks noChangeShapeType="1"/>
            </p:cNvSpPr>
            <p:nvPr/>
          </p:nvSpPr>
          <p:spPr bwMode="auto">
            <a:xfrm flipV="1">
              <a:off x="1565" y="1389"/>
              <a:ext cx="0" cy="1270"/>
            </a:xfrm>
            <a:prstGeom prst="line">
              <a:avLst/>
            </a:prstGeom>
            <a:noFill/>
            <a:ln w="28575">
              <a:solidFill>
                <a:schemeClr val="bg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1" name="Group 46">
            <a:extLst>
              <a:ext uri="{FF2B5EF4-FFF2-40B4-BE49-F238E27FC236}">
                <a16:creationId xmlns:a16="http://schemas.microsoft.com/office/drawing/2014/main" id="{1ACD4E5A-CD76-4018-803C-DCC3448DE10F}"/>
              </a:ext>
            </a:extLst>
          </p:cNvPr>
          <p:cNvGrpSpPr>
            <a:grpSpLocks/>
          </p:cNvGrpSpPr>
          <p:nvPr/>
        </p:nvGrpSpPr>
        <p:grpSpPr bwMode="auto">
          <a:xfrm>
            <a:off x="468313" y="333375"/>
            <a:ext cx="1644650" cy="850900"/>
            <a:chOff x="385" y="3022"/>
            <a:chExt cx="1036" cy="536"/>
          </a:xfrm>
        </p:grpSpPr>
        <p:pic>
          <p:nvPicPr>
            <p:cNvPr id="15375" name="Picture 47" descr="123">
              <a:extLst>
                <a:ext uri="{FF2B5EF4-FFF2-40B4-BE49-F238E27FC236}">
                  <a16:creationId xmlns:a16="http://schemas.microsoft.com/office/drawing/2014/main" id="{AB57A754-72D4-41E1-AF13-BB7801053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Text Box 48">
              <a:extLst>
                <a:ext uri="{FF2B5EF4-FFF2-40B4-BE49-F238E27FC236}">
                  <a16:creationId xmlns:a16="http://schemas.microsoft.com/office/drawing/2014/main" id="{54D39B44-C36A-497C-9DF5-B7806C65C934}"/>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grpSp>
        <p:nvGrpSpPr>
          <p:cNvPr id="15372" name="Group 49">
            <a:extLst>
              <a:ext uri="{FF2B5EF4-FFF2-40B4-BE49-F238E27FC236}">
                <a16:creationId xmlns:a16="http://schemas.microsoft.com/office/drawing/2014/main" id="{6C1A706A-5D91-47A7-9564-0FABDC074FE4}"/>
              </a:ext>
            </a:extLst>
          </p:cNvPr>
          <p:cNvGrpSpPr>
            <a:grpSpLocks/>
          </p:cNvGrpSpPr>
          <p:nvPr/>
        </p:nvGrpSpPr>
        <p:grpSpPr bwMode="auto">
          <a:xfrm>
            <a:off x="6588125" y="6446838"/>
            <a:ext cx="792163" cy="366712"/>
            <a:chOff x="4649" y="4020"/>
            <a:chExt cx="499" cy="231"/>
          </a:xfrm>
        </p:grpSpPr>
        <p:pic>
          <p:nvPicPr>
            <p:cNvPr id="15373" name="Picture 50" descr="78900">
              <a:extLst>
                <a:ext uri="{FF2B5EF4-FFF2-40B4-BE49-F238E27FC236}">
                  <a16:creationId xmlns:a16="http://schemas.microsoft.com/office/drawing/2014/main" id="{2A8C7EA1-8469-411B-9F37-177E2EA5EB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4" name="Text Box 51">
              <a:hlinkClick r:id="" action="ppaction://hlinkshowjump?jump=firstslide"/>
              <a:extLst>
                <a:ext uri="{FF2B5EF4-FFF2-40B4-BE49-F238E27FC236}">
                  <a16:creationId xmlns:a16="http://schemas.microsoft.com/office/drawing/2014/main" id="{B8F93AD3-1DE4-42C2-8F08-2CABA12129F5}"/>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5906"/>
                                        </p:tgtEl>
                                        <p:attrNameLst>
                                          <p:attrName>style.visibility</p:attrName>
                                        </p:attrNameLst>
                                      </p:cBhvr>
                                      <p:to>
                                        <p:strVal val="visible"/>
                                      </p:to>
                                    </p:set>
                                    <p:animEffect transition="in" filter="wipe(left)">
                                      <p:cBhvr>
                                        <p:cTn id="12" dur="2000"/>
                                        <p:tgtEl>
                                          <p:spTgt spid="6359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500"/>
                                        <p:tgtEl>
                                          <p:spTgt spid="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635907"/>
                                        </p:tgtEl>
                                        <p:attrNameLst>
                                          <p:attrName>style.visibility</p:attrName>
                                        </p:attrNameLst>
                                      </p:cBhvr>
                                      <p:to>
                                        <p:strVal val="visible"/>
                                      </p:to>
                                    </p:set>
                                    <p:anim calcmode="lin" valueType="num">
                                      <p:cBhvr additive="base">
                                        <p:cTn id="42" dur="500" fill="hold"/>
                                        <p:tgtEl>
                                          <p:spTgt spid="635907"/>
                                        </p:tgtEl>
                                        <p:attrNameLst>
                                          <p:attrName>ppt_x</p:attrName>
                                        </p:attrNameLst>
                                      </p:cBhvr>
                                      <p:tavLst>
                                        <p:tav tm="0">
                                          <p:val>
                                            <p:strVal val="1+#ppt_w/2"/>
                                          </p:val>
                                        </p:tav>
                                        <p:tav tm="100000">
                                          <p:val>
                                            <p:strVal val="#ppt_x"/>
                                          </p:val>
                                        </p:tav>
                                      </p:tavLst>
                                    </p:anim>
                                    <p:anim calcmode="lin" valueType="num">
                                      <p:cBhvr additive="base">
                                        <p:cTn id="43" dur="500" fill="hold"/>
                                        <p:tgtEl>
                                          <p:spTgt spid="6359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6" grpId="0"/>
      <p:bldP spid="63590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Text Box 2">
            <a:extLst>
              <a:ext uri="{FF2B5EF4-FFF2-40B4-BE49-F238E27FC236}">
                <a16:creationId xmlns:a16="http://schemas.microsoft.com/office/drawing/2014/main" id="{DAEE2EC5-D2CA-4CBF-90FA-6923483D7E61}"/>
              </a:ext>
            </a:extLst>
          </p:cNvPr>
          <p:cNvSpPr txBox="1">
            <a:spLocks noChangeArrowheads="1"/>
          </p:cNvSpPr>
          <p:nvPr/>
        </p:nvSpPr>
        <p:spPr bwMode="auto">
          <a:xfrm>
            <a:off x="539750" y="692150"/>
            <a:ext cx="6477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b="1">
                <a:solidFill>
                  <a:schemeClr val="bg1"/>
                </a:solidFill>
                <a:latin typeface="Arial" panose="020B0604020202020204" pitchFamily="34" charset="0"/>
                <a:ea typeface="宋体" panose="02010600030101010101" pitchFamily="2" charset="-122"/>
              </a:rPr>
              <a:t>例</a:t>
            </a:r>
          </a:p>
        </p:txBody>
      </p:sp>
      <p:sp>
        <p:nvSpPr>
          <p:cNvPr id="636931" name="Text Box 3">
            <a:extLst>
              <a:ext uri="{FF2B5EF4-FFF2-40B4-BE49-F238E27FC236}">
                <a16:creationId xmlns:a16="http://schemas.microsoft.com/office/drawing/2014/main" id="{286C7CD5-B856-49E8-9604-7ACD7938B4E4}"/>
              </a:ext>
            </a:extLst>
          </p:cNvPr>
          <p:cNvSpPr txBox="1">
            <a:spLocks noChangeArrowheads="1"/>
          </p:cNvSpPr>
          <p:nvPr/>
        </p:nvSpPr>
        <p:spPr bwMode="auto">
          <a:xfrm>
            <a:off x="1258888" y="476250"/>
            <a:ext cx="7488237"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lang="zh-CN" altLang="en-US" sz="2800" b="1">
                <a:solidFill>
                  <a:srgbClr val="FFFF00"/>
                </a:solidFill>
                <a:latin typeface="楷体_GB2312" panose="02010609030101010101" pitchFamily="49" charset="-122"/>
                <a:ea typeface="楷体_GB2312" panose="02010609030101010101" pitchFamily="49" charset="-122"/>
              </a:rPr>
              <a:t>已知正弦电流波形如图，</a:t>
            </a:r>
            <a:r>
              <a:rPr lang="zh-CN" altLang="en-US" sz="2800">
                <a:solidFill>
                  <a:schemeClr val="bg1"/>
                </a:solidFill>
                <a:ea typeface="楷体_GB2312" panose="02010609030101010101" pitchFamily="49" charset="-122"/>
                <a:sym typeface="Symbol" panose="05050102010706020507" pitchFamily="18" charset="2"/>
              </a:rPr>
              <a:t>＝</a:t>
            </a:r>
            <a:r>
              <a:rPr lang="en-US" altLang="zh-CN" sz="2800">
                <a:solidFill>
                  <a:schemeClr val="bg1"/>
                </a:solidFill>
                <a:ea typeface="楷体_GB2312" panose="02010609030101010101" pitchFamily="49" charset="-122"/>
                <a:sym typeface="Symbol" panose="05050102010706020507" pitchFamily="18" charset="2"/>
              </a:rPr>
              <a:t>10</a:t>
            </a:r>
            <a:r>
              <a:rPr lang="en-US" altLang="zh-CN" sz="2800" baseline="30000">
                <a:solidFill>
                  <a:schemeClr val="bg1"/>
                </a:solidFill>
                <a:ea typeface="楷体_GB2312" panose="02010609030101010101" pitchFamily="49" charset="-122"/>
                <a:sym typeface="Symbol" panose="05050102010706020507" pitchFamily="18" charset="2"/>
              </a:rPr>
              <a:t>3</a:t>
            </a:r>
            <a:r>
              <a:rPr lang="en-US" altLang="zh-CN" sz="2800">
                <a:solidFill>
                  <a:schemeClr val="bg1"/>
                </a:solidFill>
                <a:ea typeface="楷体_GB2312" panose="02010609030101010101" pitchFamily="49" charset="-122"/>
                <a:sym typeface="Symbol" panose="05050102010706020507" pitchFamily="18" charset="2"/>
              </a:rPr>
              <a:t>rad/s</a:t>
            </a:r>
            <a:r>
              <a:rPr lang="zh-CN" altLang="en-US" sz="2800" b="1">
                <a:solidFill>
                  <a:schemeClr val="bg1"/>
                </a:solidFill>
                <a:latin typeface="楷体_GB2312" panose="02010609030101010101" pitchFamily="49" charset="-122"/>
                <a:ea typeface="楷体_GB2312" panose="02010609030101010101" pitchFamily="49" charset="-122"/>
                <a:sym typeface="Symbol" panose="05050102010706020507" pitchFamily="18" charset="2"/>
              </a:rPr>
              <a:t>，</a:t>
            </a:r>
          </a:p>
          <a:p>
            <a:pPr eaLnBrk="1" hangingPunct="1">
              <a:lnSpc>
                <a:spcPct val="120000"/>
              </a:lnSpc>
              <a:spcBef>
                <a:spcPct val="0"/>
              </a:spcBef>
              <a:buFontTx/>
              <a:buNone/>
            </a:pPr>
            <a:r>
              <a:rPr lang="en-US" altLang="zh-CN"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1.</a:t>
            </a:r>
            <a:r>
              <a:rPr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写出 </a:t>
            </a:r>
            <a:r>
              <a:rPr lang="en-US" altLang="zh-CN" sz="2800" i="1">
                <a:solidFill>
                  <a:schemeClr val="bg1"/>
                </a:solidFill>
                <a:ea typeface="楷体_GB2312" panose="02010609030101010101" pitchFamily="49" charset="-122"/>
                <a:sym typeface="Symbol" panose="05050102010706020507" pitchFamily="18" charset="2"/>
              </a:rPr>
              <a:t>i</a:t>
            </a:r>
            <a:r>
              <a:rPr lang="en-US" altLang="zh-CN" sz="2800">
                <a:solidFill>
                  <a:schemeClr val="bg1"/>
                </a:solidFill>
                <a:ea typeface="楷体_GB2312" panose="02010609030101010101" pitchFamily="49" charset="-122"/>
                <a:sym typeface="Symbol" panose="05050102010706020507" pitchFamily="18" charset="2"/>
              </a:rPr>
              <a:t>(</a:t>
            </a:r>
            <a:r>
              <a:rPr lang="en-US" altLang="zh-CN" sz="2800" i="1">
                <a:solidFill>
                  <a:schemeClr val="bg1"/>
                </a:solidFill>
                <a:ea typeface="楷体_GB2312" panose="02010609030101010101" pitchFamily="49" charset="-122"/>
                <a:sym typeface="Symbol" panose="05050102010706020507" pitchFamily="18" charset="2"/>
              </a:rPr>
              <a:t>t</a:t>
            </a:r>
            <a:r>
              <a:rPr lang="en-US" altLang="zh-CN" sz="2800">
                <a:solidFill>
                  <a:schemeClr val="bg1"/>
                </a:solidFill>
                <a:ea typeface="楷体_GB2312" panose="02010609030101010101" pitchFamily="49" charset="-122"/>
                <a:sym typeface="Symbol" panose="05050102010706020507" pitchFamily="18" charset="2"/>
              </a:rPr>
              <a:t>)</a:t>
            </a:r>
            <a:r>
              <a:rPr lang="en-US" altLang="zh-CN" sz="2800">
                <a:solidFill>
                  <a:srgbClr val="FFFF00"/>
                </a:solidFill>
                <a:ea typeface="楷体_GB2312" panose="02010609030101010101" pitchFamily="49" charset="-122"/>
                <a:sym typeface="Symbol" panose="05050102010706020507" pitchFamily="18" charset="2"/>
              </a:rPr>
              <a:t> </a:t>
            </a:r>
            <a:r>
              <a:rPr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表达式；</a:t>
            </a:r>
            <a:r>
              <a:rPr lang="en-US" altLang="zh-CN"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2.</a:t>
            </a:r>
            <a:r>
              <a:rPr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求最大值发生的时间</a:t>
            </a:r>
            <a:r>
              <a:rPr lang="en-US" altLang="zh-CN" i="1">
                <a:solidFill>
                  <a:schemeClr val="bg1"/>
                </a:solidFill>
                <a:latin typeface="楷体_GB2312" panose="02010609030101010101" pitchFamily="49" charset="-122"/>
                <a:ea typeface="楷体_GB2312" panose="02010609030101010101" pitchFamily="49" charset="-122"/>
                <a:sym typeface="Symbol" panose="05050102010706020507" pitchFamily="18" charset="2"/>
              </a:rPr>
              <a:t>t</a:t>
            </a:r>
            <a:r>
              <a:rPr lang="en-US" altLang="zh-CN" sz="2800" b="1" baseline="-25000">
                <a:solidFill>
                  <a:schemeClr val="bg1"/>
                </a:solidFill>
                <a:latin typeface="楷体_GB2312" panose="02010609030101010101" pitchFamily="49" charset="-122"/>
                <a:ea typeface="楷体_GB2312" panose="02010609030101010101" pitchFamily="49" charset="-122"/>
                <a:sym typeface="Symbol" panose="05050102010706020507" pitchFamily="18" charset="2"/>
              </a:rPr>
              <a:t>1</a:t>
            </a:r>
          </a:p>
        </p:txBody>
      </p:sp>
      <p:grpSp>
        <p:nvGrpSpPr>
          <p:cNvPr id="2" name="Group 4">
            <a:extLst>
              <a:ext uri="{FF2B5EF4-FFF2-40B4-BE49-F238E27FC236}">
                <a16:creationId xmlns:a16="http://schemas.microsoft.com/office/drawing/2014/main" id="{E29F4FD2-9BB2-4D0E-8077-F8B55967DCC8}"/>
              </a:ext>
            </a:extLst>
          </p:cNvPr>
          <p:cNvGrpSpPr>
            <a:grpSpLocks/>
          </p:cNvGrpSpPr>
          <p:nvPr/>
        </p:nvGrpSpPr>
        <p:grpSpPr bwMode="auto">
          <a:xfrm>
            <a:off x="5956300" y="1844675"/>
            <a:ext cx="2792413" cy="3024188"/>
            <a:chOff x="3752" y="935"/>
            <a:chExt cx="1759" cy="1905"/>
          </a:xfrm>
        </p:grpSpPr>
        <p:sp>
          <p:nvSpPr>
            <p:cNvPr id="16410" name="Line 5">
              <a:extLst>
                <a:ext uri="{FF2B5EF4-FFF2-40B4-BE49-F238E27FC236}">
                  <a16:creationId xmlns:a16="http://schemas.microsoft.com/office/drawing/2014/main" id="{AB3432F4-2E69-4B06-9C3B-7750A74D1CAC}"/>
                </a:ext>
              </a:extLst>
            </p:cNvPr>
            <p:cNvSpPr>
              <a:spLocks noChangeShapeType="1"/>
            </p:cNvSpPr>
            <p:nvPr/>
          </p:nvSpPr>
          <p:spPr bwMode="auto">
            <a:xfrm>
              <a:off x="3787" y="2115"/>
              <a:ext cx="1724"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411" name="Line 6">
              <a:extLst>
                <a:ext uri="{FF2B5EF4-FFF2-40B4-BE49-F238E27FC236}">
                  <a16:creationId xmlns:a16="http://schemas.microsoft.com/office/drawing/2014/main" id="{1B2DCF66-FE43-417A-BD7C-74DF95FAD9AE}"/>
                </a:ext>
              </a:extLst>
            </p:cNvPr>
            <p:cNvSpPr>
              <a:spLocks noChangeShapeType="1"/>
            </p:cNvSpPr>
            <p:nvPr/>
          </p:nvSpPr>
          <p:spPr bwMode="auto">
            <a:xfrm flipV="1">
              <a:off x="4314" y="1158"/>
              <a:ext cx="0" cy="1682"/>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412" name="Text Box 7">
              <a:extLst>
                <a:ext uri="{FF2B5EF4-FFF2-40B4-BE49-F238E27FC236}">
                  <a16:creationId xmlns:a16="http://schemas.microsoft.com/office/drawing/2014/main" id="{DDA48926-B3F9-427D-ABCC-7EA29297A062}"/>
                </a:ext>
              </a:extLst>
            </p:cNvPr>
            <p:cNvSpPr txBox="1">
              <a:spLocks noChangeArrowheads="1"/>
            </p:cNvSpPr>
            <p:nvPr/>
          </p:nvSpPr>
          <p:spPr bwMode="auto">
            <a:xfrm>
              <a:off x="5329" y="1752"/>
              <a:ext cx="177"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t</a:t>
              </a:r>
              <a:endParaRPr kumimoji="1" lang="en-US" altLang="zh-CN" sz="2800">
                <a:solidFill>
                  <a:schemeClr val="bg1"/>
                </a:solidFill>
                <a:ea typeface="宋体" panose="02010600030101010101" pitchFamily="2" charset="-122"/>
              </a:endParaRPr>
            </a:p>
          </p:txBody>
        </p:sp>
        <p:sp>
          <p:nvSpPr>
            <p:cNvPr id="16413" name="Text Box 8">
              <a:extLst>
                <a:ext uri="{FF2B5EF4-FFF2-40B4-BE49-F238E27FC236}">
                  <a16:creationId xmlns:a16="http://schemas.microsoft.com/office/drawing/2014/main" id="{650E61A9-A8F4-423A-BCE5-33A04159E79D}"/>
                </a:ext>
              </a:extLst>
            </p:cNvPr>
            <p:cNvSpPr txBox="1">
              <a:spLocks noChangeArrowheads="1"/>
            </p:cNvSpPr>
            <p:nvPr/>
          </p:nvSpPr>
          <p:spPr bwMode="auto">
            <a:xfrm>
              <a:off x="4422" y="935"/>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endParaRPr kumimoji="1" lang="en-US" altLang="zh-CN" sz="2800">
                <a:solidFill>
                  <a:schemeClr val="bg1"/>
                </a:solidFill>
                <a:ea typeface="宋体" panose="02010600030101010101" pitchFamily="2" charset="-122"/>
              </a:endParaRPr>
            </a:p>
          </p:txBody>
        </p:sp>
        <p:sp>
          <p:nvSpPr>
            <p:cNvPr id="16414" name="Text Box 9">
              <a:extLst>
                <a:ext uri="{FF2B5EF4-FFF2-40B4-BE49-F238E27FC236}">
                  <a16:creationId xmlns:a16="http://schemas.microsoft.com/office/drawing/2014/main" id="{FB981B8E-9CB0-4AC4-AB11-957B8963CF58}"/>
                </a:ext>
              </a:extLst>
            </p:cNvPr>
            <p:cNvSpPr txBox="1">
              <a:spLocks noChangeArrowheads="1"/>
            </p:cNvSpPr>
            <p:nvPr/>
          </p:nvSpPr>
          <p:spPr bwMode="auto">
            <a:xfrm>
              <a:off x="4069" y="211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16415" name="Text Box 10">
              <a:extLst>
                <a:ext uri="{FF2B5EF4-FFF2-40B4-BE49-F238E27FC236}">
                  <a16:creationId xmlns:a16="http://schemas.microsoft.com/office/drawing/2014/main" id="{AA79C3E2-B48B-40D4-B9F9-D3235DF3EA09}"/>
                </a:ext>
              </a:extLst>
            </p:cNvPr>
            <p:cNvSpPr txBox="1">
              <a:spLocks noChangeArrowheads="1"/>
            </p:cNvSpPr>
            <p:nvPr/>
          </p:nvSpPr>
          <p:spPr bwMode="auto">
            <a:xfrm>
              <a:off x="3878" y="1071"/>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800">
                  <a:solidFill>
                    <a:schemeClr val="bg1"/>
                  </a:solidFill>
                  <a:ea typeface="仿宋_GB2312" panose="02010609030101010101" pitchFamily="49" charset="-122"/>
                </a:rPr>
                <a:t>100</a:t>
              </a:r>
            </a:p>
          </p:txBody>
        </p:sp>
        <p:sp>
          <p:nvSpPr>
            <p:cNvPr id="16416" name="Text Box 11">
              <a:extLst>
                <a:ext uri="{FF2B5EF4-FFF2-40B4-BE49-F238E27FC236}">
                  <a16:creationId xmlns:a16="http://schemas.microsoft.com/office/drawing/2014/main" id="{D6D9BF24-304B-4A06-B393-0FC3699A07ED}"/>
                </a:ext>
              </a:extLst>
            </p:cNvPr>
            <p:cNvSpPr txBox="1">
              <a:spLocks noChangeArrowheads="1"/>
            </p:cNvSpPr>
            <p:nvPr/>
          </p:nvSpPr>
          <p:spPr bwMode="auto">
            <a:xfrm>
              <a:off x="3878" y="1570"/>
              <a:ext cx="3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800">
                  <a:solidFill>
                    <a:schemeClr val="bg1"/>
                  </a:solidFill>
                  <a:ea typeface="仿宋_GB2312" panose="02010609030101010101" pitchFamily="49" charset="-122"/>
                </a:rPr>
                <a:t>50</a:t>
              </a:r>
            </a:p>
          </p:txBody>
        </p:sp>
        <p:sp>
          <p:nvSpPr>
            <p:cNvPr id="16417" name="Freeform 12">
              <a:extLst>
                <a:ext uri="{FF2B5EF4-FFF2-40B4-BE49-F238E27FC236}">
                  <a16:creationId xmlns:a16="http://schemas.microsoft.com/office/drawing/2014/main" id="{FAB210C3-31D8-4DB2-BE68-B4252159E0D2}"/>
                </a:ext>
              </a:extLst>
            </p:cNvPr>
            <p:cNvSpPr>
              <a:spLocks/>
            </p:cNvSpPr>
            <p:nvPr/>
          </p:nvSpPr>
          <p:spPr bwMode="auto">
            <a:xfrm>
              <a:off x="4110" y="1598"/>
              <a:ext cx="263" cy="613"/>
            </a:xfrm>
            <a:custGeom>
              <a:avLst/>
              <a:gdLst>
                <a:gd name="T0" fmla="*/ 0 w 118"/>
                <a:gd name="T1" fmla="*/ 6862 h 274"/>
                <a:gd name="T2" fmla="*/ 323 w 118"/>
                <a:gd name="T3" fmla="*/ 6011 h 274"/>
                <a:gd name="T4" fmla="*/ 720 w 118"/>
                <a:gd name="T5" fmla="*/ 5005 h 274"/>
                <a:gd name="T6" fmla="*/ 1460 w 118"/>
                <a:gd name="T7" fmla="*/ 3179 h 274"/>
                <a:gd name="T8" fmla="*/ 1848 w 118"/>
                <a:gd name="T9" fmla="*/ 2253 h 274"/>
                <a:gd name="T10" fmla="*/ 2191 w 118"/>
                <a:gd name="T11" fmla="*/ 1401 h 274"/>
                <a:gd name="T12" fmla="*/ 2592 w 118"/>
                <a:gd name="T13" fmla="*/ 671 h 274"/>
                <a:gd name="T14" fmla="*/ 2911 w 118"/>
                <a:gd name="T15" fmla="*/ 0 h 274"/>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74"/>
                <a:gd name="T26" fmla="*/ 118 w 118"/>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74">
                  <a:moveTo>
                    <a:pt x="0" y="274"/>
                  </a:moveTo>
                  <a:lnTo>
                    <a:pt x="13" y="240"/>
                  </a:lnTo>
                  <a:lnTo>
                    <a:pt x="29" y="200"/>
                  </a:lnTo>
                  <a:lnTo>
                    <a:pt x="59" y="127"/>
                  </a:lnTo>
                  <a:lnTo>
                    <a:pt x="75" y="90"/>
                  </a:lnTo>
                  <a:lnTo>
                    <a:pt x="89" y="56"/>
                  </a:lnTo>
                  <a:lnTo>
                    <a:pt x="105" y="27"/>
                  </a:lnTo>
                  <a:lnTo>
                    <a:pt x="118"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418" name="Freeform 13">
              <a:extLst>
                <a:ext uri="{FF2B5EF4-FFF2-40B4-BE49-F238E27FC236}">
                  <a16:creationId xmlns:a16="http://schemas.microsoft.com/office/drawing/2014/main" id="{88CB2DD7-157D-4D59-91B4-A525996D4100}"/>
                </a:ext>
              </a:extLst>
            </p:cNvPr>
            <p:cNvSpPr>
              <a:spLocks/>
            </p:cNvSpPr>
            <p:nvPr/>
          </p:nvSpPr>
          <p:spPr bwMode="auto">
            <a:xfrm>
              <a:off x="4373" y="1344"/>
              <a:ext cx="259" cy="254"/>
            </a:xfrm>
            <a:custGeom>
              <a:avLst/>
              <a:gdLst>
                <a:gd name="T0" fmla="*/ 0 w 116"/>
                <a:gd name="T1" fmla="*/ 2884 h 113"/>
                <a:gd name="T2" fmla="*/ 344 w 116"/>
                <a:gd name="T3" fmla="*/ 2248 h 113"/>
                <a:gd name="T4" fmla="*/ 748 w 116"/>
                <a:gd name="T5" fmla="*/ 1758 h 113"/>
                <a:gd name="T6" fmla="*/ 1092 w 116"/>
                <a:gd name="T7" fmla="*/ 1248 h 113"/>
                <a:gd name="T8" fmla="*/ 1416 w 116"/>
                <a:gd name="T9" fmla="*/ 818 h 113"/>
                <a:gd name="T10" fmla="*/ 1815 w 116"/>
                <a:gd name="T11" fmla="*/ 510 h 113"/>
                <a:gd name="T12" fmla="*/ 2159 w 116"/>
                <a:gd name="T13" fmla="*/ 202 h 113"/>
                <a:gd name="T14" fmla="*/ 2563 w 116"/>
                <a:gd name="T15" fmla="*/ 81 h 113"/>
                <a:gd name="T16" fmla="*/ 2882 w 116"/>
                <a:gd name="T17" fmla="*/ 0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3"/>
                <a:gd name="T29" fmla="*/ 116 w 116"/>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419" name="Freeform 14">
              <a:extLst>
                <a:ext uri="{FF2B5EF4-FFF2-40B4-BE49-F238E27FC236}">
                  <a16:creationId xmlns:a16="http://schemas.microsoft.com/office/drawing/2014/main" id="{394A9829-32FA-4DDF-8E6D-CEB334414D77}"/>
                </a:ext>
              </a:extLst>
            </p:cNvPr>
            <p:cNvSpPr>
              <a:spLocks/>
            </p:cNvSpPr>
            <p:nvPr/>
          </p:nvSpPr>
          <p:spPr bwMode="auto">
            <a:xfrm>
              <a:off x="4632" y="1344"/>
              <a:ext cx="265" cy="254"/>
            </a:xfrm>
            <a:custGeom>
              <a:avLst/>
              <a:gdLst>
                <a:gd name="T0" fmla="*/ 0 w 119"/>
                <a:gd name="T1" fmla="*/ 0 h 113"/>
                <a:gd name="T2" fmla="*/ 343 w 119"/>
                <a:gd name="T3" fmla="*/ 81 h 113"/>
                <a:gd name="T4" fmla="*/ 739 w 119"/>
                <a:gd name="T5" fmla="*/ 202 h 113"/>
                <a:gd name="T6" fmla="*/ 1080 w 119"/>
                <a:gd name="T7" fmla="*/ 510 h 113"/>
                <a:gd name="T8" fmla="*/ 1479 w 119"/>
                <a:gd name="T9" fmla="*/ 818 h 113"/>
                <a:gd name="T10" fmla="*/ 1864 w 119"/>
                <a:gd name="T11" fmla="*/ 1248 h 113"/>
                <a:gd name="T12" fmla="*/ 2207 w 119"/>
                <a:gd name="T13" fmla="*/ 1758 h 113"/>
                <a:gd name="T14" fmla="*/ 2608 w 119"/>
                <a:gd name="T15" fmla="*/ 2248 h 113"/>
                <a:gd name="T16" fmla="*/ 2926 w 119"/>
                <a:gd name="T17" fmla="*/ 2884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3"/>
                <a:gd name="T29" fmla="*/ 119 w 119"/>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420" name="Freeform 15">
              <a:extLst>
                <a:ext uri="{FF2B5EF4-FFF2-40B4-BE49-F238E27FC236}">
                  <a16:creationId xmlns:a16="http://schemas.microsoft.com/office/drawing/2014/main" id="{D5B6CE4A-B972-410C-ABE6-28F50688108B}"/>
                </a:ext>
              </a:extLst>
            </p:cNvPr>
            <p:cNvSpPr>
              <a:spLocks/>
            </p:cNvSpPr>
            <p:nvPr/>
          </p:nvSpPr>
          <p:spPr bwMode="auto">
            <a:xfrm>
              <a:off x="4897" y="1598"/>
              <a:ext cx="258" cy="613"/>
            </a:xfrm>
            <a:custGeom>
              <a:avLst/>
              <a:gdLst>
                <a:gd name="T0" fmla="*/ 0 w 116"/>
                <a:gd name="T1" fmla="*/ 0 h 274"/>
                <a:gd name="T2" fmla="*/ 340 w 116"/>
                <a:gd name="T3" fmla="*/ 671 h 274"/>
                <a:gd name="T4" fmla="*/ 736 w 116"/>
                <a:gd name="T5" fmla="*/ 1401 h 274"/>
                <a:gd name="T6" fmla="*/ 1059 w 116"/>
                <a:gd name="T7" fmla="*/ 2253 h 274"/>
                <a:gd name="T8" fmla="*/ 1395 w 116"/>
                <a:gd name="T9" fmla="*/ 3179 h 274"/>
                <a:gd name="T10" fmla="*/ 2133 w 116"/>
                <a:gd name="T11" fmla="*/ 5085 h 274"/>
                <a:gd name="T12" fmla="*/ 2518 w 116"/>
                <a:gd name="T13" fmla="*/ 6011 h 274"/>
                <a:gd name="T14" fmla="*/ 2840 w 116"/>
                <a:gd name="T15" fmla="*/ 6862 h 274"/>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4"/>
                <a:gd name="T26" fmla="*/ 116 w 116"/>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4">
                  <a:moveTo>
                    <a:pt x="0" y="0"/>
                  </a:moveTo>
                  <a:lnTo>
                    <a:pt x="14" y="27"/>
                  </a:lnTo>
                  <a:lnTo>
                    <a:pt x="30" y="56"/>
                  </a:lnTo>
                  <a:lnTo>
                    <a:pt x="43" y="90"/>
                  </a:lnTo>
                  <a:lnTo>
                    <a:pt x="57" y="127"/>
                  </a:lnTo>
                  <a:lnTo>
                    <a:pt x="87" y="203"/>
                  </a:lnTo>
                  <a:lnTo>
                    <a:pt x="103" y="240"/>
                  </a:lnTo>
                  <a:lnTo>
                    <a:pt x="116" y="274"/>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421" name="Freeform 16">
              <a:extLst>
                <a:ext uri="{FF2B5EF4-FFF2-40B4-BE49-F238E27FC236}">
                  <a16:creationId xmlns:a16="http://schemas.microsoft.com/office/drawing/2014/main" id="{56D582ED-4904-425C-88B7-62E704E3FDCD}"/>
                </a:ext>
              </a:extLst>
            </p:cNvPr>
            <p:cNvSpPr>
              <a:spLocks/>
            </p:cNvSpPr>
            <p:nvPr/>
          </p:nvSpPr>
          <p:spPr bwMode="auto">
            <a:xfrm>
              <a:off x="5155" y="2211"/>
              <a:ext cx="265" cy="606"/>
            </a:xfrm>
            <a:custGeom>
              <a:avLst/>
              <a:gdLst>
                <a:gd name="T0" fmla="*/ 0 w 119"/>
                <a:gd name="T1" fmla="*/ 0 h 271"/>
                <a:gd name="T2" fmla="*/ 343 w 119"/>
                <a:gd name="T3" fmla="*/ 850 h 271"/>
                <a:gd name="T4" fmla="*/ 739 w 119"/>
                <a:gd name="T5" fmla="*/ 1780 h 271"/>
                <a:gd name="T6" fmla="*/ 1479 w 119"/>
                <a:gd name="T7" fmla="*/ 3645 h 271"/>
                <a:gd name="T8" fmla="*/ 1864 w 119"/>
                <a:gd name="T9" fmla="*/ 4530 h 271"/>
                <a:gd name="T10" fmla="*/ 2187 w 119"/>
                <a:gd name="T11" fmla="*/ 5380 h 271"/>
                <a:gd name="T12" fmla="*/ 2608 w 119"/>
                <a:gd name="T13" fmla="*/ 6105 h 271"/>
                <a:gd name="T14" fmla="*/ 2926 w 119"/>
                <a:gd name="T15" fmla="*/ 6776 h 271"/>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271"/>
                <a:gd name="T26" fmla="*/ 119 w 119"/>
                <a:gd name="T27" fmla="*/ 271 h 2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271">
                  <a:moveTo>
                    <a:pt x="0" y="0"/>
                  </a:moveTo>
                  <a:lnTo>
                    <a:pt x="14" y="34"/>
                  </a:lnTo>
                  <a:lnTo>
                    <a:pt x="30" y="71"/>
                  </a:lnTo>
                  <a:lnTo>
                    <a:pt x="60" y="146"/>
                  </a:lnTo>
                  <a:lnTo>
                    <a:pt x="76" y="181"/>
                  </a:lnTo>
                  <a:lnTo>
                    <a:pt x="89" y="215"/>
                  </a:lnTo>
                  <a:lnTo>
                    <a:pt x="106" y="244"/>
                  </a:lnTo>
                  <a:lnTo>
                    <a:pt x="119" y="271"/>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422" name="Line 17">
              <a:extLst>
                <a:ext uri="{FF2B5EF4-FFF2-40B4-BE49-F238E27FC236}">
                  <a16:creationId xmlns:a16="http://schemas.microsoft.com/office/drawing/2014/main" id="{2B16B6EC-B12F-400F-B6A1-F536A9A37CF9}"/>
                </a:ext>
              </a:extLst>
            </p:cNvPr>
            <p:cNvSpPr>
              <a:spLocks noChangeShapeType="1"/>
            </p:cNvSpPr>
            <p:nvPr/>
          </p:nvSpPr>
          <p:spPr bwMode="auto">
            <a:xfrm>
              <a:off x="3752" y="1354"/>
              <a:ext cx="876" cy="0"/>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23" name="Line 18">
              <a:extLst>
                <a:ext uri="{FF2B5EF4-FFF2-40B4-BE49-F238E27FC236}">
                  <a16:creationId xmlns:a16="http://schemas.microsoft.com/office/drawing/2014/main" id="{E8CB5394-A1B2-45DB-9DAB-762715D3DBE5}"/>
                </a:ext>
              </a:extLst>
            </p:cNvPr>
            <p:cNvSpPr>
              <a:spLocks noChangeShapeType="1"/>
            </p:cNvSpPr>
            <p:nvPr/>
          </p:nvSpPr>
          <p:spPr bwMode="auto">
            <a:xfrm>
              <a:off x="4230" y="1716"/>
              <a:ext cx="23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24" name="Line 19">
              <a:extLst>
                <a:ext uri="{FF2B5EF4-FFF2-40B4-BE49-F238E27FC236}">
                  <a16:creationId xmlns:a16="http://schemas.microsoft.com/office/drawing/2014/main" id="{AECD1921-5A30-4E96-AC3B-52562EE28286}"/>
                </a:ext>
              </a:extLst>
            </p:cNvPr>
            <p:cNvSpPr>
              <a:spLocks noChangeShapeType="1"/>
            </p:cNvSpPr>
            <p:nvPr/>
          </p:nvSpPr>
          <p:spPr bwMode="auto">
            <a:xfrm>
              <a:off x="4659" y="1344"/>
              <a:ext cx="0" cy="771"/>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25" name="Text Box 20">
              <a:extLst>
                <a:ext uri="{FF2B5EF4-FFF2-40B4-BE49-F238E27FC236}">
                  <a16:creationId xmlns:a16="http://schemas.microsoft.com/office/drawing/2014/main" id="{02452DB8-22EB-4B4E-82B8-E42ED1236104}"/>
                </a:ext>
              </a:extLst>
            </p:cNvPr>
            <p:cNvSpPr txBox="1">
              <a:spLocks noChangeArrowheads="1"/>
            </p:cNvSpPr>
            <p:nvPr/>
          </p:nvSpPr>
          <p:spPr bwMode="auto">
            <a:xfrm>
              <a:off x="4569" y="2069"/>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800" i="1">
                  <a:solidFill>
                    <a:schemeClr val="bg1"/>
                  </a:solidFill>
                  <a:ea typeface="仿宋_GB2312" panose="02010609030101010101" pitchFamily="49" charset="-122"/>
                </a:rPr>
                <a:t>t</a:t>
              </a:r>
              <a:r>
                <a:rPr lang="en-US" altLang="zh-CN" sz="2800" baseline="-25000">
                  <a:solidFill>
                    <a:schemeClr val="bg1"/>
                  </a:solidFill>
                  <a:ea typeface="仿宋_GB2312" panose="02010609030101010101" pitchFamily="49" charset="-122"/>
                </a:rPr>
                <a:t>1</a:t>
              </a:r>
            </a:p>
          </p:txBody>
        </p:sp>
      </p:grpSp>
      <p:sp>
        <p:nvSpPr>
          <p:cNvPr id="636949" name="Text Box 21">
            <a:extLst>
              <a:ext uri="{FF2B5EF4-FFF2-40B4-BE49-F238E27FC236}">
                <a16:creationId xmlns:a16="http://schemas.microsoft.com/office/drawing/2014/main" id="{C3399277-DB93-44E2-9AD1-7BD56F475EF7}"/>
              </a:ext>
            </a:extLst>
          </p:cNvPr>
          <p:cNvSpPr txBox="1">
            <a:spLocks noChangeArrowheads="1"/>
          </p:cNvSpPr>
          <p:nvPr/>
        </p:nvSpPr>
        <p:spPr bwMode="auto">
          <a:xfrm>
            <a:off x="323850" y="1773238"/>
            <a:ext cx="647700"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latin typeface="Arial" panose="020B0604020202020204" pitchFamily="34" charset="0"/>
                <a:ea typeface="宋体" panose="02010600030101010101" pitchFamily="2" charset="-122"/>
              </a:rPr>
              <a:t>解</a:t>
            </a:r>
          </a:p>
        </p:txBody>
      </p:sp>
      <p:graphicFrame>
        <p:nvGraphicFramePr>
          <p:cNvPr id="636950" name="Object 22">
            <a:extLst>
              <a:ext uri="{FF2B5EF4-FFF2-40B4-BE49-F238E27FC236}">
                <a16:creationId xmlns:a16="http://schemas.microsoft.com/office/drawing/2014/main" id="{39DA9A18-E67D-418F-AA30-A476461D33D0}"/>
              </a:ext>
            </a:extLst>
          </p:cNvPr>
          <p:cNvGraphicFramePr>
            <a:graphicFrameLocks noChangeAspect="1"/>
          </p:cNvGraphicFramePr>
          <p:nvPr/>
        </p:nvGraphicFramePr>
        <p:xfrm>
          <a:off x="1187450" y="1773238"/>
          <a:ext cx="3960813" cy="606425"/>
        </p:xfrm>
        <a:graphic>
          <a:graphicData uri="http://schemas.openxmlformats.org/presentationml/2006/ole">
            <mc:AlternateContent xmlns:mc="http://schemas.openxmlformats.org/markup-compatibility/2006">
              <mc:Choice xmlns:v="urn:schemas-microsoft-com:vml" Requires="v">
                <p:oleObj spid="_x0000_s16426" name="公式" r:id="rId3" imgW="1638226" imgH="241212" progId="Equation.3">
                  <p:embed/>
                </p:oleObj>
              </mc:Choice>
              <mc:Fallback>
                <p:oleObj name="公式" r:id="rId3" imgW="1638226" imgH="241212" progId="Equation.3">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773238"/>
                        <a:ext cx="3960813" cy="606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6951" name="Object 23">
            <a:extLst>
              <a:ext uri="{FF2B5EF4-FFF2-40B4-BE49-F238E27FC236}">
                <a16:creationId xmlns:a16="http://schemas.microsoft.com/office/drawing/2014/main" id="{35EF642D-A2A3-4351-9356-187FF574FA11}"/>
              </a:ext>
            </a:extLst>
          </p:cNvPr>
          <p:cNvGraphicFramePr>
            <a:graphicFrameLocks noChangeAspect="1"/>
          </p:cNvGraphicFramePr>
          <p:nvPr/>
        </p:nvGraphicFramePr>
        <p:xfrm>
          <a:off x="1116013" y="2492375"/>
          <a:ext cx="3744912" cy="503238"/>
        </p:xfrm>
        <a:graphic>
          <a:graphicData uri="http://schemas.openxmlformats.org/presentationml/2006/ole">
            <mc:AlternateContent xmlns:mc="http://schemas.openxmlformats.org/markup-compatibility/2006">
              <mc:Choice xmlns:v="urn:schemas-microsoft-com:vml" Requires="v">
                <p:oleObj spid="_x0000_s16427" name="公式" r:id="rId5" imgW="1587327" imgH="203375" progId="Equation.3">
                  <p:embed/>
                </p:oleObj>
              </mc:Choice>
              <mc:Fallback>
                <p:oleObj name="公式" r:id="rId5" imgW="1587327" imgH="203375" progId="Equation.3">
                  <p:embed/>
                  <p:pic>
                    <p:nvPicPr>
                      <p:cNvPr id="0"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2492375"/>
                        <a:ext cx="3744912"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6952" name="Line 24">
            <a:extLst>
              <a:ext uri="{FF2B5EF4-FFF2-40B4-BE49-F238E27FC236}">
                <a16:creationId xmlns:a16="http://schemas.microsoft.com/office/drawing/2014/main" id="{1A0BCBC6-B414-4B4C-A8F9-8605DABCD6C4}"/>
              </a:ext>
            </a:extLst>
          </p:cNvPr>
          <p:cNvSpPr>
            <a:spLocks noChangeShapeType="1"/>
          </p:cNvSpPr>
          <p:nvPr/>
        </p:nvSpPr>
        <p:spPr bwMode="auto">
          <a:xfrm>
            <a:off x="1042988" y="3429000"/>
            <a:ext cx="720725"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36953" name="Object 25">
            <a:extLst>
              <a:ext uri="{FF2B5EF4-FFF2-40B4-BE49-F238E27FC236}">
                <a16:creationId xmlns:a16="http://schemas.microsoft.com/office/drawing/2014/main" id="{2C849AF9-6FB0-4E18-90EF-31F35D1907CF}"/>
              </a:ext>
            </a:extLst>
          </p:cNvPr>
          <p:cNvGraphicFramePr>
            <a:graphicFrameLocks noChangeAspect="1"/>
          </p:cNvGraphicFramePr>
          <p:nvPr/>
        </p:nvGraphicFramePr>
        <p:xfrm>
          <a:off x="1979613" y="3213100"/>
          <a:ext cx="1485900" cy="503238"/>
        </p:xfrm>
        <a:graphic>
          <a:graphicData uri="http://schemas.openxmlformats.org/presentationml/2006/ole">
            <mc:AlternateContent xmlns:mc="http://schemas.openxmlformats.org/markup-compatibility/2006">
              <mc:Choice xmlns:v="urn:schemas-microsoft-com:vml" Requires="v">
                <p:oleObj spid="_x0000_s16428" name="公式" r:id="rId7" imgW="698377" imgH="228600" progId="Equation.3">
                  <p:embed/>
                </p:oleObj>
              </mc:Choice>
              <mc:Fallback>
                <p:oleObj name="公式" r:id="rId7" imgW="698377" imgH="228600" progId="Equation.3">
                  <p:embed/>
                  <p:pic>
                    <p:nvPicPr>
                      <p:cNvPr id="0"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79613" y="3213100"/>
                        <a:ext cx="1485900"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6954" name="Text Box 26">
            <a:extLst>
              <a:ext uri="{FF2B5EF4-FFF2-40B4-BE49-F238E27FC236}">
                <a16:creationId xmlns:a16="http://schemas.microsoft.com/office/drawing/2014/main" id="{62A4A4B5-91C2-4728-B0E4-9DCAF8CDCC6D}"/>
              </a:ext>
            </a:extLst>
          </p:cNvPr>
          <p:cNvSpPr txBox="1">
            <a:spLocks noChangeArrowheads="1"/>
          </p:cNvSpPr>
          <p:nvPr/>
        </p:nvSpPr>
        <p:spPr bwMode="auto">
          <a:xfrm>
            <a:off x="611188" y="3933825"/>
            <a:ext cx="54006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由于最大值发生在计时起点右侧</a:t>
            </a:r>
          </a:p>
        </p:txBody>
      </p:sp>
      <p:sp>
        <p:nvSpPr>
          <p:cNvPr id="636955" name="Line 27">
            <a:extLst>
              <a:ext uri="{FF2B5EF4-FFF2-40B4-BE49-F238E27FC236}">
                <a16:creationId xmlns:a16="http://schemas.microsoft.com/office/drawing/2014/main" id="{09AA736D-68E3-4699-84B1-CDFF9B79F2F9}"/>
              </a:ext>
            </a:extLst>
          </p:cNvPr>
          <p:cNvSpPr>
            <a:spLocks noChangeShapeType="1"/>
          </p:cNvSpPr>
          <p:nvPr/>
        </p:nvSpPr>
        <p:spPr bwMode="auto">
          <a:xfrm>
            <a:off x="3779838" y="3502025"/>
            <a:ext cx="576262"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36956" name="Object 28">
            <a:extLst>
              <a:ext uri="{FF2B5EF4-FFF2-40B4-BE49-F238E27FC236}">
                <a16:creationId xmlns:a16="http://schemas.microsoft.com/office/drawing/2014/main" id="{C19B60D2-5955-42AF-8E3F-6218BC8856A2}"/>
              </a:ext>
            </a:extLst>
          </p:cNvPr>
          <p:cNvGraphicFramePr>
            <a:graphicFrameLocks noChangeAspect="1"/>
          </p:cNvGraphicFramePr>
          <p:nvPr/>
        </p:nvGraphicFramePr>
        <p:xfrm>
          <a:off x="4427538" y="2997200"/>
          <a:ext cx="1241425" cy="966788"/>
        </p:xfrm>
        <a:graphic>
          <a:graphicData uri="http://schemas.openxmlformats.org/presentationml/2006/ole">
            <mc:AlternateContent xmlns:mc="http://schemas.openxmlformats.org/markup-compatibility/2006">
              <mc:Choice xmlns:v="urn:schemas-microsoft-com:vml" Requires="v">
                <p:oleObj spid="_x0000_s16429" name="公式" r:id="rId9" imgW="571327" imgH="444588" progId="Equation.3">
                  <p:embed/>
                </p:oleObj>
              </mc:Choice>
              <mc:Fallback>
                <p:oleObj name="公式" r:id="rId9" imgW="571327" imgH="444588" progId="Equation.3">
                  <p:embed/>
                  <p:pic>
                    <p:nvPicPr>
                      <p:cNvPr id="0" name="Object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27538" y="2997200"/>
                        <a:ext cx="1241425" cy="966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6957" name="Object 29">
            <a:extLst>
              <a:ext uri="{FF2B5EF4-FFF2-40B4-BE49-F238E27FC236}">
                <a16:creationId xmlns:a16="http://schemas.microsoft.com/office/drawing/2014/main" id="{6850D19F-4CBE-477B-A7CF-741CDCEBD1CA}"/>
              </a:ext>
            </a:extLst>
          </p:cNvPr>
          <p:cNvGraphicFramePr>
            <a:graphicFrameLocks noChangeAspect="1"/>
          </p:cNvGraphicFramePr>
          <p:nvPr/>
        </p:nvGraphicFramePr>
        <p:xfrm>
          <a:off x="915988" y="4437063"/>
          <a:ext cx="4073525" cy="1052512"/>
        </p:xfrm>
        <a:graphic>
          <a:graphicData uri="http://schemas.openxmlformats.org/presentationml/2006/ole">
            <mc:AlternateContent xmlns:mc="http://schemas.openxmlformats.org/markup-compatibility/2006">
              <mc:Choice xmlns:v="urn:schemas-microsoft-com:vml" Requires="v">
                <p:oleObj spid="_x0000_s16430" name="公式" r:id="rId11" imgW="1625600" imgH="444588" progId="Equation.3">
                  <p:embed/>
                </p:oleObj>
              </mc:Choice>
              <mc:Fallback>
                <p:oleObj name="公式" r:id="rId11" imgW="1625600" imgH="444588" progId="Equation.3">
                  <p:embed/>
                  <p:pic>
                    <p:nvPicPr>
                      <p:cNvPr id="0" name="Object 2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15988" y="4437063"/>
                        <a:ext cx="4073525" cy="1052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6958" name="Object 30">
            <a:extLst>
              <a:ext uri="{FF2B5EF4-FFF2-40B4-BE49-F238E27FC236}">
                <a16:creationId xmlns:a16="http://schemas.microsoft.com/office/drawing/2014/main" id="{F4E69197-78FB-4DC4-B8D3-57B47F4EE53F}"/>
              </a:ext>
            </a:extLst>
          </p:cNvPr>
          <p:cNvGraphicFramePr>
            <a:graphicFrameLocks noChangeAspect="1"/>
          </p:cNvGraphicFramePr>
          <p:nvPr/>
        </p:nvGraphicFramePr>
        <p:xfrm>
          <a:off x="493713" y="5516563"/>
          <a:ext cx="3897312" cy="527050"/>
        </p:xfrm>
        <a:graphic>
          <a:graphicData uri="http://schemas.openxmlformats.org/presentationml/2006/ole">
            <mc:AlternateContent xmlns:mc="http://schemas.openxmlformats.org/markup-compatibility/2006">
              <mc:Choice xmlns:v="urn:schemas-microsoft-com:vml" Requires="v">
                <p:oleObj spid="_x0000_s16431" name="公式" r:id="rId13" imgW="1854052" imgH="241212" progId="Equation.3">
                  <p:embed/>
                </p:oleObj>
              </mc:Choice>
              <mc:Fallback>
                <p:oleObj name="公式" r:id="rId13" imgW="1854052" imgH="241212" progId="Equation.3">
                  <p:embed/>
                  <p:pic>
                    <p:nvPicPr>
                      <p:cNvPr id="0" name="Object 3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3713" y="5516563"/>
                        <a:ext cx="3897312"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6959" name="Line 31">
            <a:extLst>
              <a:ext uri="{FF2B5EF4-FFF2-40B4-BE49-F238E27FC236}">
                <a16:creationId xmlns:a16="http://schemas.microsoft.com/office/drawing/2014/main" id="{0B591184-1EA7-42F7-BA90-A3273E7C8E98}"/>
              </a:ext>
            </a:extLst>
          </p:cNvPr>
          <p:cNvSpPr>
            <a:spLocks noChangeShapeType="1"/>
          </p:cNvSpPr>
          <p:nvPr/>
        </p:nvSpPr>
        <p:spPr bwMode="auto">
          <a:xfrm>
            <a:off x="4643438" y="5805488"/>
            <a:ext cx="64770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36960" name="Object 32">
            <a:extLst>
              <a:ext uri="{FF2B5EF4-FFF2-40B4-BE49-F238E27FC236}">
                <a16:creationId xmlns:a16="http://schemas.microsoft.com/office/drawing/2014/main" id="{8730F78D-18A6-4A7F-8616-FD90662DCA30}"/>
              </a:ext>
            </a:extLst>
          </p:cNvPr>
          <p:cNvGraphicFramePr>
            <a:graphicFrameLocks noChangeAspect="1"/>
          </p:cNvGraphicFramePr>
          <p:nvPr/>
        </p:nvGraphicFramePr>
        <p:xfrm>
          <a:off x="5435600" y="5302250"/>
          <a:ext cx="3081338" cy="1017588"/>
        </p:xfrm>
        <a:graphic>
          <a:graphicData uri="http://schemas.openxmlformats.org/presentationml/2006/ole">
            <mc:AlternateContent xmlns:mc="http://schemas.openxmlformats.org/markup-compatibility/2006">
              <mc:Choice xmlns:v="urn:schemas-microsoft-com:vml" Requires="v">
                <p:oleObj spid="_x0000_s16432" name="公式" r:id="rId15" imgW="1295351" imgH="444588" progId="Equation.3">
                  <p:embed/>
                </p:oleObj>
              </mc:Choice>
              <mc:Fallback>
                <p:oleObj name="公式" r:id="rId15" imgW="1295351" imgH="444588" progId="Equation.3">
                  <p:embed/>
                  <p:pic>
                    <p:nvPicPr>
                      <p:cNvPr id="0" name="Object 3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435600" y="5302250"/>
                        <a:ext cx="3081338" cy="1017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6401" name="Group 33">
            <a:extLst>
              <a:ext uri="{FF2B5EF4-FFF2-40B4-BE49-F238E27FC236}">
                <a16:creationId xmlns:a16="http://schemas.microsoft.com/office/drawing/2014/main" id="{1F8320C7-035F-4158-8EE8-C982B1775D8D}"/>
              </a:ext>
            </a:extLst>
          </p:cNvPr>
          <p:cNvGrpSpPr>
            <a:grpSpLocks/>
          </p:cNvGrpSpPr>
          <p:nvPr/>
        </p:nvGrpSpPr>
        <p:grpSpPr bwMode="auto">
          <a:xfrm>
            <a:off x="8316913" y="6446838"/>
            <a:ext cx="792162" cy="366712"/>
            <a:chOff x="5193" y="4020"/>
            <a:chExt cx="499" cy="231"/>
          </a:xfrm>
        </p:grpSpPr>
        <p:pic>
          <p:nvPicPr>
            <p:cNvPr id="16408" name="Picture 34" descr="78900">
              <a:extLst>
                <a:ext uri="{FF2B5EF4-FFF2-40B4-BE49-F238E27FC236}">
                  <a16:creationId xmlns:a16="http://schemas.microsoft.com/office/drawing/2014/main" id="{F804F6BA-4E64-4322-A146-277983F6851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9" name="Text Box 35">
              <a:hlinkClick r:id="" action="ppaction://hlinkshowjump?jump=nextslide"/>
              <a:extLst>
                <a:ext uri="{FF2B5EF4-FFF2-40B4-BE49-F238E27FC236}">
                  <a16:creationId xmlns:a16="http://schemas.microsoft.com/office/drawing/2014/main" id="{DEB87EBA-1296-48A4-99FD-91213ACE60AC}"/>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6402" name="Group 36">
            <a:extLst>
              <a:ext uri="{FF2B5EF4-FFF2-40B4-BE49-F238E27FC236}">
                <a16:creationId xmlns:a16="http://schemas.microsoft.com/office/drawing/2014/main" id="{36BEE99B-78B8-4376-91D1-AB07A57BF601}"/>
              </a:ext>
            </a:extLst>
          </p:cNvPr>
          <p:cNvGrpSpPr>
            <a:grpSpLocks/>
          </p:cNvGrpSpPr>
          <p:nvPr/>
        </p:nvGrpSpPr>
        <p:grpSpPr bwMode="auto">
          <a:xfrm>
            <a:off x="7453313" y="6446838"/>
            <a:ext cx="792162" cy="366712"/>
            <a:chOff x="4649" y="4020"/>
            <a:chExt cx="499" cy="231"/>
          </a:xfrm>
        </p:grpSpPr>
        <p:pic>
          <p:nvPicPr>
            <p:cNvPr id="16406" name="Picture 37" descr="78900">
              <a:extLst>
                <a:ext uri="{FF2B5EF4-FFF2-40B4-BE49-F238E27FC236}">
                  <a16:creationId xmlns:a16="http://schemas.microsoft.com/office/drawing/2014/main" id="{E062E608-5C5A-4A43-AFED-CCB3118E15D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7" name="Text Box 38">
              <a:hlinkClick r:id="" action="ppaction://hlinkshowjump?jump=previousslide"/>
              <a:extLst>
                <a:ext uri="{FF2B5EF4-FFF2-40B4-BE49-F238E27FC236}">
                  <a16:creationId xmlns:a16="http://schemas.microsoft.com/office/drawing/2014/main" id="{B6E47A24-DFAA-4B57-882A-21555CD3CDB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6403" name="Group 39">
            <a:extLst>
              <a:ext uri="{FF2B5EF4-FFF2-40B4-BE49-F238E27FC236}">
                <a16:creationId xmlns:a16="http://schemas.microsoft.com/office/drawing/2014/main" id="{4F2017CA-12D4-44C7-82EF-410C2CE07395}"/>
              </a:ext>
            </a:extLst>
          </p:cNvPr>
          <p:cNvGrpSpPr>
            <a:grpSpLocks/>
          </p:cNvGrpSpPr>
          <p:nvPr/>
        </p:nvGrpSpPr>
        <p:grpSpPr bwMode="auto">
          <a:xfrm>
            <a:off x="6588125" y="6446838"/>
            <a:ext cx="792163" cy="366712"/>
            <a:chOff x="4649" y="4020"/>
            <a:chExt cx="499" cy="231"/>
          </a:xfrm>
        </p:grpSpPr>
        <p:pic>
          <p:nvPicPr>
            <p:cNvPr id="16404" name="Picture 40" descr="78900">
              <a:extLst>
                <a:ext uri="{FF2B5EF4-FFF2-40B4-BE49-F238E27FC236}">
                  <a16:creationId xmlns:a16="http://schemas.microsoft.com/office/drawing/2014/main" id="{360EBD27-5702-40EA-9095-63B49191D2F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5" name="Text Box 41">
              <a:hlinkClick r:id="" action="ppaction://hlinkshowjump?jump=firstslide"/>
              <a:extLst>
                <a:ext uri="{FF2B5EF4-FFF2-40B4-BE49-F238E27FC236}">
                  <a16:creationId xmlns:a16="http://schemas.microsoft.com/office/drawing/2014/main" id="{E8C6E363-D6D2-4D60-A1EF-04DEC551B7B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636930"/>
                                        </p:tgtEl>
                                        <p:attrNameLst>
                                          <p:attrName>style.visibility</p:attrName>
                                        </p:attrNameLst>
                                      </p:cBhvr>
                                      <p:to>
                                        <p:strVal val="visible"/>
                                      </p:to>
                                    </p:set>
                                    <p:anim calcmode="lin" valueType="num">
                                      <p:cBhvr>
                                        <p:cTn id="7" dur="1000" fill="hold"/>
                                        <p:tgtEl>
                                          <p:spTgt spid="636930"/>
                                        </p:tgtEl>
                                        <p:attrNameLst>
                                          <p:attrName>ppt_w</p:attrName>
                                        </p:attrNameLst>
                                      </p:cBhvr>
                                      <p:tavLst>
                                        <p:tav tm="0">
                                          <p:val>
                                            <p:fltVal val="0"/>
                                          </p:val>
                                        </p:tav>
                                        <p:tav tm="100000">
                                          <p:val>
                                            <p:strVal val="#ppt_w"/>
                                          </p:val>
                                        </p:tav>
                                      </p:tavLst>
                                    </p:anim>
                                    <p:anim calcmode="lin" valueType="num">
                                      <p:cBhvr>
                                        <p:cTn id="8" dur="1000" fill="hold"/>
                                        <p:tgtEl>
                                          <p:spTgt spid="636930"/>
                                        </p:tgtEl>
                                        <p:attrNameLst>
                                          <p:attrName>ppt_h</p:attrName>
                                        </p:attrNameLst>
                                      </p:cBhvr>
                                      <p:tavLst>
                                        <p:tav tm="0">
                                          <p:val>
                                            <p:fltVal val="0"/>
                                          </p:val>
                                        </p:tav>
                                        <p:tav tm="100000">
                                          <p:val>
                                            <p:strVal val="#ppt_h"/>
                                          </p:val>
                                        </p:tav>
                                      </p:tavLst>
                                    </p:anim>
                                    <p:anim calcmode="lin" valueType="num">
                                      <p:cBhvr>
                                        <p:cTn id="9" dur="1000" fill="hold"/>
                                        <p:tgtEl>
                                          <p:spTgt spid="63693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3693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linds(horizontal)">
                                      <p:cBhvr>
                                        <p:cTn id="14" dur="500"/>
                                        <p:tgtEl>
                                          <p:spTgt spid="2"/>
                                        </p:tgtEl>
                                      </p:cBhvr>
                                    </p:animEffect>
                                  </p:childTnLst>
                                </p:cTn>
                              </p:par>
                            </p:childTnLst>
                          </p:cTn>
                        </p:par>
                        <p:par>
                          <p:cTn id="15" fill="hold" nodeType="afterGroup">
                            <p:stCondLst>
                              <p:cond delay="1500"/>
                            </p:stCondLst>
                            <p:childTnLst>
                              <p:par>
                                <p:cTn id="16" presetID="2" presetClass="entr" presetSubtype="1" fill="hold" grpId="0" nodeType="afterEffect">
                                  <p:stCondLst>
                                    <p:cond delay="0"/>
                                  </p:stCondLst>
                                  <p:childTnLst>
                                    <p:set>
                                      <p:cBhvr>
                                        <p:cTn id="17" dur="1" fill="hold">
                                          <p:stCondLst>
                                            <p:cond delay="0"/>
                                          </p:stCondLst>
                                        </p:cTn>
                                        <p:tgtEl>
                                          <p:spTgt spid="636931"/>
                                        </p:tgtEl>
                                        <p:attrNameLst>
                                          <p:attrName>style.visibility</p:attrName>
                                        </p:attrNameLst>
                                      </p:cBhvr>
                                      <p:to>
                                        <p:strVal val="visible"/>
                                      </p:to>
                                    </p:set>
                                    <p:anim calcmode="lin" valueType="num">
                                      <p:cBhvr additive="base">
                                        <p:cTn id="18" dur="500" fill="hold"/>
                                        <p:tgtEl>
                                          <p:spTgt spid="636931"/>
                                        </p:tgtEl>
                                        <p:attrNameLst>
                                          <p:attrName>ppt_x</p:attrName>
                                        </p:attrNameLst>
                                      </p:cBhvr>
                                      <p:tavLst>
                                        <p:tav tm="0">
                                          <p:val>
                                            <p:strVal val="#ppt_x"/>
                                          </p:val>
                                        </p:tav>
                                        <p:tav tm="100000">
                                          <p:val>
                                            <p:strVal val="#ppt_x"/>
                                          </p:val>
                                        </p:tav>
                                      </p:tavLst>
                                    </p:anim>
                                    <p:anim calcmode="lin" valueType="num">
                                      <p:cBhvr additive="base">
                                        <p:cTn id="19" dur="500" fill="hold"/>
                                        <p:tgtEl>
                                          <p:spTgt spid="636931"/>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636949"/>
                                        </p:tgtEl>
                                        <p:attrNameLst>
                                          <p:attrName>style.visibility</p:attrName>
                                        </p:attrNameLst>
                                      </p:cBhvr>
                                      <p:to>
                                        <p:strVal val="visible"/>
                                      </p:to>
                                    </p:set>
                                    <p:anim calcmode="lin" valueType="num">
                                      <p:cBhvr>
                                        <p:cTn id="24" dur="1000" fill="hold"/>
                                        <p:tgtEl>
                                          <p:spTgt spid="636949"/>
                                        </p:tgtEl>
                                        <p:attrNameLst>
                                          <p:attrName>ppt_w</p:attrName>
                                        </p:attrNameLst>
                                      </p:cBhvr>
                                      <p:tavLst>
                                        <p:tav tm="0">
                                          <p:val>
                                            <p:fltVal val="0"/>
                                          </p:val>
                                        </p:tav>
                                        <p:tav tm="100000">
                                          <p:val>
                                            <p:strVal val="#ppt_w"/>
                                          </p:val>
                                        </p:tav>
                                      </p:tavLst>
                                    </p:anim>
                                    <p:anim calcmode="lin" valueType="num">
                                      <p:cBhvr>
                                        <p:cTn id="25" dur="1000" fill="hold"/>
                                        <p:tgtEl>
                                          <p:spTgt spid="636949"/>
                                        </p:tgtEl>
                                        <p:attrNameLst>
                                          <p:attrName>ppt_h</p:attrName>
                                        </p:attrNameLst>
                                      </p:cBhvr>
                                      <p:tavLst>
                                        <p:tav tm="0">
                                          <p:val>
                                            <p:fltVal val="0"/>
                                          </p:val>
                                        </p:tav>
                                        <p:tav tm="100000">
                                          <p:val>
                                            <p:strVal val="#ppt_h"/>
                                          </p:val>
                                        </p:tav>
                                      </p:tavLst>
                                    </p:anim>
                                    <p:anim calcmode="lin" valueType="num">
                                      <p:cBhvr>
                                        <p:cTn id="26" dur="1000" fill="hold"/>
                                        <p:tgtEl>
                                          <p:spTgt spid="636949"/>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63694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636950"/>
                                        </p:tgtEl>
                                        <p:attrNameLst>
                                          <p:attrName>style.visibility</p:attrName>
                                        </p:attrNameLst>
                                      </p:cBhvr>
                                      <p:to>
                                        <p:strVal val="visible"/>
                                      </p:to>
                                    </p:set>
                                    <p:animEffect transition="in" filter="wipe(left)">
                                      <p:cBhvr>
                                        <p:cTn id="32" dur="1000"/>
                                        <p:tgtEl>
                                          <p:spTgt spid="63695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636951"/>
                                        </p:tgtEl>
                                        <p:attrNameLst>
                                          <p:attrName>style.visibility</p:attrName>
                                        </p:attrNameLst>
                                      </p:cBhvr>
                                      <p:to>
                                        <p:strVal val="visible"/>
                                      </p:to>
                                    </p:set>
                                    <p:animEffect transition="in" filter="wipe(left)">
                                      <p:cBhvr>
                                        <p:cTn id="37" dur="2000"/>
                                        <p:tgtEl>
                                          <p:spTgt spid="63695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8" fill="hold" nodeType="clickEffect">
                                  <p:stCondLst>
                                    <p:cond delay="0"/>
                                  </p:stCondLst>
                                  <p:childTnLst>
                                    <p:set>
                                      <p:cBhvr>
                                        <p:cTn id="41" dur="1" fill="hold">
                                          <p:stCondLst>
                                            <p:cond delay="0"/>
                                          </p:stCondLst>
                                        </p:cTn>
                                        <p:tgtEl>
                                          <p:spTgt spid="636952"/>
                                        </p:tgtEl>
                                        <p:attrNameLst>
                                          <p:attrName>style.visibility</p:attrName>
                                        </p:attrNameLst>
                                      </p:cBhvr>
                                      <p:to>
                                        <p:strVal val="visible"/>
                                      </p:to>
                                    </p:set>
                                    <p:animEffect transition="in" filter="slide(fromLeft)">
                                      <p:cBhvr>
                                        <p:cTn id="42" dur="500"/>
                                        <p:tgtEl>
                                          <p:spTgt spid="636952"/>
                                        </p:tgtEl>
                                      </p:cBhvr>
                                    </p:animEffect>
                                  </p:childTnLst>
                                </p:cTn>
                              </p:par>
                            </p:childTnLst>
                          </p:cTn>
                        </p:par>
                        <p:par>
                          <p:cTn id="43" fill="hold" nodeType="afterGroup">
                            <p:stCondLst>
                              <p:cond delay="500"/>
                            </p:stCondLst>
                            <p:childTnLst>
                              <p:par>
                                <p:cTn id="44" presetID="22" presetClass="entr" presetSubtype="8" fill="hold" nodeType="afterEffect">
                                  <p:stCondLst>
                                    <p:cond delay="0"/>
                                  </p:stCondLst>
                                  <p:childTnLst>
                                    <p:set>
                                      <p:cBhvr>
                                        <p:cTn id="45" dur="1" fill="hold">
                                          <p:stCondLst>
                                            <p:cond delay="0"/>
                                          </p:stCondLst>
                                        </p:cTn>
                                        <p:tgtEl>
                                          <p:spTgt spid="636953"/>
                                        </p:tgtEl>
                                        <p:attrNameLst>
                                          <p:attrName>style.visibility</p:attrName>
                                        </p:attrNameLst>
                                      </p:cBhvr>
                                      <p:to>
                                        <p:strVal val="visible"/>
                                      </p:to>
                                    </p:set>
                                    <p:animEffect transition="in" filter="wipe(left)">
                                      <p:cBhvr>
                                        <p:cTn id="46" dur="1000"/>
                                        <p:tgtEl>
                                          <p:spTgt spid="636953"/>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636954"/>
                                        </p:tgtEl>
                                        <p:attrNameLst>
                                          <p:attrName>style.visibility</p:attrName>
                                        </p:attrNameLst>
                                      </p:cBhvr>
                                      <p:to>
                                        <p:strVal val="visible"/>
                                      </p:to>
                                    </p:set>
                                    <p:animEffect transition="in" filter="wipe(left)">
                                      <p:cBhvr>
                                        <p:cTn id="51" dur="2000"/>
                                        <p:tgtEl>
                                          <p:spTgt spid="636954"/>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2" presetClass="entr" presetSubtype="8" fill="hold" nodeType="clickEffect">
                                  <p:stCondLst>
                                    <p:cond delay="0"/>
                                  </p:stCondLst>
                                  <p:childTnLst>
                                    <p:set>
                                      <p:cBhvr>
                                        <p:cTn id="55" dur="1" fill="hold">
                                          <p:stCondLst>
                                            <p:cond delay="0"/>
                                          </p:stCondLst>
                                        </p:cTn>
                                        <p:tgtEl>
                                          <p:spTgt spid="636955"/>
                                        </p:tgtEl>
                                        <p:attrNameLst>
                                          <p:attrName>style.visibility</p:attrName>
                                        </p:attrNameLst>
                                      </p:cBhvr>
                                      <p:to>
                                        <p:strVal val="visible"/>
                                      </p:to>
                                    </p:set>
                                    <p:animEffect transition="in" filter="slide(fromLeft)">
                                      <p:cBhvr>
                                        <p:cTn id="56" dur="500"/>
                                        <p:tgtEl>
                                          <p:spTgt spid="636955"/>
                                        </p:tgtEl>
                                      </p:cBhvr>
                                    </p:animEffect>
                                  </p:childTnLst>
                                </p:cTn>
                              </p:par>
                            </p:childTnLst>
                          </p:cTn>
                        </p:par>
                        <p:par>
                          <p:cTn id="57" fill="hold" nodeType="afterGroup">
                            <p:stCondLst>
                              <p:cond delay="500"/>
                            </p:stCondLst>
                            <p:childTnLst>
                              <p:par>
                                <p:cTn id="58" presetID="22" presetClass="entr" presetSubtype="8" fill="hold" nodeType="afterEffect">
                                  <p:stCondLst>
                                    <p:cond delay="0"/>
                                  </p:stCondLst>
                                  <p:childTnLst>
                                    <p:set>
                                      <p:cBhvr>
                                        <p:cTn id="59" dur="1" fill="hold">
                                          <p:stCondLst>
                                            <p:cond delay="0"/>
                                          </p:stCondLst>
                                        </p:cTn>
                                        <p:tgtEl>
                                          <p:spTgt spid="636956"/>
                                        </p:tgtEl>
                                        <p:attrNameLst>
                                          <p:attrName>style.visibility</p:attrName>
                                        </p:attrNameLst>
                                      </p:cBhvr>
                                      <p:to>
                                        <p:strVal val="visible"/>
                                      </p:to>
                                    </p:set>
                                    <p:animEffect transition="in" filter="wipe(left)">
                                      <p:cBhvr>
                                        <p:cTn id="60" dur="1000"/>
                                        <p:tgtEl>
                                          <p:spTgt spid="636956"/>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nodeType="clickEffect">
                                  <p:stCondLst>
                                    <p:cond delay="0"/>
                                  </p:stCondLst>
                                  <p:childTnLst>
                                    <p:set>
                                      <p:cBhvr>
                                        <p:cTn id="64" dur="1" fill="hold">
                                          <p:stCondLst>
                                            <p:cond delay="0"/>
                                          </p:stCondLst>
                                        </p:cTn>
                                        <p:tgtEl>
                                          <p:spTgt spid="636957"/>
                                        </p:tgtEl>
                                        <p:attrNameLst>
                                          <p:attrName>style.visibility</p:attrName>
                                        </p:attrNameLst>
                                      </p:cBhvr>
                                      <p:to>
                                        <p:strVal val="visible"/>
                                      </p:to>
                                    </p:set>
                                    <p:animEffect transition="in" filter="wipe(left)">
                                      <p:cBhvr>
                                        <p:cTn id="65" dur="2000"/>
                                        <p:tgtEl>
                                          <p:spTgt spid="63695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nodeType="clickEffect">
                                  <p:stCondLst>
                                    <p:cond delay="0"/>
                                  </p:stCondLst>
                                  <p:childTnLst>
                                    <p:set>
                                      <p:cBhvr>
                                        <p:cTn id="69" dur="1" fill="hold">
                                          <p:stCondLst>
                                            <p:cond delay="0"/>
                                          </p:stCondLst>
                                        </p:cTn>
                                        <p:tgtEl>
                                          <p:spTgt spid="636958"/>
                                        </p:tgtEl>
                                        <p:attrNameLst>
                                          <p:attrName>style.visibility</p:attrName>
                                        </p:attrNameLst>
                                      </p:cBhvr>
                                      <p:to>
                                        <p:strVal val="visible"/>
                                      </p:to>
                                    </p:set>
                                    <p:animEffect transition="in" filter="wipe(left)">
                                      <p:cBhvr>
                                        <p:cTn id="70" dur="2000"/>
                                        <p:tgtEl>
                                          <p:spTgt spid="636958"/>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2" presetClass="entr" presetSubtype="8" fill="hold" nodeType="clickEffect">
                                  <p:stCondLst>
                                    <p:cond delay="0"/>
                                  </p:stCondLst>
                                  <p:childTnLst>
                                    <p:set>
                                      <p:cBhvr>
                                        <p:cTn id="74" dur="1" fill="hold">
                                          <p:stCondLst>
                                            <p:cond delay="0"/>
                                          </p:stCondLst>
                                        </p:cTn>
                                        <p:tgtEl>
                                          <p:spTgt spid="636959"/>
                                        </p:tgtEl>
                                        <p:attrNameLst>
                                          <p:attrName>style.visibility</p:attrName>
                                        </p:attrNameLst>
                                      </p:cBhvr>
                                      <p:to>
                                        <p:strVal val="visible"/>
                                      </p:to>
                                    </p:set>
                                    <p:animEffect transition="in" filter="slide(fromLeft)">
                                      <p:cBhvr>
                                        <p:cTn id="75" dur="500"/>
                                        <p:tgtEl>
                                          <p:spTgt spid="636959"/>
                                        </p:tgtEl>
                                      </p:cBhvr>
                                    </p:animEffect>
                                  </p:childTnLst>
                                </p:cTn>
                              </p:par>
                            </p:childTnLst>
                          </p:cTn>
                        </p:par>
                        <p:par>
                          <p:cTn id="76" fill="hold" nodeType="afterGroup">
                            <p:stCondLst>
                              <p:cond delay="500"/>
                            </p:stCondLst>
                            <p:childTnLst>
                              <p:par>
                                <p:cTn id="77" presetID="2" presetClass="entr" presetSubtype="2" fill="hold" nodeType="afterEffect">
                                  <p:stCondLst>
                                    <p:cond delay="0"/>
                                  </p:stCondLst>
                                  <p:childTnLst>
                                    <p:set>
                                      <p:cBhvr>
                                        <p:cTn id="78" dur="1" fill="hold">
                                          <p:stCondLst>
                                            <p:cond delay="0"/>
                                          </p:stCondLst>
                                        </p:cTn>
                                        <p:tgtEl>
                                          <p:spTgt spid="636960"/>
                                        </p:tgtEl>
                                        <p:attrNameLst>
                                          <p:attrName>style.visibility</p:attrName>
                                        </p:attrNameLst>
                                      </p:cBhvr>
                                      <p:to>
                                        <p:strVal val="visible"/>
                                      </p:to>
                                    </p:set>
                                    <p:anim calcmode="lin" valueType="num">
                                      <p:cBhvr additive="base">
                                        <p:cTn id="79" dur="500" fill="hold"/>
                                        <p:tgtEl>
                                          <p:spTgt spid="636960"/>
                                        </p:tgtEl>
                                        <p:attrNameLst>
                                          <p:attrName>ppt_x</p:attrName>
                                        </p:attrNameLst>
                                      </p:cBhvr>
                                      <p:tavLst>
                                        <p:tav tm="0">
                                          <p:val>
                                            <p:strVal val="1+#ppt_w/2"/>
                                          </p:val>
                                        </p:tav>
                                        <p:tav tm="100000">
                                          <p:val>
                                            <p:strVal val="#ppt_x"/>
                                          </p:val>
                                        </p:tav>
                                      </p:tavLst>
                                    </p:anim>
                                    <p:anim calcmode="lin" valueType="num">
                                      <p:cBhvr additive="base">
                                        <p:cTn id="80" dur="500" fill="hold"/>
                                        <p:tgtEl>
                                          <p:spTgt spid="6369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0" grpId="0"/>
      <p:bldP spid="636931" grpId="0"/>
      <p:bldP spid="636949" grpId="0" animBg="1"/>
      <p:bldP spid="6369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Text Box 2">
            <a:extLst>
              <a:ext uri="{FF2B5EF4-FFF2-40B4-BE49-F238E27FC236}">
                <a16:creationId xmlns:a16="http://schemas.microsoft.com/office/drawing/2014/main" id="{B5F0CEF6-928E-4F59-9294-B79E8E0EC085}"/>
              </a:ext>
            </a:extLst>
          </p:cNvPr>
          <p:cNvSpPr txBox="1">
            <a:spLocks noChangeArrowheads="1"/>
          </p:cNvSpPr>
          <p:nvPr/>
        </p:nvSpPr>
        <p:spPr bwMode="auto">
          <a:xfrm>
            <a:off x="395288" y="620713"/>
            <a:ext cx="59769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3. </a:t>
            </a:r>
            <a:r>
              <a:rPr kumimoji="1" lang="zh-CN" altLang="en-US" b="1">
                <a:solidFill>
                  <a:schemeClr val="bg1"/>
                </a:solidFill>
                <a:latin typeface="楷体_GB2312" panose="02010609030101010101" pitchFamily="49" charset="-122"/>
                <a:ea typeface="楷体_GB2312" panose="02010609030101010101" pitchFamily="49" charset="-122"/>
              </a:rPr>
              <a:t>同频率正弦量的相位差</a:t>
            </a:r>
            <a:endParaRPr kumimoji="1" lang="zh-CN" altLang="en-US">
              <a:solidFill>
                <a:schemeClr val="bg1"/>
              </a:solidFill>
              <a:ea typeface="楷体_GB2312" panose="02010609030101010101" pitchFamily="49" charset="-122"/>
            </a:endParaRPr>
          </a:p>
        </p:txBody>
      </p:sp>
      <p:sp>
        <p:nvSpPr>
          <p:cNvPr id="637955" name="Text Box 3">
            <a:extLst>
              <a:ext uri="{FF2B5EF4-FFF2-40B4-BE49-F238E27FC236}">
                <a16:creationId xmlns:a16="http://schemas.microsoft.com/office/drawing/2014/main" id="{7BD4D4F5-22CD-476F-B0F6-F16030975FEE}"/>
              </a:ext>
            </a:extLst>
          </p:cNvPr>
          <p:cNvSpPr txBox="1">
            <a:spLocks noChangeArrowheads="1"/>
          </p:cNvSpPr>
          <p:nvPr/>
        </p:nvSpPr>
        <p:spPr bwMode="auto">
          <a:xfrm>
            <a:off x="684213" y="1341438"/>
            <a:ext cx="74215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设</a:t>
            </a:r>
            <a:r>
              <a:rPr kumimoji="1" lang="zh-CN" altLang="en-US" sz="2400">
                <a:solidFill>
                  <a:srgbClr val="FFFF00"/>
                </a:solidFill>
                <a:ea typeface="宋体" panose="02010600030101010101" pitchFamily="2" charset="-122"/>
              </a:rPr>
              <a:t>  </a:t>
            </a:r>
            <a:r>
              <a:rPr kumimoji="1" lang="en-US" altLang="zh-CN" i="1">
                <a:solidFill>
                  <a:schemeClr val="bg1"/>
                </a:solidFill>
                <a:ea typeface="宋体" panose="02010600030101010101" pitchFamily="2" charset="-122"/>
              </a:rPr>
              <a:t>u</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U</a:t>
            </a:r>
            <a:r>
              <a:rPr kumimoji="1" lang="en-US" altLang="zh-CN" baseline="-25000">
                <a:solidFill>
                  <a:schemeClr val="bg1"/>
                </a:solidFill>
                <a:ea typeface="宋体" panose="02010600030101010101" pitchFamily="2" charset="-122"/>
              </a:rPr>
              <a:t>m</a:t>
            </a:r>
            <a:r>
              <a:rPr kumimoji="1" lang="en-US" altLang="zh-CN">
                <a:solidFill>
                  <a:schemeClr val="bg1"/>
                </a:solidFill>
                <a:ea typeface="宋体" panose="02010600030101010101" pitchFamily="2" charset="-122"/>
              </a:rPr>
              <a:t>cos(</a:t>
            </a: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y </a:t>
            </a:r>
            <a:r>
              <a:rPr kumimoji="1" lang="en-US" altLang="zh-CN" i="1" baseline="-25000">
                <a:solidFill>
                  <a:schemeClr val="bg1"/>
                </a:solidFill>
                <a:ea typeface="宋体" panose="02010600030101010101" pitchFamily="2" charset="-122"/>
              </a:rPr>
              <a:t>u</a:t>
            </a:r>
            <a:r>
              <a:rPr kumimoji="1" lang="en-US" altLang="zh-CN">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i</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m</a:t>
            </a:r>
            <a:r>
              <a:rPr kumimoji="1" lang="en-US" altLang="zh-CN">
                <a:solidFill>
                  <a:schemeClr val="bg1"/>
                </a:solidFill>
                <a:ea typeface="宋体" panose="02010600030101010101" pitchFamily="2" charset="-122"/>
              </a:rPr>
              <a:t>cos(</a:t>
            </a: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y </a:t>
            </a:r>
            <a:r>
              <a:rPr kumimoji="1" lang="en-US" altLang="zh-CN" i="1" baseline="-25000">
                <a:solidFill>
                  <a:schemeClr val="bg1"/>
                </a:solidFill>
                <a:ea typeface="宋体" panose="02010600030101010101" pitchFamily="2" charset="-122"/>
              </a:rPr>
              <a:t>i</a:t>
            </a:r>
            <a:r>
              <a:rPr kumimoji="1" lang="en-US" altLang="zh-CN">
                <a:solidFill>
                  <a:schemeClr val="bg1"/>
                </a:solidFill>
                <a:ea typeface="宋体" panose="02010600030101010101" pitchFamily="2" charset="-122"/>
              </a:rPr>
              <a:t>)</a:t>
            </a:r>
          </a:p>
        </p:txBody>
      </p:sp>
      <p:sp>
        <p:nvSpPr>
          <p:cNvPr id="637956" name="Text Box 4">
            <a:extLst>
              <a:ext uri="{FF2B5EF4-FFF2-40B4-BE49-F238E27FC236}">
                <a16:creationId xmlns:a16="http://schemas.microsoft.com/office/drawing/2014/main" id="{831DADF8-8C45-4FC6-94FD-68FEAF5F1153}"/>
              </a:ext>
            </a:extLst>
          </p:cNvPr>
          <p:cNvSpPr txBox="1">
            <a:spLocks noChangeArrowheads="1"/>
          </p:cNvSpPr>
          <p:nvPr/>
        </p:nvSpPr>
        <p:spPr bwMode="auto">
          <a:xfrm>
            <a:off x="611188" y="2060575"/>
            <a:ext cx="799941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相位差</a:t>
            </a:r>
            <a:r>
              <a:rPr kumimoji="1" lang="zh-CN" altLang="en-US" sz="2400" b="1">
                <a:solidFill>
                  <a:srgbClr val="FFFF00"/>
                </a:solidFill>
                <a:ea typeface="宋体" panose="02010600030101010101" pitchFamily="2" charset="-122"/>
              </a:rPr>
              <a:t> ：</a:t>
            </a:r>
            <a:r>
              <a:rPr kumimoji="1" lang="en-US" altLang="zh-CN" i="1">
                <a:solidFill>
                  <a:schemeClr val="bg1"/>
                </a:solidFill>
                <a:latin typeface="Symbol" panose="05050102010706020507" pitchFamily="18" charset="2"/>
                <a:ea typeface="宋体" panose="02010600030101010101" pitchFamily="2" charset="-122"/>
              </a:rPr>
              <a:t>j  </a:t>
            </a:r>
            <a:r>
              <a:rPr kumimoji="1" lang="en-US" altLang="zh-CN">
                <a:solidFill>
                  <a:schemeClr val="bg1"/>
                </a:solidFill>
                <a:ea typeface="宋体" panose="02010600030101010101" pitchFamily="2" charset="-122"/>
              </a:rPr>
              <a:t>= (</a:t>
            </a: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y </a:t>
            </a:r>
            <a:r>
              <a:rPr kumimoji="1" lang="en-US" altLang="zh-CN" i="1" baseline="-25000">
                <a:solidFill>
                  <a:schemeClr val="bg1"/>
                </a:solidFill>
                <a:ea typeface="宋体" panose="02010600030101010101" pitchFamily="2" charset="-122"/>
              </a:rPr>
              <a:t>u</a:t>
            </a:r>
            <a:r>
              <a:rPr kumimoji="1" lang="en-US" altLang="zh-CN">
                <a:solidFill>
                  <a:schemeClr val="bg1"/>
                </a:solidFill>
                <a:ea typeface="宋体" panose="02010600030101010101" pitchFamily="2" charset="-122"/>
              </a:rPr>
              <a:t>)</a:t>
            </a:r>
            <a:r>
              <a:rPr kumimoji="1" lang="en-US" altLang="zh-CN">
                <a:solidFill>
                  <a:schemeClr val="bg1"/>
                </a:solidFill>
                <a:latin typeface="宋体" panose="02010600030101010101" pitchFamily="2" charset="-122"/>
                <a:ea typeface="宋体" panose="02010600030101010101" pitchFamily="2" charset="-122"/>
              </a:rPr>
              <a:t>-</a:t>
            </a:r>
            <a:r>
              <a:rPr kumimoji="1" lang="en-US" altLang="zh-CN">
                <a:solidFill>
                  <a:schemeClr val="bg1"/>
                </a:solidFill>
                <a:ea typeface="宋体" panose="02010600030101010101" pitchFamily="2" charset="-122"/>
              </a:rPr>
              <a:t> (</a:t>
            </a: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y </a:t>
            </a:r>
            <a:r>
              <a:rPr kumimoji="1" lang="en-US" altLang="zh-CN" i="1" baseline="-25000">
                <a:solidFill>
                  <a:schemeClr val="bg1"/>
                </a:solidFill>
                <a:ea typeface="宋体" panose="02010600030101010101" pitchFamily="2" charset="-122"/>
              </a:rPr>
              <a:t>i</a:t>
            </a:r>
            <a:r>
              <a:rPr kumimoji="1" lang="en-US" altLang="zh-CN">
                <a:solidFill>
                  <a:schemeClr val="bg1"/>
                </a:solidFill>
                <a:ea typeface="宋体" panose="02010600030101010101" pitchFamily="2" charset="-122"/>
              </a:rPr>
              <a:t>)= </a:t>
            </a:r>
            <a:r>
              <a:rPr kumimoji="1" lang="en-US" altLang="zh-CN" i="1">
                <a:solidFill>
                  <a:schemeClr val="bg1"/>
                </a:solidFill>
                <a:latin typeface="Symbol" panose="05050102010706020507" pitchFamily="18" charset="2"/>
                <a:ea typeface="宋体" panose="02010600030101010101" pitchFamily="2" charset="-122"/>
              </a:rPr>
              <a:t>y </a:t>
            </a:r>
            <a:r>
              <a:rPr kumimoji="1" lang="en-US" altLang="zh-CN" i="1" baseline="-25000">
                <a:solidFill>
                  <a:schemeClr val="bg1"/>
                </a:solidFill>
                <a:ea typeface="宋体" panose="02010600030101010101" pitchFamily="2" charset="-122"/>
              </a:rPr>
              <a:t>u</a:t>
            </a:r>
            <a:r>
              <a:rPr kumimoji="1" lang="en-US" altLang="zh-CN">
                <a:solidFill>
                  <a:schemeClr val="bg1"/>
                </a:solidFill>
                <a:latin typeface="宋体" panose="02010600030101010101" pitchFamily="2" charset="-122"/>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y </a:t>
            </a:r>
            <a:r>
              <a:rPr kumimoji="1" lang="en-US" altLang="zh-CN" i="1" baseline="-25000">
                <a:solidFill>
                  <a:schemeClr val="bg1"/>
                </a:solidFill>
                <a:ea typeface="宋体" panose="02010600030101010101" pitchFamily="2" charset="-122"/>
              </a:rPr>
              <a:t>i</a:t>
            </a:r>
            <a:endParaRPr kumimoji="1" lang="en-US" altLang="zh-CN" baseline="-25000">
              <a:solidFill>
                <a:schemeClr val="bg1"/>
              </a:solidFill>
              <a:ea typeface="宋体" panose="02010600030101010101" pitchFamily="2" charset="-122"/>
            </a:endParaRPr>
          </a:p>
        </p:txBody>
      </p:sp>
      <p:sp>
        <p:nvSpPr>
          <p:cNvPr id="637957" name="Rectangle 5">
            <a:extLst>
              <a:ext uri="{FF2B5EF4-FFF2-40B4-BE49-F238E27FC236}">
                <a16:creationId xmlns:a16="http://schemas.microsoft.com/office/drawing/2014/main" id="{8BA537EE-44F8-4281-B888-850BD82CAAD5}"/>
              </a:ext>
            </a:extLst>
          </p:cNvPr>
          <p:cNvSpPr>
            <a:spLocks noChangeArrowheads="1"/>
          </p:cNvSpPr>
          <p:nvPr/>
        </p:nvSpPr>
        <p:spPr bwMode="auto">
          <a:xfrm>
            <a:off x="611188" y="3068638"/>
            <a:ext cx="4551362" cy="650875"/>
          </a:xfrm>
          <a:prstGeom prst="rect">
            <a:avLst/>
          </a:prstGeom>
          <a:gradFill rotWithShape="1">
            <a:gsLst>
              <a:gs pos="0">
                <a:srgbClr val="66FFFF"/>
              </a:gs>
              <a:gs pos="50000">
                <a:srgbClr val="FFFFFF"/>
              </a:gs>
              <a:gs pos="100000">
                <a:srgbClr val="66FFFF"/>
              </a:gs>
            </a:gsLst>
            <a:lin ang="5400000" scaled="1"/>
          </a:gradFill>
          <a:ln w="9525">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3600" b="1">
                <a:ea typeface="楷体_GB2312" panose="02010609030101010101" pitchFamily="49" charset="-122"/>
              </a:rPr>
              <a:t>规定</a:t>
            </a:r>
            <a:r>
              <a:rPr kumimoji="1" lang="zh-CN" altLang="en-US" sz="3600" b="1">
                <a:ea typeface="宋体" panose="02010600030101010101" pitchFamily="2" charset="-122"/>
              </a:rPr>
              <a:t>： </a:t>
            </a:r>
            <a:r>
              <a:rPr kumimoji="1" lang="en-US" altLang="zh-CN" sz="3600">
                <a:ea typeface="宋体" panose="02010600030101010101" pitchFamily="2" charset="-122"/>
              </a:rPr>
              <a:t>|</a:t>
            </a:r>
            <a:r>
              <a:rPr kumimoji="1" lang="en-US" altLang="zh-CN" sz="3600" i="1">
                <a:latin typeface="Symbol" panose="05050102010706020507" pitchFamily="18" charset="2"/>
                <a:ea typeface="宋体" panose="02010600030101010101" pitchFamily="2" charset="-122"/>
                <a:sym typeface="Symbol" panose="05050102010706020507" pitchFamily="18" charset="2"/>
              </a:rPr>
              <a:t></a:t>
            </a:r>
            <a:r>
              <a:rPr kumimoji="1" lang="en-US" altLang="zh-CN" sz="3600" i="1">
                <a:latin typeface="Symbol" panose="05050102010706020507" pitchFamily="18" charset="2"/>
                <a:ea typeface="宋体" panose="02010600030101010101" pitchFamily="2" charset="-122"/>
              </a:rPr>
              <a:t> </a:t>
            </a:r>
            <a:r>
              <a:rPr kumimoji="1" lang="en-US" altLang="zh-CN" sz="3600">
                <a:ea typeface="宋体" panose="02010600030101010101" pitchFamily="2" charset="-122"/>
              </a:rPr>
              <a:t>| </a:t>
            </a:r>
            <a:r>
              <a:rPr kumimoji="1" lang="en-US" altLang="zh-CN" sz="3600">
                <a:ea typeface="宋体" panose="02010600030101010101" pitchFamily="2" charset="-122"/>
                <a:sym typeface="Symbol" panose="05050102010706020507" pitchFamily="18" charset="2"/>
              </a:rPr>
              <a:t>  (180°)</a:t>
            </a:r>
          </a:p>
        </p:txBody>
      </p:sp>
      <p:grpSp>
        <p:nvGrpSpPr>
          <p:cNvPr id="17414" name="Group 6">
            <a:extLst>
              <a:ext uri="{FF2B5EF4-FFF2-40B4-BE49-F238E27FC236}">
                <a16:creationId xmlns:a16="http://schemas.microsoft.com/office/drawing/2014/main" id="{17B00B6D-BD63-46A8-8157-A55B4B103A51}"/>
              </a:ext>
            </a:extLst>
          </p:cNvPr>
          <p:cNvGrpSpPr>
            <a:grpSpLocks/>
          </p:cNvGrpSpPr>
          <p:nvPr/>
        </p:nvGrpSpPr>
        <p:grpSpPr bwMode="auto">
          <a:xfrm>
            <a:off x="8316913" y="6446838"/>
            <a:ext cx="792162" cy="366712"/>
            <a:chOff x="5193" y="4020"/>
            <a:chExt cx="499" cy="231"/>
          </a:xfrm>
        </p:grpSpPr>
        <p:pic>
          <p:nvPicPr>
            <p:cNvPr id="17422" name="Picture 7" descr="78900">
              <a:extLst>
                <a:ext uri="{FF2B5EF4-FFF2-40B4-BE49-F238E27FC236}">
                  <a16:creationId xmlns:a16="http://schemas.microsoft.com/office/drawing/2014/main" id="{2EDB1EB6-3CFA-48F6-88A8-FA38293C7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3" name="Text Box 8">
              <a:hlinkClick r:id="" action="ppaction://hlinkshowjump?jump=nextslide"/>
              <a:extLst>
                <a:ext uri="{FF2B5EF4-FFF2-40B4-BE49-F238E27FC236}">
                  <a16:creationId xmlns:a16="http://schemas.microsoft.com/office/drawing/2014/main" id="{06BF12A2-4E9B-4246-8A28-3E6AD350B05E}"/>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7415" name="Group 9">
            <a:extLst>
              <a:ext uri="{FF2B5EF4-FFF2-40B4-BE49-F238E27FC236}">
                <a16:creationId xmlns:a16="http://schemas.microsoft.com/office/drawing/2014/main" id="{C93EC884-FD81-4ADA-AD84-D9F08E0F45AF}"/>
              </a:ext>
            </a:extLst>
          </p:cNvPr>
          <p:cNvGrpSpPr>
            <a:grpSpLocks/>
          </p:cNvGrpSpPr>
          <p:nvPr/>
        </p:nvGrpSpPr>
        <p:grpSpPr bwMode="auto">
          <a:xfrm>
            <a:off x="7453313" y="6446838"/>
            <a:ext cx="792162" cy="366712"/>
            <a:chOff x="4649" y="4020"/>
            <a:chExt cx="499" cy="231"/>
          </a:xfrm>
        </p:grpSpPr>
        <p:pic>
          <p:nvPicPr>
            <p:cNvPr id="17420" name="Picture 10" descr="78900">
              <a:extLst>
                <a:ext uri="{FF2B5EF4-FFF2-40B4-BE49-F238E27FC236}">
                  <a16:creationId xmlns:a16="http://schemas.microsoft.com/office/drawing/2014/main" id="{B68E61DB-3030-4DA9-AA01-DDCC2EF630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1" name="Text Box 11">
              <a:hlinkClick r:id="" action="ppaction://hlinkshowjump?jump=previousslide"/>
              <a:extLst>
                <a:ext uri="{FF2B5EF4-FFF2-40B4-BE49-F238E27FC236}">
                  <a16:creationId xmlns:a16="http://schemas.microsoft.com/office/drawing/2014/main" id="{E69F6E6F-0C6F-4D3A-9110-F132BB43FF9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37964" name="AutoShape 12" descr="羊皮纸">
            <a:extLst>
              <a:ext uri="{FF2B5EF4-FFF2-40B4-BE49-F238E27FC236}">
                <a16:creationId xmlns:a16="http://schemas.microsoft.com/office/drawing/2014/main" id="{C2F946EA-5A4A-4052-9FA2-581D13F76295}"/>
              </a:ext>
            </a:extLst>
          </p:cNvPr>
          <p:cNvSpPr>
            <a:spLocks noChangeArrowheads="1"/>
          </p:cNvSpPr>
          <p:nvPr/>
        </p:nvSpPr>
        <p:spPr bwMode="auto">
          <a:xfrm>
            <a:off x="5580063" y="3068638"/>
            <a:ext cx="2952750" cy="720725"/>
          </a:xfrm>
          <a:prstGeom prst="wedgeRoundRectCallout">
            <a:avLst>
              <a:gd name="adj1" fmla="val 5269"/>
              <a:gd name="adj2" fmla="val -127972"/>
              <a:gd name="adj3" fmla="val 16667"/>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latin typeface="Arial" panose="020B0604020202020204" pitchFamily="34" charset="0"/>
                <a:ea typeface="楷体_GB2312" panose="02010609030101010101" pitchFamily="49" charset="-122"/>
              </a:rPr>
              <a:t>等于初相位之差</a:t>
            </a:r>
          </a:p>
        </p:txBody>
      </p:sp>
      <p:grpSp>
        <p:nvGrpSpPr>
          <p:cNvPr id="17417" name="Group 13">
            <a:extLst>
              <a:ext uri="{FF2B5EF4-FFF2-40B4-BE49-F238E27FC236}">
                <a16:creationId xmlns:a16="http://schemas.microsoft.com/office/drawing/2014/main" id="{0C1A36EB-9BB6-47CB-BA53-5CAF4BB9B646}"/>
              </a:ext>
            </a:extLst>
          </p:cNvPr>
          <p:cNvGrpSpPr>
            <a:grpSpLocks/>
          </p:cNvGrpSpPr>
          <p:nvPr/>
        </p:nvGrpSpPr>
        <p:grpSpPr bwMode="auto">
          <a:xfrm>
            <a:off x="6588125" y="6446838"/>
            <a:ext cx="792163" cy="366712"/>
            <a:chOff x="4649" y="4020"/>
            <a:chExt cx="499" cy="231"/>
          </a:xfrm>
        </p:grpSpPr>
        <p:pic>
          <p:nvPicPr>
            <p:cNvPr id="17418" name="Picture 14" descr="78900">
              <a:extLst>
                <a:ext uri="{FF2B5EF4-FFF2-40B4-BE49-F238E27FC236}">
                  <a16:creationId xmlns:a16="http://schemas.microsoft.com/office/drawing/2014/main" id="{8AA6AF8B-5DEC-41D5-9DDB-DFA85EE90B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9" name="Text Box 15">
              <a:hlinkClick r:id="" action="ppaction://hlinkshowjump?jump=firstslide"/>
              <a:extLst>
                <a:ext uri="{FF2B5EF4-FFF2-40B4-BE49-F238E27FC236}">
                  <a16:creationId xmlns:a16="http://schemas.microsoft.com/office/drawing/2014/main" id="{216C6F94-66BB-497D-A7A9-CD86E8175974}"/>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637954"/>
                                        </p:tgtEl>
                                        <p:attrNameLst>
                                          <p:attrName>style.visibility</p:attrName>
                                        </p:attrNameLst>
                                      </p:cBhvr>
                                      <p:to>
                                        <p:strVal val="visible"/>
                                      </p:to>
                                    </p:set>
                                    <p:anim calcmode="lin" valueType="num">
                                      <p:cBhvr additive="base">
                                        <p:cTn id="7" dur="500" fill="hold"/>
                                        <p:tgtEl>
                                          <p:spTgt spid="637954"/>
                                        </p:tgtEl>
                                        <p:attrNameLst>
                                          <p:attrName>ppt_x</p:attrName>
                                        </p:attrNameLst>
                                      </p:cBhvr>
                                      <p:tavLst>
                                        <p:tav tm="0">
                                          <p:val>
                                            <p:strVal val="0-#ppt_w/2"/>
                                          </p:val>
                                        </p:tav>
                                        <p:tav tm="100000">
                                          <p:val>
                                            <p:strVal val="#ppt_x"/>
                                          </p:val>
                                        </p:tav>
                                      </p:tavLst>
                                    </p:anim>
                                    <p:anim calcmode="lin" valueType="num">
                                      <p:cBhvr additive="base">
                                        <p:cTn id="8" dur="500" fill="hold"/>
                                        <p:tgtEl>
                                          <p:spTgt spid="63795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37955"/>
                                        </p:tgtEl>
                                        <p:attrNameLst>
                                          <p:attrName>style.visibility</p:attrName>
                                        </p:attrNameLst>
                                      </p:cBhvr>
                                      <p:to>
                                        <p:strVal val="visible"/>
                                      </p:to>
                                    </p:set>
                                    <p:anim calcmode="lin" valueType="num">
                                      <p:cBhvr additive="base">
                                        <p:cTn id="13" dur="500" fill="hold"/>
                                        <p:tgtEl>
                                          <p:spTgt spid="637955"/>
                                        </p:tgtEl>
                                        <p:attrNameLst>
                                          <p:attrName>ppt_x</p:attrName>
                                        </p:attrNameLst>
                                      </p:cBhvr>
                                      <p:tavLst>
                                        <p:tav tm="0">
                                          <p:val>
                                            <p:strVal val="0-#ppt_w/2"/>
                                          </p:val>
                                        </p:tav>
                                        <p:tav tm="100000">
                                          <p:val>
                                            <p:strVal val="#ppt_x"/>
                                          </p:val>
                                        </p:tav>
                                      </p:tavLst>
                                    </p:anim>
                                    <p:anim calcmode="lin" valueType="num">
                                      <p:cBhvr additive="base">
                                        <p:cTn id="14" dur="500" fill="hold"/>
                                        <p:tgtEl>
                                          <p:spTgt spid="63795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37956"/>
                                        </p:tgtEl>
                                        <p:attrNameLst>
                                          <p:attrName>style.visibility</p:attrName>
                                        </p:attrNameLst>
                                      </p:cBhvr>
                                      <p:to>
                                        <p:strVal val="visible"/>
                                      </p:to>
                                    </p:set>
                                    <p:animEffect transition="in" filter="wipe(left)">
                                      <p:cBhvr>
                                        <p:cTn id="19" dur="2000"/>
                                        <p:tgtEl>
                                          <p:spTgt spid="63795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637957"/>
                                        </p:tgtEl>
                                        <p:attrNameLst>
                                          <p:attrName>style.visibility</p:attrName>
                                        </p:attrNameLst>
                                      </p:cBhvr>
                                      <p:to>
                                        <p:strVal val="visible"/>
                                      </p:to>
                                    </p:set>
                                    <p:animEffect transition="in" filter="slide(fromBottom)">
                                      <p:cBhvr>
                                        <p:cTn id="24" dur="500"/>
                                        <p:tgtEl>
                                          <p:spTgt spid="637957"/>
                                        </p:tgtEl>
                                      </p:cBhvr>
                                    </p:animEffect>
                                  </p:childTnLst>
                                </p:cTn>
                              </p:par>
                            </p:childTnLst>
                          </p:cTn>
                        </p:par>
                        <p:par>
                          <p:cTn id="25" fill="hold" nodeType="afterGroup">
                            <p:stCondLst>
                              <p:cond delay="500"/>
                            </p:stCondLst>
                            <p:childTnLst>
                              <p:par>
                                <p:cTn id="26" presetID="20" presetClass="entr" presetSubtype="0" fill="hold" grpId="0" nodeType="afterEffect">
                                  <p:stCondLst>
                                    <p:cond delay="0"/>
                                  </p:stCondLst>
                                  <p:childTnLst>
                                    <p:set>
                                      <p:cBhvr>
                                        <p:cTn id="27" dur="1" fill="hold">
                                          <p:stCondLst>
                                            <p:cond delay="0"/>
                                          </p:stCondLst>
                                        </p:cTn>
                                        <p:tgtEl>
                                          <p:spTgt spid="637964"/>
                                        </p:tgtEl>
                                        <p:attrNameLst>
                                          <p:attrName>style.visibility</p:attrName>
                                        </p:attrNameLst>
                                      </p:cBhvr>
                                      <p:to>
                                        <p:strVal val="visible"/>
                                      </p:to>
                                    </p:set>
                                    <p:animEffect transition="in" filter="wedge">
                                      <p:cBhvr>
                                        <p:cTn id="28" dur="2000"/>
                                        <p:tgtEl>
                                          <p:spTgt spid="637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4" grpId="0"/>
      <p:bldP spid="637955" grpId="0" autoUpdateAnimBg="0"/>
      <p:bldP spid="637956" grpId="0" autoUpdateAnimBg="0"/>
      <p:bldP spid="637957" grpId="0" animBg="1" autoUpdateAnimBg="0"/>
      <p:bldP spid="63796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2">
            <a:extLst>
              <a:ext uri="{FF2B5EF4-FFF2-40B4-BE49-F238E27FC236}">
                <a16:creationId xmlns:a16="http://schemas.microsoft.com/office/drawing/2014/main" id="{5F25AC51-0649-413C-BA91-214BA545C510}"/>
              </a:ext>
            </a:extLst>
          </p:cNvPr>
          <p:cNvSpPr>
            <a:spLocks noChangeArrowheads="1"/>
          </p:cNvSpPr>
          <p:nvPr/>
        </p:nvSpPr>
        <p:spPr bwMode="auto">
          <a:xfrm>
            <a:off x="684213" y="620713"/>
            <a:ext cx="7742237"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SzPct val="80000"/>
              <a:buFont typeface="Wingdings" panose="05000000000000000000" pitchFamily="2" charset="2"/>
              <a:buChar char="l"/>
            </a:pPr>
            <a:r>
              <a:rPr kumimoji="1" lang="en-US" altLang="zh-CN" sz="2800" i="1">
                <a:solidFill>
                  <a:schemeClr val="bg1"/>
                </a:solidFill>
                <a:latin typeface="Symbol" panose="05050102010706020507" pitchFamily="18" charset="2"/>
                <a:ea typeface="宋体" panose="02010600030101010101" pitchFamily="2" charset="-122"/>
              </a:rPr>
              <a:t>j </a:t>
            </a:r>
            <a:r>
              <a:rPr kumimoji="1" lang="en-US" altLang="zh-CN" sz="2800" i="1">
                <a:solidFill>
                  <a:schemeClr val="bg1"/>
                </a:solidFill>
                <a:ea typeface="宋体" panose="02010600030101010101" pitchFamily="2" charset="-122"/>
              </a:rPr>
              <a:t>&gt;</a:t>
            </a:r>
            <a:r>
              <a:rPr kumimoji="1" lang="en-US" altLang="zh-CN" sz="2800">
                <a:solidFill>
                  <a:schemeClr val="bg1"/>
                </a:solidFill>
                <a:ea typeface="宋体" panose="02010600030101010101" pitchFamily="2" charset="-122"/>
              </a:rPr>
              <a:t>0</a:t>
            </a:r>
            <a:r>
              <a:rPr kumimoji="1" lang="zh-CN" altLang="en-US" sz="2800" b="1">
                <a:solidFill>
                  <a:srgbClr val="FFFF00"/>
                </a:solidFill>
                <a:ea typeface="宋体" panose="02010600030101010101" pitchFamily="2" charset="-122"/>
              </a:rPr>
              <a:t>， </a:t>
            </a:r>
            <a:r>
              <a:rPr kumimoji="1" lang="en-US" altLang="zh-CN" sz="2800" i="1">
                <a:solidFill>
                  <a:srgbClr val="FFFF00"/>
                </a:solidFill>
                <a:ea typeface="宋体" panose="02010600030101010101" pitchFamily="2" charset="-122"/>
              </a:rPr>
              <a:t>u</a:t>
            </a:r>
            <a:r>
              <a:rPr kumimoji="1" lang="zh-CN" altLang="zh-CN" sz="2800" b="1">
                <a:solidFill>
                  <a:srgbClr val="FFFF00"/>
                </a:solidFill>
                <a:ea typeface="楷体_GB2312" panose="02010609030101010101" pitchFamily="49" charset="-122"/>
              </a:rPr>
              <a:t>超前</a:t>
            </a:r>
            <a:r>
              <a:rPr kumimoji="1" lang="en-US" altLang="zh-CN" sz="2800" i="1">
                <a:solidFill>
                  <a:schemeClr val="bg1"/>
                </a:solidFill>
                <a:ea typeface="宋体" panose="02010600030101010101" pitchFamily="2" charset="-122"/>
              </a:rPr>
              <a:t>i </a:t>
            </a:r>
            <a:r>
              <a:rPr kumimoji="1" lang="en-US" altLang="zh-CN" sz="2800" i="1">
                <a:solidFill>
                  <a:schemeClr val="bg1"/>
                </a:solidFill>
                <a:latin typeface="Symbol" panose="05050102010706020507" pitchFamily="18" charset="2"/>
                <a:ea typeface="宋体" panose="02010600030101010101" pitchFamily="2" charset="-122"/>
              </a:rPr>
              <a:t>j</a:t>
            </a:r>
            <a:r>
              <a:rPr kumimoji="1" lang="en-US" altLang="zh-CN" sz="2800" i="1">
                <a:solidFill>
                  <a:srgbClr val="FFFF00"/>
                </a:solidFill>
                <a:latin typeface="Symbol" panose="05050102010706020507" pitchFamily="18" charset="2"/>
                <a:ea typeface="宋体" panose="02010600030101010101" pitchFamily="2" charset="-122"/>
              </a:rPr>
              <a:t> </a:t>
            </a:r>
            <a:r>
              <a:rPr kumimoji="1" lang="zh-CN" altLang="zh-CN" sz="2800" b="1">
                <a:solidFill>
                  <a:srgbClr val="FFFF00"/>
                </a:solidFill>
                <a:ea typeface="楷体_GB2312" panose="02010609030101010101" pitchFamily="49" charset="-122"/>
              </a:rPr>
              <a:t>角</a:t>
            </a:r>
            <a:r>
              <a:rPr kumimoji="1" lang="zh-CN" altLang="zh-CN" sz="2800" b="1">
                <a:solidFill>
                  <a:srgbClr val="FFFF00"/>
                </a:solidFill>
                <a:ea typeface="仿宋_GB2312" panose="02010609030101010101" pitchFamily="49" charset="-122"/>
              </a:rPr>
              <a:t>，</a:t>
            </a:r>
            <a:r>
              <a:rPr kumimoji="1" lang="zh-CN" altLang="zh-CN" sz="2800" b="1">
                <a:solidFill>
                  <a:srgbClr val="FFFF00"/>
                </a:solidFill>
                <a:latin typeface="Arial" panose="020B0604020202020204" pitchFamily="34" charset="0"/>
                <a:ea typeface="楷体_GB2312" panose="02010609030101010101" pitchFamily="49" charset="-122"/>
              </a:rPr>
              <a:t>或</a:t>
            </a:r>
            <a:r>
              <a:rPr kumimoji="1" lang="en-US" altLang="zh-CN" sz="2800" i="1">
                <a:solidFill>
                  <a:schemeClr val="bg1"/>
                </a:solidFill>
                <a:ea typeface="仿宋_GB2312" panose="02010609030101010101" pitchFamily="49" charset="-122"/>
              </a:rPr>
              <a:t>i</a:t>
            </a:r>
            <a:r>
              <a:rPr kumimoji="1" lang="zh-CN" altLang="zh-CN" sz="2800">
                <a:solidFill>
                  <a:schemeClr val="bg1"/>
                </a:solidFill>
                <a:latin typeface="Arial" panose="020B0604020202020204" pitchFamily="34" charset="0"/>
                <a:ea typeface="楷体_GB2312" panose="02010609030101010101" pitchFamily="49" charset="-122"/>
              </a:rPr>
              <a:t> </a:t>
            </a:r>
            <a:r>
              <a:rPr kumimoji="1" lang="zh-CN" altLang="en-US" sz="2800" b="1">
                <a:solidFill>
                  <a:srgbClr val="FFFF00"/>
                </a:solidFill>
                <a:latin typeface="Arial" panose="020B0604020202020204" pitchFamily="34" charset="0"/>
                <a:ea typeface="楷体_GB2312" panose="02010609030101010101" pitchFamily="49" charset="-122"/>
              </a:rPr>
              <a:t>滞后</a:t>
            </a:r>
            <a:r>
              <a:rPr kumimoji="1" lang="zh-CN" altLang="zh-CN" sz="2800">
                <a:solidFill>
                  <a:srgbClr val="FFFF00"/>
                </a:solidFill>
                <a:latin typeface="Arial" panose="020B0604020202020204" pitchFamily="34" charset="0"/>
                <a:ea typeface="仿宋_GB2312" panose="02010609030101010101" pitchFamily="49" charset="-122"/>
              </a:rPr>
              <a:t> </a:t>
            </a:r>
            <a:r>
              <a:rPr kumimoji="1" lang="en-US" altLang="zh-CN" sz="2800" i="1">
                <a:solidFill>
                  <a:schemeClr val="bg1"/>
                </a:solidFill>
                <a:ea typeface="仿宋_GB2312" panose="02010609030101010101" pitchFamily="49" charset="-122"/>
              </a:rPr>
              <a:t>u</a:t>
            </a:r>
            <a:r>
              <a:rPr kumimoji="1" lang="zh-CN" altLang="zh-CN" sz="2800">
                <a:solidFill>
                  <a:schemeClr val="bg1"/>
                </a:solidFill>
                <a:latin typeface="Arial" panose="020B0604020202020204" pitchFamily="34" charset="0"/>
                <a:ea typeface="仿宋_GB2312" panose="02010609030101010101" pitchFamily="49" charset="-122"/>
              </a:rPr>
              <a:t> </a:t>
            </a:r>
            <a:r>
              <a:rPr kumimoji="1" lang="en-US" altLang="zh-CN" sz="2400" i="1">
                <a:solidFill>
                  <a:schemeClr val="bg1"/>
                </a:solidFill>
                <a:latin typeface="Arial" panose="020B0604020202020204" pitchFamily="34" charset="0"/>
                <a:ea typeface="仿宋_GB2312" panose="02010609030101010101" pitchFamily="49" charset="-122"/>
                <a:sym typeface="Symbol" panose="05050102010706020507" pitchFamily="18" charset="2"/>
              </a:rPr>
              <a:t></a:t>
            </a:r>
            <a:r>
              <a:rPr kumimoji="1" lang="en-US" altLang="zh-CN" sz="2800" b="1" i="1">
                <a:solidFill>
                  <a:srgbClr val="FFFF00"/>
                </a:solidFill>
                <a:latin typeface="Arial" panose="020B0604020202020204" pitchFamily="34" charset="0"/>
                <a:ea typeface="仿宋_GB2312" panose="02010609030101010101" pitchFamily="49" charset="-122"/>
              </a:rPr>
              <a:t> </a:t>
            </a:r>
            <a:r>
              <a:rPr kumimoji="1" lang="zh-CN" altLang="zh-CN" sz="2800" b="1">
                <a:solidFill>
                  <a:srgbClr val="FFFF00"/>
                </a:solidFill>
                <a:latin typeface="Arial" panose="020B0604020202020204" pitchFamily="34" charset="0"/>
                <a:ea typeface="仿宋_GB2312" panose="02010609030101010101" pitchFamily="49" charset="-122"/>
              </a:rPr>
              <a:t>角</a:t>
            </a:r>
            <a:r>
              <a:rPr kumimoji="1" lang="en-US" altLang="zh-CN" sz="2400" b="1">
                <a:solidFill>
                  <a:srgbClr val="FFFF00"/>
                </a:solidFill>
                <a:latin typeface="Arial" panose="020B0604020202020204" pitchFamily="34" charset="0"/>
                <a:ea typeface="仿宋_GB2312" panose="02010609030101010101" pitchFamily="49" charset="-122"/>
              </a:rPr>
              <a:t>,</a:t>
            </a:r>
            <a:r>
              <a:rPr kumimoji="1" lang="zh-CN" altLang="zh-CN" sz="2800" b="1">
                <a:solidFill>
                  <a:srgbClr val="FFFF00"/>
                </a:solidFill>
                <a:ea typeface="楷体_GB2312" panose="02010609030101010101" pitchFamily="49" charset="-122"/>
              </a:rPr>
              <a:t> </a:t>
            </a:r>
            <a:r>
              <a:rPr kumimoji="1" lang="en-US" altLang="zh-CN" sz="2800" b="1">
                <a:solidFill>
                  <a:srgbClr val="FFFF00"/>
                </a:solidFill>
                <a:ea typeface="宋体" panose="02010600030101010101" pitchFamily="2" charset="-122"/>
              </a:rPr>
              <a:t>(</a:t>
            </a:r>
            <a:r>
              <a:rPr kumimoji="1" lang="en-US" altLang="zh-CN" sz="2800" i="1">
                <a:solidFill>
                  <a:schemeClr val="bg1"/>
                </a:solidFill>
                <a:ea typeface="宋体" panose="02010600030101010101" pitchFamily="2" charset="-122"/>
              </a:rPr>
              <a:t>u</a:t>
            </a:r>
            <a:r>
              <a:rPr kumimoji="1" lang="en-US" altLang="zh-CN" sz="2800" b="1" i="1">
                <a:solidFill>
                  <a:srgbClr val="FFFF00"/>
                </a:solidFill>
                <a:ea typeface="宋体" panose="02010600030101010101" pitchFamily="2" charset="-122"/>
              </a:rPr>
              <a:t> </a:t>
            </a:r>
            <a:r>
              <a:rPr kumimoji="1" lang="zh-CN" altLang="en-US" sz="2800" b="1">
                <a:solidFill>
                  <a:srgbClr val="FFFF00"/>
                </a:solidFill>
                <a:ea typeface="楷体_GB2312" panose="02010609030101010101" pitchFamily="49" charset="-122"/>
              </a:rPr>
              <a:t>比 </a:t>
            </a:r>
            <a:r>
              <a:rPr kumimoji="1" lang="en-US" altLang="zh-CN" sz="2800" i="1">
                <a:solidFill>
                  <a:schemeClr val="bg1"/>
                </a:solidFill>
                <a:ea typeface="宋体" panose="02010600030101010101" pitchFamily="2" charset="-122"/>
              </a:rPr>
              <a:t>i </a:t>
            </a:r>
            <a:r>
              <a:rPr kumimoji="1" lang="zh-CN" altLang="en-US" sz="2800" b="1">
                <a:solidFill>
                  <a:srgbClr val="FFFF00"/>
                </a:solidFill>
                <a:latin typeface="楷体_GB2312" panose="02010609030101010101" pitchFamily="49" charset="-122"/>
                <a:ea typeface="楷体_GB2312" panose="02010609030101010101" pitchFamily="49" charset="-122"/>
              </a:rPr>
              <a:t>先到达最大值</a:t>
            </a:r>
            <a:r>
              <a:rPr kumimoji="1" lang="en-US" altLang="zh-CN" sz="2800" b="1">
                <a:solidFill>
                  <a:srgbClr val="FFFF00"/>
                </a:solidFill>
                <a:latin typeface="仿宋_GB2312" panose="02010609030101010101" pitchFamily="49" charset="-122"/>
                <a:ea typeface="仿宋_GB2312" panose="02010609030101010101" pitchFamily="49" charset="-122"/>
              </a:rPr>
              <a:t>)</a:t>
            </a:r>
            <a:r>
              <a:rPr kumimoji="1" lang="zh-CN" altLang="en-US" sz="2800" b="1">
                <a:solidFill>
                  <a:srgbClr val="FFFF00"/>
                </a:solidFill>
                <a:latin typeface="仿宋_GB2312" panose="02010609030101010101" pitchFamily="49" charset="-122"/>
                <a:ea typeface="仿宋_GB2312" panose="02010609030101010101" pitchFamily="49" charset="-122"/>
              </a:rPr>
              <a:t>；</a:t>
            </a:r>
          </a:p>
        </p:txBody>
      </p:sp>
      <p:sp>
        <p:nvSpPr>
          <p:cNvPr id="638979" name="Rectangle 3">
            <a:extLst>
              <a:ext uri="{FF2B5EF4-FFF2-40B4-BE49-F238E27FC236}">
                <a16:creationId xmlns:a16="http://schemas.microsoft.com/office/drawing/2014/main" id="{63DB3FDB-BE58-43DB-B6C5-71C12E23E6A1}"/>
              </a:ext>
            </a:extLst>
          </p:cNvPr>
          <p:cNvSpPr>
            <a:spLocks noChangeArrowheads="1"/>
          </p:cNvSpPr>
          <p:nvPr/>
        </p:nvSpPr>
        <p:spPr bwMode="auto">
          <a:xfrm>
            <a:off x="755650" y="1773238"/>
            <a:ext cx="770413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SzPct val="80000"/>
              <a:buFont typeface="Wingdings" panose="05000000000000000000" pitchFamily="2" charset="2"/>
              <a:buChar char="l"/>
            </a:pPr>
            <a:r>
              <a:rPr kumimoji="1" lang="zh-CN" altLang="en-US" sz="2800" b="1" i="1">
                <a:solidFill>
                  <a:schemeClr val="bg1"/>
                </a:solidFill>
                <a:latin typeface="Symbol" panose="05050102010706020507" pitchFamily="18" charset="2"/>
                <a:ea typeface="宋体" panose="02010600030101010101" pitchFamily="2" charset="-122"/>
              </a:rPr>
              <a:t> </a:t>
            </a:r>
            <a:r>
              <a:rPr kumimoji="1" lang="en-US" altLang="zh-CN" sz="2800" i="1">
                <a:solidFill>
                  <a:schemeClr val="bg1"/>
                </a:solidFill>
                <a:latin typeface="Symbol" panose="05050102010706020507" pitchFamily="18" charset="2"/>
                <a:ea typeface="宋体" panose="02010600030101010101" pitchFamily="2" charset="-122"/>
              </a:rPr>
              <a:t>j </a:t>
            </a:r>
            <a:r>
              <a:rPr kumimoji="1" lang="en-US" altLang="zh-CN" sz="2800" i="1">
                <a:solidFill>
                  <a:schemeClr val="bg1"/>
                </a:solidFill>
                <a:ea typeface="宋体" panose="02010600030101010101" pitchFamily="2" charset="-122"/>
              </a:rPr>
              <a:t>&lt;</a:t>
            </a:r>
            <a:r>
              <a:rPr kumimoji="1" lang="en-US" altLang="zh-CN" sz="2800">
                <a:solidFill>
                  <a:schemeClr val="bg1"/>
                </a:solidFill>
                <a:ea typeface="宋体" panose="02010600030101010101" pitchFamily="2" charset="-122"/>
              </a:rPr>
              <a:t>0</a:t>
            </a:r>
            <a:r>
              <a:rPr kumimoji="1" lang="zh-CN" altLang="en-US" sz="2800" b="1">
                <a:solidFill>
                  <a:schemeClr val="bg1"/>
                </a:solidFill>
                <a:ea typeface="宋体" panose="02010600030101010101" pitchFamily="2" charset="-122"/>
              </a:rPr>
              <a:t>，</a:t>
            </a:r>
            <a:r>
              <a:rPr kumimoji="1" lang="zh-CN" altLang="en-US"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r>
              <a:rPr kumimoji="1" lang="en-US" altLang="zh-CN" sz="2800" i="1">
                <a:solidFill>
                  <a:srgbClr val="FFFF00"/>
                </a:solidFill>
                <a:ea typeface="宋体" panose="02010600030101010101" pitchFamily="2" charset="-122"/>
              </a:rPr>
              <a:t> </a:t>
            </a:r>
            <a:r>
              <a:rPr kumimoji="1" lang="zh-CN" altLang="zh-CN" sz="2800" b="1">
                <a:solidFill>
                  <a:srgbClr val="FFFF00"/>
                </a:solidFill>
                <a:ea typeface="楷体_GB2312" panose="02010609030101010101" pitchFamily="49" charset="-122"/>
              </a:rPr>
              <a:t>超前</a:t>
            </a:r>
            <a:r>
              <a:rPr kumimoji="1" lang="zh-CN" altLang="zh-CN" sz="2800" b="1">
                <a:solidFill>
                  <a:srgbClr val="FFFF00"/>
                </a:solidFill>
                <a:ea typeface="宋体" panose="02010600030101010101" pitchFamily="2" charset="-122"/>
              </a:rPr>
              <a:t> </a:t>
            </a:r>
            <a:r>
              <a:rPr kumimoji="1" lang="en-US" altLang="zh-CN" sz="2800" i="1">
                <a:solidFill>
                  <a:schemeClr val="bg1"/>
                </a:solidFill>
                <a:ea typeface="宋体" panose="02010600030101010101" pitchFamily="2" charset="-122"/>
              </a:rPr>
              <a:t>u </a:t>
            </a:r>
            <a:r>
              <a:rPr kumimoji="1" lang="en-US" altLang="zh-CN" sz="2800" i="1">
                <a:solidFill>
                  <a:schemeClr val="bg1"/>
                </a:solidFill>
                <a:latin typeface="Symbol" panose="05050102010706020507" pitchFamily="18" charset="2"/>
                <a:ea typeface="宋体" panose="02010600030101010101" pitchFamily="2" charset="-122"/>
              </a:rPr>
              <a:t>j</a:t>
            </a:r>
            <a:r>
              <a:rPr kumimoji="1" lang="en-US" altLang="zh-CN" sz="2800" b="1" i="1">
                <a:solidFill>
                  <a:srgbClr val="FFFF00"/>
                </a:solidFill>
                <a:latin typeface="Symbol" panose="05050102010706020507" pitchFamily="18" charset="2"/>
                <a:ea typeface="宋体" panose="02010600030101010101" pitchFamily="2" charset="-122"/>
              </a:rPr>
              <a:t> </a:t>
            </a:r>
            <a:r>
              <a:rPr kumimoji="1" lang="zh-CN" altLang="zh-CN" sz="2800" b="1">
                <a:solidFill>
                  <a:srgbClr val="FFFF00"/>
                </a:solidFill>
                <a:ea typeface="楷体_GB2312" panose="02010609030101010101" pitchFamily="49" charset="-122"/>
              </a:rPr>
              <a:t>角，或</a:t>
            </a:r>
            <a:r>
              <a:rPr kumimoji="1" lang="en-US" altLang="zh-CN" sz="2800" i="1">
                <a:solidFill>
                  <a:schemeClr val="bg1"/>
                </a:solidFill>
                <a:ea typeface="宋体" panose="02010600030101010101" pitchFamily="2" charset="-122"/>
              </a:rPr>
              <a:t>u</a:t>
            </a:r>
            <a:r>
              <a:rPr kumimoji="1" lang="en-US" altLang="zh-CN" sz="2800" i="1">
                <a:solidFill>
                  <a:srgbClr val="FFFF00"/>
                </a:solidFill>
                <a:ea typeface="宋体" panose="02010600030101010101" pitchFamily="2" charset="-122"/>
              </a:rPr>
              <a:t> </a:t>
            </a:r>
            <a:r>
              <a:rPr kumimoji="1" lang="zh-CN" altLang="en-US" sz="2800" b="1">
                <a:solidFill>
                  <a:srgbClr val="FFFF00"/>
                </a:solidFill>
                <a:ea typeface="楷体_GB2312" panose="02010609030101010101" pitchFamily="49" charset="-122"/>
              </a:rPr>
              <a:t>滞后</a:t>
            </a:r>
            <a:r>
              <a:rPr kumimoji="1" lang="zh-CN" altLang="zh-CN" sz="2800" b="1">
                <a:solidFill>
                  <a:srgbClr val="FFFF00"/>
                </a:solidFill>
                <a:ea typeface="宋体" panose="02010600030101010101" pitchFamily="2" charset="-122"/>
              </a:rPr>
              <a:t> </a:t>
            </a:r>
            <a:r>
              <a:rPr kumimoji="1" lang="en-US" altLang="zh-CN" sz="2800" i="1">
                <a:solidFill>
                  <a:schemeClr val="bg1"/>
                </a:solidFill>
                <a:ea typeface="宋体" panose="02010600030101010101" pitchFamily="2" charset="-122"/>
              </a:rPr>
              <a:t>i </a:t>
            </a:r>
            <a:r>
              <a:rPr kumimoji="1" lang="en-US" altLang="zh-CN" sz="2800" i="1">
                <a:solidFill>
                  <a:schemeClr val="bg1"/>
                </a:solidFill>
                <a:latin typeface="Symbol" panose="05050102010706020507" pitchFamily="18" charset="2"/>
                <a:ea typeface="宋体" panose="02010600030101010101" pitchFamily="2" charset="-122"/>
              </a:rPr>
              <a:t>j</a:t>
            </a:r>
            <a:r>
              <a:rPr kumimoji="1" lang="en-US" altLang="zh-CN" sz="2800" b="1" i="1">
                <a:solidFill>
                  <a:srgbClr val="FFFF00"/>
                </a:solidFill>
                <a:latin typeface="Symbol" panose="05050102010706020507" pitchFamily="18" charset="2"/>
                <a:ea typeface="宋体" panose="02010600030101010101" pitchFamily="2" charset="-122"/>
              </a:rPr>
              <a:t> </a:t>
            </a:r>
            <a:r>
              <a:rPr kumimoji="1" lang="zh-CN" altLang="zh-CN" sz="2800" b="1">
                <a:solidFill>
                  <a:srgbClr val="FFFF00"/>
                </a:solidFill>
                <a:ea typeface="楷体_GB2312" panose="02010609030101010101" pitchFamily="49" charset="-122"/>
              </a:rPr>
              <a:t>角</a:t>
            </a:r>
            <a:r>
              <a:rPr kumimoji="1" lang="en-US" altLang="zh-CN" sz="2800" b="1">
                <a:solidFill>
                  <a:srgbClr val="FFFF00"/>
                </a:solidFill>
                <a:ea typeface="宋体" panose="02010600030101010101" pitchFamily="2" charset="-122"/>
              </a:rPr>
              <a:t>, </a:t>
            </a:r>
            <a:r>
              <a:rPr kumimoji="1" lang="en-US" altLang="zh-CN" sz="2800" i="1">
                <a:solidFill>
                  <a:schemeClr val="bg1"/>
                </a:solidFill>
                <a:ea typeface="宋体" panose="02010600030101010101" pitchFamily="2" charset="-122"/>
              </a:rPr>
              <a:t>i </a:t>
            </a:r>
            <a:r>
              <a:rPr kumimoji="1" lang="zh-CN" altLang="en-US" sz="2800" b="1">
                <a:solidFill>
                  <a:srgbClr val="FFFF00"/>
                </a:solidFill>
                <a:ea typeface="楷体_GB2312" panose="02010609030101010101" pitchFamily="49" charset="-122"/>
              </a:rPr>
              <a:t>比</a:t>
            </a:r>
            <a:r>
              <a:rPr kumimoji="1" lang="zh-CN" altLang="en-US" sz="2800" b="1">
                <a:solidFill>
                  <a:srgbClr val="FFFF00"/>
                </a:solidFill>
                <a:ea typeface="宋体" panose="02010600030101010101" pitchFamily="2" charset="-122"/>
              </a:rPr>
              <a:t> </a:t>
            </a:r>
            <a:r>
              <a:rPr kumimoji="1" lang="en-US" altLang="zh-CN" sz="2800" i="1">
                <a:solidFill>
                  <a:schemeClr val="bg1"/>
                </a:solidFill>
                <a:ea typeface="宋体" panose="02010600030101010101" pitchFamily="2" charset="-122"/>
              </a:rPr>
              <a:t>u</a:t>
            </a:r>
            <a:r>
              <a:rPr kumimoji="1" lang="en-US" altLang="zh-CN" sz="2800" b="1" i="1">
                <a:solidFill>
                  <a:srgbClr val="FFFF00"/>
                </a:solidFill>
                <a:ea typeface="宋体" panose="02010600030101010101" pitchFamily="2"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先</a:t>
            </a:r>
          </a:p>
          <a:p>
            <a:pPr eaLnBrk="1" hangingPunct="1">
              <a:lnSpc>
                <a:spcPct val="120000"/>
              </a:lnSpc>
              <a:spcBef>
                <a:spcPct val="0"/>
              </a:spcBef>
              <a:buSzPct val="80000"/>
              <a:buFont typeface="Wingdings" panose="05000000000000000000" pitchFamily="2" charset="2"/>
              <a:buNone/>
            </a:pPr>
            <a:r>
              <a:rPr kumimoji="1" lang="zh-CN" altLang="en-US" sz="2800" b="1">
                <a:solidFill>
                  <a:srgbClr val="FFFF00"/>
                </a:solidFill>
                <a:latin typeface="楷体_GB2312" panose="02010609030101010101" pitchFamily="49" charset="-122"/>
                <a:ea typeface="楷体_GB2312" panose="02010609030101010101" pitchFamily="49" charset="-122"/>
              </a:rPr>
              <a:t>  到达最大值）。</a:t>
            </a:r>
          </a:p>
        </p:txBody>
      </p:sp>
      <p:grpSp>
        <p:nvGrpSpPr>
          <p:cNvPr id="18436" name="Group 4">
            <a:extLst>
              <a:ext uri="{FF2B5EF4-FFF2-40B4-BE49-F238E27FC236}">
                <a16:creationId xmlns:a16="http://schemas.microsoft.com/office/drawing/2014/main" id="{F607A68F-9C87-48B4-8098-DBEA9257DD51}"/>
              </a:ext>
            </a:extLst>
          </p:cNvPr>
          <p:cNvGrpSpPr>
            <a:grpSpLocks/>
          </p:cNvGrpSpPr>
          <p:nvPr/>
        </p:nvGrpSpPr>
        <p:grpSpPr bwMode="auto">
          <a:xfrm>
            <a:off x="8316913" y="6446838"/>
            <a:ext cx="792162" cy="366712"/>
            <a:chOff x="5193" y="4020"/>
            <a:chExt cx="499" cy="231"/>
          </a:xfrm>
        </p:grpSpPr>
        <p:pic>
          <p:nvPicPr>
            <p:cNvPr id="18463" name="Picture 5" descr="78900">
              <a:extLst>
                <a:ext uri="{FF2B5EF4-FFF2-40B4-BE49-F238E27FC236}">
                  <a16:creationId xmlns:a16="http://schemas.microsoft.com/office/drawing/2014/main" id="{C09EFA77-97BE-4215-BC82-0E824FF91E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4" name="Text Box 6">
              <a:hlinkClick r:id="" action="ppaction://hlinkshowjump?jump=nextslide"/>
              <a:extLst>
                <a:ext uri="{FF2B5EF4-FFF2-40B4-BE49-F238E27FC236}">
                  <a16:creationId xmlns:a16="http://schemas.microsoft.com/office/drawing/2014/main" id="{921198DA-EB3E-4C27-A3D6-FB95AF260AE8}"/>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8437" name="Group 7">
            <a:extLst>
              <a:ext uri="{FF2B5EF4-FFF2-40B4-BE49-F238E27FC236}">
                <a16:creationId xmlns:a16="http://schemas.microsoft.com/office/drawing/2014/main" id="{14109A86-B3D4-46F2-8E79-336E41123479}"/>
              </a:ext>
            </a:extLst>
          </p:cNvPr>
          <p:cNvGrpSpPr>
            <a:grpSpLocks/>
          </p:cNvGrpSpPr>
          <p:nvPr/>
        </p:nvGrpSpPr>
        <p:grpSpPr bwMode="auto">
          <a:xfrm>
            <a:off x="7453313" y="6446838"/>
            <a:ext cx="792162" cy="366712"/>
            <a:chOff x="4649" y="4020"/>
            <a:chExt cx="499" cy="231"/>
          </a:xfrm>
        </p:grpSpPr>
        <p:pic>
          <p:nvPicPr>
            <p:cNvPr id="18461" name="Picture 8" descr="78900">
              <a:extLst>
                <a:ext uri="{FF2B5EF4-FFF2-40B4-BE49-F238E27FC236}">
                  <a16:creationId xmlns:a16="http://schemas.microsoft.com/office/drawing/2014/main" id="{4DDD5B5A-7186-4E4E-9DA6-39607DDC28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Text Box 9">
              <a:hlinkClick r:id="" action="ppaction://hlinkshowjump?jump=previousslide"/>
              <a:extLst>
                <a:ext uri="{FF2B5EF4-FFF2-40B4-BE49-F238E27FC236}">
                  <a16:creationId xmlns:a16="http://schemas.microsoft.com/office/drawing/2014/main" id="{0A8400F7-BC23-4526-9AE3-1E86DEBBEE6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8438" name="Group 10">
            <a:extLst>
              <a:ext uri="{FF2B5EF4-FFF2-40B4-BE49-F238E27FC236}">
                <a16:creationId xmlns:a16="http://schemas.microsoft.com/office/drawing/2014/main" id="{C44633AC-4479-495A-B886-C1EACCAA2D9A}"/>
              </a:ext>
            </a:extLst>
          </p:cNvPr>
          <p:cNvGrpSpPr>
            <a:grpSpLocks/>
          </p:cNvGrpSpPr>
          <p:nvPr/>
        </p:nvGrpSpPr>
        <p:grpSpPr bwMode="auto">
          <a:xfrm>
            <a:off x="6588125" y="6446838"/>
            <a:ext cx="792163" cy="366712"/>
            <a:chOff x="4649" y="4020"/>
            <a:chExt cx="499" cy="231"/>
          </a:xfrm>
        </p:grpSpPr>
        <p:pic>
          <p:nvPicPr>
            <p:cNvPr id="18459" name="Picture 11" descr="78900">
              <a:extLst>
                <a:ext uri="{FF2B5EF4-FFF2-40B4-BE49-F238E27FC236}">
                  <a16:creationId xmlns:a16="http://schemas.microsoft.com/office/drawing/2014/main" id="{82CE8A9F-CA5B-41F5-BA65-7D4F19EE46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0" name="Text Box 12">
              <a:hlinkClick r:id="" action="ppaction://hlinkshowjump?jump=firstslide"/>
              <a:extLst>
                <a:ext uri="{FF2B5EF4-FFF2-40B4-BE49-F238E27FC236}">
                  <a16:creationId xmlns:a16="http://schemas.microsoft.com/office/drawing/2014/main" id="{85C8D018-3DBA-4B3D-B07C-B9C2ED0EE5E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grpSp>
        <p:nvGrpSpPr>
          <p:cNvPr id="5" name="Group 13">
            <a:extLst>
              <a:ext uri="{FF2B5EF4-FFF2-40B4-BE49-F238E27FC236}">
                <a16:creationId xmlns:a16="http://schemas.microsoft.com/office/drawing/2014/main" id="{0AA3A490-E27E-4419-985A-C0E59C131D69}"/>
              </a:ext>
            </a:extLst>
          </p:cNvPr>
          <p:cNvGrpSpPr>
            <a:grpSpLocks/>
          </p:cNvGrpSpPr>
          <p:nvPr/>
        </p:nvGrpSpPr>
        <p:grpSpPr bwMode="auto">
          <a:xfrm>
            <a:off x="1789113" y="2997200"/>
            <a:ext cx="5732462" cy="3384550"/>
            <a:chOff x="1127" y="1888"/>
            <a:chExt cx="3611" cy="2132"/>
          </a:xfrm>
        </p:grpSpPr>
        <p:sp>
          <p:nvSpPr>
            <p:cNvPr id="18440" name="Line 14">
              <a:extLst>
                <a:ext uri="{FF2B5EF4-FFF2-40B4-BE49-F238E27FC236}">
                  <a16:creationId xmlns:a16="http://schemas.microsoft.com/office/drawing/2014/main" id="{206A8772-BBFA-4577-AA77-635570BE2C69}"/>
                </a:ext>
              </a:extLst>
            </p:cNvPr>
            <p:cNvSpPr>
              <a:spLocks noChangeShapeType="1"/>
            </p:cNvSpPr>
            <p:nvPr/>
          </p:nvSpPr>
          <p:spPr bwMode="auto">
            <a:xfrm flipH="1" flipV="1">
              <a:off x="1738" y="1997"/>
              <a:ext cx="8" cy="18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441" name="Line 15">
              <a:extLst>
                <a:ext uri="{FF2B5EF4-FFF2-40B4-BE49-F238E27FC236}">
                  <a16:creationId xmlns:a16="http://schemas.microsoft.com/office/drawing/2014/main" id="{640D6CBA-D2CC-4A00-AF8F-3482DF519F30}"/>
                </a:ext>
              </a:extLst>
            </p:cNvPr>
            <p:cNvSpPr>
              <a:spLocks noChangeShapeType="1"/>
            </p:cNvSpPr>
            <p:nvPr/>
          </p:nvSpPr>
          <p:spPr bwMode="auto">
            <a:xfrm flipV="1">
              <a:off x="1127" y="2873"/>
              <a:ext cx="3606" cy="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442" name="Text Box 16">
              <a:extLst>
                <a:ext uri="{FF2B5EF4-FFF2-40B4-BE49-F238E27FC236}">
                  <a16:creationId xmlns:a16="http://schemas.microsoft.com/office/drawing/2014/main" id="{DE0B84BE-BA87-4597-9AE9-C314A173F11F}"/>
                </a:ext>
              </a:extLst>
            </p:cNvPr>
            <p:cNvSpPr txBox="1">
              <a:spLocks noChangeArrowheads="1"/>
            </p:cNvSpPr>
            <p:nvPr/>
          </p:nvSpPr>
          <p:spPr bwMode="auto">
            <a:xfrm>
              <a:off x="4350" y="2835"/>
              <a:ext cx="3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18443" name="Freeform 17">
              <a:extLst>
                <a:ext uri="{FF2B5EF4-FFF2-40B4-BE49-F238E27FC236}">
                  <a16:creationId xmlns:a16="http://schemas.microsoft.com/office/drawing/2014/main" id="{6C9E363F-767D-4B85-A861-F8E2F5112DA2}"/>
                </a:ext>
              </a:extLst>
            </p:cNvPr>
            <p:cNvSpPr>
              <a:spLocks/>
            </p:cNvSpPr>
            <p:nvPr/>
          </p:nvSpPr>
          <p:spPr bwMode="auto">
            <a:xfrm>
              <a:off x="1474" y="2387"/>
              <a:ext cx="2880" cy="996"/>
            </a:xfrm>
            <a:custGeom>
              <a:avLst/>
              <a:gdLst>
                <a:gd name="T0" fmla="*/ 0 w 2262"/>
                <a:gd name="T1" fmla="*/ 381 h 1091"/>
                <a:gd name="T2" fmla="*/ 251 w 2262"/>
                <a:gd name="T3" fmla="*/ 250 h 1091"/>
                <a:gd name="T4" fmla="*/ 481 w 2262"/>
                <a:gd name="T5" fmla="*/ 142 h 1091"/>
                <a:gd name="T6" fmla="*/ 772 w 2262"/>
                <a:gd name="T7" fmla="*/ 46 h 1091"/>
                <a:gd name="T8" fmla="*/ 1104 w 2262"/>
                <a:gd name="T9" fmla="*/ 3 h 1091"/>
                <a:gd name="T10" fmla="*/ 1513 w 2262"/>
                <a:gd name="T11" fmla="*/ 57 h 1091"/>
                <a:gd name="T12" fmla="*/ 1924 w 2262"/>
                <a:gd name="T13" fmla="*/ 215 h 1091"/>
                <a:gd name="T14" fmla="*/ 2231 w 2262"/>
                <a:gd name="T15" fmla="*/ 375 h 1091"/>
                <a:gd name="T16" fmla="*/ 2577 w 2262"/>
                <a:gd name="T17" fmla="*/ 548 h 1091"/>
                <a:gd name="T18" fmla="*/ 2917 w 2262"/>
                <a:gd name="T19" fmla="*/ 687 h 1091"/>
                <a:gd name="T20" fmla="*/ 3389 w 2262"/>
                <a:gd name="T21" fmla="*/ 752 h 1091"/>
                <a:gd name="T22" fmla="*/ 3896 w 2262"/>
                <a:gd name="T23" fmla="*/ 652 h 1091"/>
                <a:gd name="T24" fmla="*/ 4472 w 2262"/>
                <a:gd name="T25" fmla="*/ 386 h 1091"/>
                <a:gd name="T26" fmla="*/ 4739 w 2262"/>
                <a:gd name="T27" fmla="*/ 242 h 1091"/>
                <a:gd name="T28" fmla="*/ 5204 w 2262"/>
                <a:gd name="T29" fmla="*/ 58 h 1091"/>
                <a:gd name="T30" fmla="*/ 5589 w 2262"/>
                <a:gd name="T31" fmla="*/ 5 h 1091"/>
                <a:gd name="T32" fmla="*/ 5945 w 2262"/>
                <a:gd name="T33" fmla="*/ 46 h 109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2"/>
                <a:gd name="T52" fmla="*/ 0 h 1091"/>
                <a:gd name="T53" fmla="*/ 2262 w 2262"/>
                <a:gd name="T54" fmla="*/ 1091 h 109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2" h="1091">
                  <a:moveTo>
                    <a:pt x="0" y="549"/>
                  </a:moveTo>
                  <a:cubicBezTo>
                    <a:pt x="16" y="518"/>
                    <a:pt x="65" y="418"/>
                    <a:pt x="96" y="360"/>
                  </a:cubicBezTo>
                  <a:cubicBezTo>
                    <a:pt x="127" y="302"/>
                    <a:pt x="150" y="253"/>
                    <a:pt x="183" y="204"/>
                  </a:cubicBezTo>
                  <a:cubicBezTo>
                    <a:pt x="216" y="155"/>
                    <a:pt x="255" y="99"/>
                    <a:pt x="294" y="66"/>
                  </a:cubicBezTo>
                  <a:cubicBezTo>
                    <a:pt x="333" y="33"/>
                    <a:pt x="373" y="0"/>
                    <a:pt x="420" y="3"/>
                  </a:cubicBezTo>
                  <a:cubicBezTo>
                    <a:pt x="467" y="6"/>
                    <a:pt x="524" y="30"/>
                    <a:pt x="576" y="81"/>
                  </a:cubicBezTo>
                  <a:cubicBezTo>
                    <a:pt x="628" y="132"/>
                    <a:pt x="687" y="233"/>
                    <a:pt x="732" y="309"/>
                  </a:cubicBezTo>
                  <a:cubicBezTo>
                    <a:pt x="777" y="385"/>
                    <a:pt x="807" y="460"/>
                    <a:pt x="849" y="540"/>
                  </a:cubicBezTo>
                  <a:cubicBezTo>
                    <a:pt x="891" y="620"/>
                    <a:pt x="937" y="714"/>
                    <a:pt x="981" y="789"/>
                  </a:cubicBezTo>
                  <a:cubicBezTo>
                    <a:pt x="1025" y="864"/>
                    <a:pt x="1059" y="941"/>
                    <a:pt x="1110" y="990"/>
                  </a:cubicBezTo>
                  <a:cubicBezTo>
                    <a:pt x="1161" y="1039"/>
                    <a:pt x="1228" y="1091"/>
                    <a:pt x="1290" y="1083"/>
                  </a:cubicBezTo>
                  <a:cubicBezTo>
                    <a:pt x="1352" y="1075"/>
                    <a:pt x="1413" y="1027"/>
                    <a:pt x="1482" y="939"/>
                  </a:cubicBezTo>
                  <a:cubicBezTo>
                    <a:pt x="1551" y="851"/>
                    <a:pt x="1648" y="653"/>
                    <a:pt x="1701" y="555"/>
                  </a:cubicBezTo>
                  <a:cubicBezTo>
                    <a:pt x="1754" y="457"/>
                    <a:pt x="1757" y="426"/>
                    <a:pt x="1803" y="348"/>
                  </a:cubicBezTo>
                  <a:cubicBezTo>
                    <a:pt x="1849" y="270"/>
                    <a:pt x="1926" y="141"/>
                    <a:pt x="1980" y="84"/>
                  </a:cubicBezTo>
                  <a:cubicBezTo>
                    <a:pt x="2034" y="27"/>
                    <a:pt x="2080" y="9"/>
                    <a:pt x="2127" y="6"/>
                  </a:cubicBezTo>
                  <a:cubicBezTo>
                    <a:pt x="2174" y="3"/>
                    <a:pt x="2234" y="54"/>
                    <a:pt x="2262" y="66"/>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8444" name="Freeform 18">
              <a:extLst>
                <a:ext uri="{FF2B5EF4-FFF2-40B4-BE49-F238E27FC236}">
                  <a16:creationId xmlns:a16="http://schemas.microsoft.com/office/drawing/2014/main" id="{9AA144C3-4907-4791-87A1-F054E3A7EACD}"/>
                </a:ext>
              </a:extLst>
            </p:cNvPr>
            <p:cNvSpPr>
              <a:spLocks/>
            </p:cNvSpPr>
            <p:nvPr/>
          </p:nvSpPr>
          <p:spPr bwMode="auto">
            <a:xfrm>
              <a:off x="1494" y="2629"/>
              <a:ext cx="2880" cy="494"/>
            </a:xfrm>
            <a:custGeom>
              <a:avLst/>
              <a:gdLst>
                <a:gd name="T0" fmla="*/ 0 w 2262"/>
                <a:gd name="T1" fmla="*/ 375 h 541"/>
                <a:gd name="T2" fmla="*/ 490 w 2262"/>
                <a:gd name="T3" fmla="*/ 336 h 541"/>
                <a:gd name="T4" fmla="*/ 1112 w 2262"/>
                <a:gd name="T5" fmla="*/ 188 h 541"/>
                <a:gd name="T6" fmla="*/ 1720 w 2262"/>
                <a:gd name="T7" fmla="*/ 46 h 541"/>
                <a:gd name="T8" fmla="*/ 2271 w 2262"/>
                <a:gd name="T9" fmla="*/ 3 h 541"/>
                <a:gd name="T10" fmla="*/ 2807 w 2262"/>
                <a:gd name="T11" fmla="*/ 58 h 541"/>
                <a:gd name="T12" fmla="*/ 3349 w 2262"/>
                <a:gd name="T13" fmla="*/ 189 h 541"/>
                <a:gd name="T14" fmla="*/ 4028 w 2262"/>
                <a:gd name="T15" fmla="*/ 344 h 541"/>
                <a:gd name="T16" fmla="*/ 4463 w 2262"/>
                <a:gd name="T17" fmla="*/ 375 h 541"/>
                <a:gd name="T18" fmla="*/ 4865 w 2262"/>
                <a:gd name="T19" fmla="*/ 346 h 541"/>
                <a:gd name="T20" fmla="*/ 5321 w 2262"/>
                <a:gd name="T21" fmla="*/ 255 h 541"/>
                <a:gd name="T22" fmla="*/ 5606 w 2262"/>
                <a:gd name="T23" fmla="*/ 181 h 541"/>
                <a:gd name="T24" fmla="*/ 5945 w 2262"/>
                <a:gd name="T25" fmla="*/ 99 h 5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62"/>
                <a:gd name="T40" fmla="*/ 0 h 541"/>
                <a:gd name="T41" fmla="*/ 2262 w 2262"/>
                <a:gd name="T42" fmla="*/ 541 h 5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62" h="541">
                  <a:moveTo>
                    <a:pt x="0" y="540"/>
                  </a:moveTo>
                  <a:cubicBezTo>
                    <a:pt x="31" y="531"/>
                    <a:pt x="115" y="528"/>
                    <a:pt x="186" y="483"/>
                  </a:cubicBezTo>
                  <a:cubicBezTo>
                    <a:pt x="257" y="438"/>
                    <a:pt x="345" y="339"/>
                    <a:pt x="423" y="270"/>
                  </a:cubicBezTo>
                  <a:cubicBezTo>
                    <a:pt x="501" y="201"/>
                    <a:pt x="581" y="110"/>
                    <a:pt x="654" y="66"/>
                  </a:cubicBezTo>
                  <a:cubicBezTo>
                    <a:pt x="727" y="22"/>
                    <a:pt x="795" y="0"/>
                    <a:pt x="864" y="3"/>
                  </a:cubicBezTo>
                  <a:cubicBezTo>
                    <a:pt x="933" y="6"/>
                    <a:pt x="1000" y="39"/>
                    <a:pt x="1068" y="84"/>
                  </a:cubicBezTo>
                  <a:cubicBezTo>
                    <a:pt x="1136" y="129"/>
                    <a:pt x="1198" y="205"/>
                    <a:pt x="1275" y="273"/>
                  </a:cubicBezTo>
                  <a:cubicBezTo>
                    <a:pt x="1352" y="341"/>
                    <a:pt x="1462" y="451"/>
                    <a:pt x="1533" y="495"/>
                  </a:cubicBezTo>
                  <a:cubicBezTo>
                    <a:pt x="1604" y="539"/>
                    <a:pt x="1645" y="539"/>
                    <a:pt x="1698" y="540"/>
                  </a:cubicBezTo>
                  <a:cubicBezTo>
                    <a:pt x="1751" y="541"/>
                    <a:pt x="1797" y="527"/>
                    <a:pt x="1851" y="498"/>
                  </a:cubicBezTo>
                  <a:cubicBezTo>
                    <a:pt x="1905" y="469"/>
                    <a:pt x="1978" y="405"/>
                    <a:pt x="2025" y="366"/>
                  </a:cubicBezTo>
                  <a:cubicBezTo>
                    <a:pt x="2072" y="327"/>
                    <a:pt x="2093" y="299"/>
                    <a:pt x="2133" y="261"/>
                  </a:cubicBezTo>
                  <a:cubicBezTo>
                    <a:pt x="2173" y="223"/>
                    <a:pt x="2235" y="166"/>
                    <a:pt x="2262" y="141"/>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8445" name="Text Box 19">
              <a:extLst>
                <a:ext uri="{FF2B5EF4-FFF2-40B4-BE49-F238E27FC236}">
                  <a16:creationId xmlns:a16="http://schemas.microsoft.com/office/drawing/2014/main" id="{A8BA451A-E3C2-4A23-BC4A-28F1988CE5BC}"/>
                </a:ext>
              </a:extLst>
            </p:cNvPr>
            <p:cNvSpPr txBox="1">
              <a:spLocks noChangeArrowheads="1"/>
            </p:cNvSpPr>
            <p:nvPr/>
          </p:nvSpPr>
          <p:spPr bwMode="auto">
            <a:xfrm>
              <a:off x="1249" y="1888"/>
              <a:ext cx="40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endParaRPr kumimoji="1" lang="en-US" altLang="zh-CN" sz="2800">
                <a:solidFill>
                  <a:schemeClr val="bg1"/>
                </a:solidFill>
                <a:ea typeface="宋体" panose="02010600030101010101" pitchFamily="2" charset="-122"/>
              </a:endParaRPr>
            </a:p>
          </p:txBody>
        </p:sp>
        <p:sp>
          <p:nvSpPr>
            <p:cNvPr id="18446" name="Text Box 20">
              <a:extLst>
                <a:ext uri="{FF2B5EF4-FFF2-40B4-BE49-F238E27FC236}">
                  <a16:creationId xmlns:a16="http://schemas.microsoft.com/office/drawing/2014/main" id="{0AECD50B-8B6F-4843-8BEC-2561849AEE7C}"/>
                </a:ext>
              </a:extLst>
            </p:cNvPr>
            <p:cNvSpPr txBox="1">
              <a:spLocks noChangeArrowheads="1"/>
            </p:cNvSpPr>
            <p:nvPr/>
          </p:nvSpPr>
          <p:spPr bwMode="auto">
            <a:xfrm>
              <a:off x="2041" y="213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endParaRPr kumimoji="1" lang="en-US" altLang="zh-CN" sz="2800">
                <a:solidFill>
                  <a:schemeClr val="bg1"/>
                </a:solidFill>
                <a:ea typeface="宋体" panose="02010600030101010101" pitchFamily="2" charset="-122"/>
              </a:endParaRPr>
            </a:p>
          </p:txBody>
        </p:sp>
        <p:sp>
          <p:nvSpPr>
            <p:cNvPr id="18447" name="Text Box 21">
              <a:extLst>
                <a:ext uri="{FF2B5EF4-FFF2-40B4-BE49-F238E27FC236}">
                  <a16:creationId xmlns:a16="http://schemas.microsoft.com/office/drawing/2014/main" id="{32DF18AD-66CA-40E9-B3CC-84406DB91397}"/>
                </a:ext>
              </a:extLst>
            </p:cNvPr>
            <p:cNvSpPr txBox="1">
              <a:spLocks noChangeArrowheads="1"/>
            </p:cNvSpPr>
            <p:nvPr/>
          </p:nvSpPr>
          <p:spPr bwMode="auto">
            <a:xfrm>
              <a:off x="2655" y="2402"/>
              <a:ext cx="23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endParaRPr kumimoji="1" lang="en-US" altLang="zh-CN" sz="2800">
                <a:solidFill>
                  <a:schemeClr val="bg1"/>
                </a:solidFill>
                <a:ea typeface="宋体" panose="02010600030101010101" pitchFamily="2" charset="-122"/>
              </a:endParaRPr>
            </a:p>
          </p:txBody>
        </p:sp>
        <p:sp>
          <p:nvSpPr>
            <p:cNvPr id="18448" name="Line 22">
              <a:extLst>
                <a:ext uri="{FF2B5EF4-FFF2-40B4-BE49-F238E27FC236}">
                  <a16:creationId xmlns:a16="http://schemas.microsoft.com/office/drawing/2014/main" id="{80C22CCA-D3D3-4FA8-BB32-B81697371A96}"/>
                </a:ext>
              </a:extLst>
            </p:cNvPr>
            <p:cNvSpPr>
              <a:spLocks noChangeShapeType="1"/>
            </p:cNvSpPr>
            <p:nvPr/>
          </p:nvSpPr>
          <p:spPr bwMode="auto">
            <a:xfrm>
              <a:off x="2562" y="2659"/>
              <a:ext cx="0" cy="1361"/>
            </a:xfrm>
            <a:prstGeom prst="line">
              <a:avLst/>
            </a:prstGeom>
            <a:noFill/>
            <a:ln w="28575">
              <a:solidFill>
                <a:schemeClr val="bg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8449" name="Line 23">
              <a:extLst>
                <a:ext uri="{FF2B5EF4-FFF2-40B4-BE49-F238E27FC236}">
                  <a16:creationId xmlns:a16="http://schemas.microsoft.com/office/drawing/2014/main" id="{49F40D6B-AA93-41D0-A3CF-843389B480D2}"/>
                </a:ext>
              </a:extLst>
            </p:cNvPr>
            <p:cNvSpPr>
              <a:spLocks noChangeShapeType="1"/>
            </p:cNvSpPr>
            <p:nvPr/>
          </p:nvSpPr>
          <p:spPr bwMode="auto">
            <a:xfrm>
              <a:off x="2018" y="2387"/>
              <a:ext cx="0" cy="1633"/>
            </a:xfrm>
            <a:prstGeom prst="line">
              <a:avLst/>
            </a:prstGeom>
            <a:noFill/>
            <a:ln w="28575">
              <a:solidFill>
                <a:schemeClr val="bg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8450" name="Line 24">
              <a:extLst>
                <a:ext uri="{FF2B5EF4-FFF2-40B4-BE49-F238E27FC236}">
                  <a16:creationId xmlns:a16="http://schemas.microsoft.com/office/drawing/2014/main" id="{CE8B702D-2FCC-4792-80C1-28FBBCD6AF60}"/>
                </a:ext>
              </a:extLst>
            </p:cNvPr>
            <p:cNvSpPr>
              <a:spLocks noChangeShapeType="1"/>
            </p:cNvSpPr>
            <p:nvPr/>
          </p:nvSpPr>
          <p:spPr bwMode="auto">
            <a:xfrm>
              <a:off x="1429" y="3294"/>
              <a:ext cx="306"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8451" name="Line 25">
              <a:extLst>
                <a:ext uri="{FF2B5EF4-FFF2-40B4-BE49-F238E27FC236}">
                  <a16:creationId xmlns:a16="http://schemas.microsoft.com/office/drawing/2014/main" id="{AB75D2B3-FAF7-4883-9F03-9534818D5D16}"/>
                </a:ext>
              </a:extLst>
            </p:cNvPr>
            <p:cNvSpPr>
              <a:spLocks noChangeShapeType="1"/>
            </p:cNvSpPr>
            <p:nvPr/>
          </p:nvSpPr>
          <p:spPr bwMode="auto">
            <a:xfrm flipH="1">
              <a:off x="2018" y="3294"/>
              <a:ext cx="305"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8452" name="Line 26">
              <a:extLst>
                <a:ext uri="{FF2B5EF4-FFF2-40B4-BE49-F238E27FC236}">
                  <a16:creationId xmlns:a16="http://schemas.microsoft.com/office/drawing/2014/main" id="{1D998681-3DDF-4806-9BFA-0339D762CD71}"/>
                </a:ext>
              </a:extLst>
            </p:cNvPr>
            <p:cNvSpPr>
              <a:spLocks noChangeShapeType="1"/>
            </p:cNvSpPr>
            <p:nvPr/>
          </p:nvSpPr>
          <p:spPr bwMode="auto">
            <a:xfrm>
              <a:off x="2064" y="3838"/>
              <a:ext cx="498" cy="0"/>
            </a:xfrm>
            <a:prstGeom prst="line">
              <a:avLst/>
            </a:prstGeom>
            <a:noFill/>
            <a:ln w="28575">
              <a:solidFill>
                <a:srgbClr val="FFFF00"/>
              </a:solidFill>
              <a:round/>
              <a:headEnd type="triangle" w="med" len="me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8453" name="Text Box 27">
              <a:extLst>
                <a:ext uri="{FF2B5EF4-FFF2-40B4-BE49-F238E27FC236}">
                  <a16:creationId xmlns:a16="http://schemas.microsoft.com/office/drawing/2014/main" id="{4F99986A-CDA6-4CEE-B984-8B6D1491674C}"/>
                </a:ext>
              </a:extLst>
            </p:cNvPr>
            <p:cNvSpPr txBox="1">
              <a:spLocks noChangeArrowheads="1"/>
            </p:cNvSpPr>
            <p:nvPr/>
          </p:nvSpPr>
          <p:spPr bwMode="auto">
            <a:xfrm>
              <a:off x="1701" y="3113"/>
              <a:ext cx="34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latin typeface="Symbol" panose="05050102010706020507" pitchFamily="18" charset="2"/>
                  <a:ea typeface="宋体" panose="02010600030101010101" pitchFamily="2" charset="-122"/>
                </a:rPr>
                <a:t>y</a:t>
              </a:r>
              <a:r>
                <a:rPr kumimoji="1" lang="en-US" altLang="zh-CN" sz="2800" i="1" baseline="-25000">
                  <a:solidFill>
                    <a:schemeClr val="bg1"/>
                  </a:solidFill>
                  <a:ea typeface="宋体" panose="02010600030101010101" pitchFamily="2" charset="-122"/>
                </a:rPr>
                <a:t>u</a:t>
              </a:r>
            </a:p>
          </p:txBody>
        </p:sp>
        <p:sp>
          <p:nvSpPr>
            <p:cNvPr id="18454" name="Text Box 28">
              <a:extLst>
                <a:ext uri="{FF2B5EF4-FFF2-40B4-BE49-F238E27FC236}">
                  <a16:creationId xmlns:a16="http://schemas.microsoft.com/office/drawing/2014/main" id="{3D9829E4-4EAA-4FA8-9035-5BCDF1684092}"/>
                </a:ext>
              </a:extLst>
            </p:cNvPr>
            <p:cNvSpPr txBox="1">
              <a:spLocks noChangeArrowheads="1"/>
            </p:cNvSpPr>
            <p:nvPr/>
          </p:nvSpPr>
          <p:spPr bwMode="auto">
            <a:xfrm>
              <a:off x="2018" y="3294"/>
              <a:ext cx="3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latin typeface="Symbol" panose="05050102010706020507" pitchFamily="18" charset="2"/>
                  <a:ea typeface="宋体" panose="02010600030101010101" pitchFamily="2" charset="-122"/>
                </a:rPr>
                <a:t>y</a:t>
              </a:r>
              <a:r>
                <a:rPr kumimoji="1" lang="en-US" altLang="zh-CN" sz="2800" i="1" baseline="-25000">
                  <a:solidFill>
                    <a:schemeClr val="bg1"/>
                  </a:solidFill>
                  <a:ea typeface="宋体" panose="02010600030101010101" pitchFamily="2" charset="-122"/>
                </a:rPr>
                <a:t>i</a:t>
              </a:r>
            </a:p>
          </p:txBody>
        </p:sp>
        <p:sp>
          <p:nvSpPr>
            <p:cNvPr id="18455" name="Text Box 29">
              <a:extLst>
                <a:ext uri="{FF2B5EF4-FFF2-40B4-BE49-F238E27FC236}">
                  <a16:creationId xmlns:a16="http://schemas.microsoft.com/office/drawing/2014/main" id="{20E96438-4893-4127-A6F8-B341F820B4A6}"/>
                </a:ext>
              </a:extLst>
            </p:cNvPr>
            <p:cNvSpPr txBox="1">
              <a:spLocks noChangeArrowheads="1"/>
            </p:cNvSpPr>
            <p:nvPr/>
          </p:nvSpPr>
          <p:spPr bwMode="auto">
            <a:xfrm>
              <a:off x="2109" y="3521"/>
              <a:ext cx="4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latin typeface="Symbol" panose="05050102010706020507" pitchFamily="18" charset="2"/>
                  <a:ea typeface="宋体" panose="02010600030101010101" pitchFamily="2" charset="-122"/>
                </a:rPr>
                <a:t>j</a:t>
              </a:r>
            </a:p>
          </p:txBody>
        </p:sp>
        <p:sp>
          <p:nvSpPr>
            <p:cNvPr id="18456" name="Text Box 30">
              <a:extLst>
                <a:ext uri="{FF2B5EF4-FFF2-40B4-BE49-F238E27FC236}">
                  <a16:creationId xmlns:a16="http://schemas.microsoft.com/office/drawing/2014/main" id="{D0EB8C13-4F49-49B1-88C0-74C3EFA08A6F}"/>
                </a:ext>
              </a:extLst>
            </p:cNvPr>
            <p:cNvSpPr txBox="1">
              <a:spLocks noChangeArrowheads="1"/>
            </p:cNvSpPr>
            <p:nvPr/>
          </p:nvSpPr>
          <p:spPr bwMode="auto">
            <a:xfrm>
              <a:off x="1519" y="283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18457" name="Line 31">
              <a:extLst>
                <a:ext uri="{FF2B5EF4-FFF2-40B4-BE49-F238E27FC236}">
                  <a16:creationId xmlns:a16="http://schemas.microsoft.com/office/drawing/2014/main" id="{F63E54D3-7CE8-4036-AD8A-5B3A0236AA87}"/>
                </a:ext>
              </a:extLst>
            </p:cNvPr>
            <p:cNvSpPr>
              <a:spLocks noChangeShapeType="1"/>
            </p:cNvSpPr>
            <p:nvPr/>
          </p:nvSpPr>
          <p:spPr bwMode="auto">
            <a:xfrm flipH="1">
              <a:off x="2562" y="3521"/>
              <a:ext cx="305"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18458" name="Line 32">
              <a:extLst>
                <a:ext uri="{FF2B5EF4-FFF2-40B4-BE49-F238E27FC236}">
                  <a16:creationId xmlns:a16="http://schemas.microsoft.com/office/drawing/2014/main" id="{E3B4ED32-A23D-438B-92B7-AFF34E1F6F9E}"/>
                </a:ext>
              </a:extLst>
            </p:cNvPr>
            <p:cNvSpPr>
              <a:spLocks noChangeShapeType="1"/>
            </p:cNvSpPr>
            <p:nvPr/>
          </p:nvSpPr>
          <p:spPr bwMode="auto">
            <a:xfrm>
              <a:off x="1429" y="3521"/>
              <a:ext cx="306"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638978"/>
                                        </p:tgtEl>
                                        <p:attrNameLst>
                                          <p:attrName>style.visibility</p:attrName>
                                        </p:attrNameLst>
                                      </p:cBhvr>
                                      <p:to>
                                        <p:strVal val="visible"/>
                                      </p:to>
                                    </p:set>
                                    <p:animEffect transition="in" filter="slide(fromRight)">
                                      <p:cBhvr>
                                        <p:cTn id="7" dur="500"/>
                                        <p:tgtEl>
                                          <p:spTgt spid="6389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638979"/>
                                        </p:tgtEl>
                                        <p:attrNameLst>
                                          <p:attrName>style.visibility</p:attrName>
                                        </p:attrNameLst>
                                      </p:cBhvr>
                                      <p:to>
                                        <p:strVal val="visible"/>
                                      </p:to>
                                    </p:set>
                                    <p:animEffect transition="in" filter="slide(fromRight)">
                                      <p:cBhvr>
                                        <p:cTn id="12" dur="500"/>
                                        <p:tgtEl>
                                          <p:spTgt spid="6389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8978" grpId="0" autoUpdateAnimBg="0"/>
      <p:bldP spid="63897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Text Box 2">
            <a:extLst>
              <a:ext uri="{FF2B5EF4-FFF2-40B4-BE49-F238E27FC236}">
                <a16:creationId xmlns:a16="http://schemas.microsoft.com/office/drawing/2014/main" id="{EE7C9E67-3B98-4C0B-8AA5-0CB496B85A17}"/>
              </a:ext>
            </a:extLst>
          </p:cNvPr>
          <p:cNvSpPr txBox="1">
            <a:spLocks noChangeArrowheads="1"/>
          </p:cNvSpPr>
          <p:nvPr/>
        </p:nvSpPr>
        <p:spPr bwMode="auto">
          <a:xfrm>
            <a:off x="611188" y="1268413"/>
            <a:ext cx="31686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latin typeface="Symbol" panose="05050102010706020507" pitchFamily="18" charset="2"/>
                <a:ea typeface="宋体" panose="02010600030101010101" pitchFamily="2" charset="-122"/>
              </a:rPr>
              <a:t>j </a:t>
            </a:r>
            <a:r>
              <a:rPr kumimoji="1" lang="zh-CN" altLang="en-US">
                <a:solidFill>
                  <a:schemeClr val="bg1"/>
                </a:solidFill>
                <a:latin typeface="Symbol" panose="05050102010706020507" pitchFamily="18" charset="2"/>
                <a:ea typeface="宋体" panose="02010600030101010101" pitchFamily="2" charset="-122"/>
              </a:rPr>
              <a:t>＝ </a:t>
            </a:r>
            <a:r>
              <a:rPr kumimoji="1" lang="en-US" altLang="zh-CN">
                <a:solidFill>
                  <a:schemeClr val="bg1"/>
                </a:solidFill>
                <a:ea typeface="宋体" panose="02010600030101010101" pitchFamily="2" charset="-122"/>
              </a:rPr>
              <a:t>0</a:t>
            </a:r>
            <a:r>
              <a:rPr kumimoji="1" lang="zh-CN" altLang="en-US" sz="2400" b="1">
                <a:solidFill>
                  <a:schemeClr val="bg1"/>
                </a:solidFill>
                <a:ea typeface="宋体" panose="02010600030101010101" pitchFamily="2" charset="-122"/>
              </a:rPr>
              <a:t>， </a:t>
            </a:r>
            <a:r>
              <a:rPr kumimoji="1" lang="zh-CN" altLang="zh-CN" sz="2800" b="1">
                <a:solidFill>
                  <a:srgbClr val="FFFF00"/>
                </a:solidFill>
                <a:ea typeface="楷体_GB2312" panose="02010609030101010101" pitchFamily="49" charset="-122"/>
              </a:rPr>
              <a:t>同相</a:t>
            </a:r>
            <a:endParaRPr kumimoji="1" lang="zh-CN" altLang="en-US" sz="2800" b="1">
              <a:solidFill>
                <a:srgbClr val="FFFF00"/>
              </a:solidFill>
              <a:latin typeface="Symbol" panose="05050102010706020507" pitchFamily="18" charset="2"/>
              <a:ea typeface="楷体_GB2312" panose="02010609030101010101" pitchFamily="49" charset="-122"/>
            </a:endParaRPr>
          </a:p>
        </p:txBody>
      </p:sp>
      <p:sp>
        <p:nvSpPr>
          <p:cNvPr id="640003" name="Rectangle 3">
            <a:extLst>
              <a:ext uri="{FF2B5EF4-FFF2-40B4-BE49-F238E27FC236}">
                <a16:creationId xmlns:a16="http://schemas.microsoft.com/office/drawing/2014/main" id="{039C1EE9-0CFD-44D1-9800-44BA0E8A84C4}"/>
              </a:ext>
            </a:extLst>
          </p:cNvPr>
          <p:cNvSpPr>
            <a:spLocks noChangeArrowheads="1"/>
          </p:cNvSpPr>
          <p:nvPr/>
        </p:nvSpPr>
        <p:spPr bwMode="auto">
          <a:xfrm>
            <a:off x="4140200" y="620713"/>
            <a:ext cx="46085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latin typeface="Symbol" panose="05050102010706020507" pitchFamily="18" charset="2"/>
                <a:ea typeface="宋体" panose="02010600030101010101" pitchFamily="2" charset="-122"/>
              </a:rPr>
              <a:t>j  </a:t>
            </a:r>
            <a:r>
              <a:rPr kumimoji="1" lang="en-US" altLang="zh-CN">
                <a:solidFill>
                  <a:schemeClr val="bg1"/>
                </a:solidFill>
                <a:ea typeface="宋体" panose="02010600030101010101" pitchFamily="2" charset="-122"/>
              </a:rPr>
              <a:t>=</a:t>
            </a:r>
            <a:r>
              <a:rPr kumimoji="1" lang="en-US" altLang="zh-CN">
                <a:solidFill>
                  <a:schemeClr val="bg1"/>
                </a:solidFill>
                <a:ea typeface="宋体" panose="02010600030101010101" pitchFamily="2" charset="-122"/>
                <a:sym typeface="Symbol" panose="05050102010706020507" pitchFamily="18" charset="2"/>
              </a:rPr>
              <a:t>  (</a:t>
            </a:r>
            <a:r>
              <a:rPr kumimoji="1" lang="en-US" altLang="zh-CN">
                <a:solidFill>
                  <a:schemeClr val="bg1"/>
                </a:solidFill>
                <a:ea typeface="宋体" panose="02010600030101010101" pitchFamily="2" charset="-122"/>
              </a:rPr>
              <a:t>180</a:t>
            </a:r>
            <a:r>
              <a:rPr kumimoji="1" lang="en-US" altLang="zh-CN" baseline="50000">
                <a:solidFill>
                  <a:schemeClr val="bg1"/>
                </a:solidFill>
                <a:ea typeface="宋体" panose="02010600030101010101" pitchFamily="2" charset="-122"/>
              </a:rPr>
              <a:t>o </a:t>
            </a:r>
            <a:r>
              <a:rPr kumimoji="1" lang="en-US" altLang="zh-CN">
                <a:solidFill>
                  <a:schemeClr val="bg1"/>
                </a:solidFill>
                <a:ea typeface="宋体" panose="02010600030101010101" pitchFamily="2" charset="-122"/>
              </a:rPr>
              <a:t>)</a:t>
            </a:r>
            <a:r>
              <a:rPr kumimoji="1" lang="en-US" altLang="zh-CN" baseline="50000">
                <a:solidFill>
                  <a:schemeClr val="bg1"/>
                </a:solidFill>
                <a:ea typeface="宋体" panose="02010600030101010101" pitchFamily="2" charset="-122"/>
              </a:rPr>
              <a:t> </a:t>
            </a:r>
            <a:r>
              <a:rPr kumimoji="1" lang="zh-CN" altLang="en-US">
                <a:solidFill>
                  <a:schemeClr val="bg1"/>
                </a:solidFill>
                <a:ea typeface="宋体" panose="02010600030101010101" pitchFamily="2" charset="-122"/>
              </a:rPr>
              <a:t>，</a:t>
            </a:r>
            <a:r>
              <a:rPr kumimoji="1" lang="zh-CN" altLang="zh-CN" sz="2800" b="1">
                <a:solidFill>
                  <a:srgbClr val="FFFF00"/>
                </a:solidFill>
                <a:ea typeface="楷体_GB2312" panose="02010609030101010101" pitchFamily="49" charset="-122"/>
              </a:rPr>
              <a:t>反相</a:t>
            </a:r>
            <a:endParaRPr kumimoji="1" lang="zh-CN" altLang="en-US" sz="2800">
              <a:solidFill>
                <a:srgbClr val="FFFF00"/>
              </a:solidFill>
              <a:ea typeface="楷体_GB2312" panose="02010609030101010101" pitchFamily="49" charset="-122"/>
            </a:endParaRPr>
          </a:p>
        </p:txBody>
      </p:sp>
      <p:sp>
        <p:nvSpPr>
          <p:cNvPr id="640004" name="Text Box 4">
            <a:extLst>
              <a:ext uri="{FF2B5EF4-FFF2-40B4-BE49-F238E27FC236}">
                <a16:creationId xmlns:a16="http://schemas.microsoft.com/office/drawing/2014/main" id="{7D44FA5C-6190-48DD-87A9-BB795C8FA887}"/>
              </a:ext>
            </a:extLst>
          </p:cNvPr>
          <p:cNvSpPr txBox="1">
            <a:spLocks noChangeArrowheads="1"/>
          </p:cNvSpPr>
          <p:nvPr/>
        </p:nvSpPr>
        <p:spPr bwMode="auto">
          <a:xfrm>
            <a:off x="539750" y="620713"/>
            <a:ext cx="2952750" cy="557212"/>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lIns="198000" rIns="19800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9933"/>
                </a:solidFill>
                <a:ea typeface="楷体_GB2312" panose="02010609030101010101" pitchFamily="49" charset="-122"/>
              </a:rPr>
              <a:t>特殊相位关系</a:t>
            </a:r>
          </a:p>
        </p:txBody>
      </p:sp>
      <p:grpSp>
        <p:nvGrpSpPr>
          <p:cNvPr id="2" name="Group 5">
            <a:extLst>
              <a:ext uri="{FF2B5EF4-FFF2-40B4-BE49-F238E27FC236}">
                <a16:creationId xmlns:a16="http://schemas.microsoft.com/office/drawing/2014/main" id="{1DFE7C73-5996-4A54-A3AC-8865EBB16AC2}"/>
              </a:ext>
            </a:extLst>
          </p:cNvPr>
          <p:cNvGrpSpPr>
            <a:grpSpLocks/>
          </p:cNvGrpSpPr>
          <p:nvPr/>
        </p:nvGrpSpPr>
        <p:grpSpPr bwMode="auto">
          <a:xfrm>
            <a:off x="323850" y="1916113"/>
            <a:ext cx="4062413" cy="2290762"/>
            <a:chOff x="158" y="1248"/>
            <a:chExt cx="2559" cy="1443"/>
          </a:xfrm>
        </p:grpSpPr>
        <p:sp>
          <p:nvSpPr>
            <p:cNvPr id="19491" name="Line 6">
              <a:extLst>
                <a:ext uri="{FF2B5EF4-FFF2-40B4-BE49-F238E27FC236}">
                  <a16:creationId xmlns:a16="http://schemas.microsoft.com/office/drawing/2014/main" id="{7B1A4E4F-7AB3-495A-9484-2A206B872ADA}"/>
                </a:ext>
              </a:extLst>
            </p:cNvPr>
            <p:cNvSpPr>
              <a:spLocks noChangeShapeType="1"/>
            </p:cNvSpPr>
            <p:nvPr/>
          </p:nvSpPr>
          <p:spPr bwMode="auto">
            <a:xfrm flipV="1">
              <a:off x="733" y="1248"/>
              <a:ext cx="0" cy="144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2" name="Line 7">
              <a:extLst>
                <a:ext uri="{FF2B5EF4-FFF2-40B4-BE49-F238E27FC236}">
                  <a16:creationId xmlns:a16="http://schemas.microsoft.com/office/drawing/2014/main" id="{C85EAC52-2263-4A64-A827-8BCDB0DB6635}"/>
                </a:ext>
              </a:extLst>
            </p:cNvPr>
            <p:cNvSpPr>
              <a:spLocks noChangeShapeType="1"/>
            </p:cNvSpPr>
            <p:nvPr/>
          </p:nvSpPr>
          <p:spPr bwMode="auto">
            <a:xfrm flipV="1">
              <a:off x="328" y="2088"/>
              <a:ext cx="2238" cy="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3" name="Text Box 8">
              <a:extLst>
                <a:ext uri="{FF2B5EF4-FFF2-40B4-BE49-F238E27FC236}">
                  <a16:creationId xmlns:a16="http://schemas.microsoft.com/office/drawing/2014/main" id="{C36B1D36-5E98-41F3-805C-AB6C41B97340}"/>
                </a:ext>
              </a:extLst>
            </p:cNvPr>
            <p:cNvSpPr txBox="1">
              <a:spLocks noChangeArrowheads="1"/>
            </p:cNvSpPr>
            <p:nvPr/>
          </p:nvSpPr>
          <p:spPr bwMode="auto">
            <a:xfrm>
              <a:off x="2329" y="2050"/>
              <a:ext cx="3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19494" name="Freeform 9">
              <a:extLst>
                <a:ext uri="{FF2B5EF4-FFF2-40B4-BE49-F238E27FC236}">
                  <a16:creationId xmlns:a16="http://schemas.microsoft.com/office/drawing/2014/main" id="{4CA386F0-6BB9-4D36-A388-3F57AD28E23A}"/>
                </a:ext>
              </a:extLst>
            </p:cNvPr>
            <p:cNvSpPr>
              <a:spLocks/>
            </p:cNvSpPr>
            <p:nvPr/>
          </p:nvSpPr>
          <p:spPr bwMode="auto">
            <a:xfrm>
              <a:off x="318" y="1626"/>
              <a:ext cx="1951" cy="932"/>
            </a:xfrm>
            <a:custGeom>
              <a:avLst/>
              <a:gdLst>
                <a:gd name="T0" fmla="*/ 0 w 2118"/>
                <a:gd name="T1" fmla="*/ 975 h 868"/>
                <a:gd name="T2" fmla="*/ 187 w 2118"/>
                <a:gd name="T3" fmla="*/ 380 h 868"/>
                <a:gd name="T4" fmla="*/ 242 w 2118"/>
                <a:gd name="T5" fmla="*/ 216 h 868"/>
                <a:gd name="T6" fmla="*/ 310 w 2118"/>
                <a:gd name="T7" fmla="*/ 70 h 868"/>
                <a:gd name="T8" fmla="*/ 388 w 2118"/>
                <a:gd name="T9" fmla="*/ 2 h 868"/>
                <a:gd name="T10" fmla="*/ 484 w 2118"/>
                <a:gd name="T11" fmla="*/ 85 h 868"/>
                <a:gd name="T12" fmla="*/ 579 w 2118"/>
                <a:gd name="T13" fmla="*/ 326 h 868"/>
                <a:gd name="T14" fmla="*/ 652 w 2118"/>
                <a:gd name="T15" fmla="*/ 572 h 868"/>
                <a:gd name="T16" fmla="*/ 734 w 2118"/>
                <a:gd name="T17" fmla="*/ 834 h 868"/>
                <a:gd name="T18" fmla="*/ 813 w 2118"/>
                <a:gd name="T19" fmla="*/ 1047 h 868"/>
                <a:gd name="T20" fmla="*/ 925 w 2118"/>
                <a:gd name="T21" fmla="*/ 1146 h 868"/>
                <a:gd name="T22" fmla="*/ 1044 w 2118"/>
                <a:gd name="T23" fmla="*/ 992 h 868"/>
                <a:gd name="T24" fmla="*/ 1178 w 2118"/>
                <a:gd name="T25" fmla="*/ 588 h 868"/>
                <a:gd name="T26" fmla="*/ 1242 w 2118"/>
                <a:gd name="T27" fmla="*/ 368 h 868"/>
                <a:gd name="T28" fmla="*/ 1350 w 2118"/>
                <a:gd name="T29" fmla="*/ 89 h 868"/>
                <a:gd name="T30" fmla="*/ 1442 w 2118"/>
                <a:gd name="T31" fmla="*/ 5 h 868"/>
                <a:gd name="T32" fmla="*/ 1525 w 2118"/>
                <a:gd name="T33" fmla="*/ 70 h 8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8"/>
                <a:gd name="T52" fmla="*/ 0 h 868"/>
                <a:gd name="T53" fmla="*/ 2118 w 2118"/>
                <a:gd name="T54" fmla="*/ 868 h 8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8" h="868">
                  <a:moveTo>
                    <a:pt x="0" y="734"/>
                  </a:moveTo>
                  <a:cubicBezTo>
                    <a:pt x="43" y="660"/>
                    <a:pt x="204" y="381"/>
                    <a:pt x="260" y="286"/>
                  </a:cubicBezTo>
                  <a:cubicBezTo>
                    <a:pt x="316" y="191"/>
                    <a:pt x="307" y="201"/>
                    <a:pt x="335" y="162"/>
                  </a:cubicBezTo>
                  <a:cubicBezTo>
                    <a:pt x="363" y="123"/>
                    <a:pt x="397" y="79"/>
                    <a:pt x="430" y="53"/>
                  </a:cubicBezTo>
                  <a:cubicBezTo>
                    <a:pt x="464" y="26"/>
                    <a:pt x="498" y="0"/>
                    <a:pt x="538" y="2"/>
                  </a:cubicBezTo>
                  <a:cubicBezTo>
                    <a:pt x="579" y="5"/>
                    <a:pt x="627" y="24"/>
                    <a:pt x="672" y="64"/>
                  </a:cubicBezTo>
                  <a:cubicBezTo>
                    <a:pt x="717" y="105"/>
                    <a:pt x="767" y="185"/>
                    <a:pt x="806" y="246"/>
                  </a:cubicBezTo>
                  <a:cubicBezTo>
                    <a:pt x="844" y="306"/>
                    <a:pt x="870" y="366"/>
                    <a:pt x="906" y="430"/>
                  </a:cubicBezTo>
                  <a:cubicBezTo>
                    <a:pt x="942" y="493"/>
                    <a:pt x="982" y="568"/>
                    <a:pt x="1019" y="628"/>
                  </a:cubicBezTo>
                  <a:cubicBezTo>
                    <a:pt x="1057" y="687"/>
                    <a:pt x="1086" y="749"/>
                    <a:pt x="1130" y="788"/>
                  </a:cubicBezTo>
                  <a:cubicBezTo>
                    <a:pt x="1174" y="827"/>
                    <a:pt x="1231" y="868"/>
                    <a:pt x="1284" y="862"/>
                  </a:cubicBezTo>
                  <a:cubicBezTo>
                    <a:pt x="1338" y="855"/>
                    <a:pt x="1390" y="817"/>
                    <a:pt x="1449" y="747"/>
                  </a:cubicBezTo>
                  <a:cubicBezTo>
                    <a:pt x="1508" y="677"/>
                    <a:pt x="1591" y="520"/>
                    <a:pt x="1637" y="442"/>
                  </a:cubicBezTo>
                  <a:cubicBezTo>
                    <a:pt x="1682" y="364"/>
                    <a:pt x="1685" y="339"/>
                    <a:pt x="1724" y="277"/>
                  </a:cubicBezTo>
                  <a:cubicBezTo>
                    <a:pt x="1764" y="215"/>
                    <a:pt x="1830" y="112"/>
                    <a:pt x="1876" y="67"/>
                  </a:cubicBezTo>
                  <a:cubicBezTo>
                    <a:pt x="1922" y="21"/>
                    <a:pt x="1962" y="7"/>
                    <a:pt x="2002" y="5"/>
                  </a:cubicBezTo>
                  <a:cubicBezTo>
                    <a:pt x="2043" y="2"/>
                    <a:pt x="2094" y="43"/>
                    <a:pt x="2118" y="53"/>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9495" name="Freeform 10">
              <a:extLst>
                <a:ext uri="{FF2B5EF4-FFF2-40B4-BE49-F238E27FC236}">
                  <a16:creationId xmlns:a16="http://schemas.microsoft.com/office/drawing/2014/main" id="{B18342D7-9998-4280-AC95-4EE6A5C06192}"/>
                </a:ext>
              </a:extLst>
            </p:cNvPr>
            <p:cNvSpPr>
              <a:spLocks/>
            </p:cNvSpPr>
            <p:nvPr/>
          </p:nvSpPr>
          <p:spPr bwMode="auto">
            <a:xfrm>
              <a:off x="158" y="1859"/>
              <a:ext cx="2125" cy="464"/>
            </a:xfrm>
            <a:custGeom>
              <a:avLst/>
              <a:gdLst>
                <a:gd name="T0" fmla="*/ 0 w 2307"/>
                <a:gd name="T1" fmla="*/ 572 h 432"/>
                <a:gd name="T2" fmla="*/ 114 w 2307"/>
                <a:gd name="T3" fmla="*/ 513 h 432"/>
                <a:gd name="T4" fmla="*/ 262 w 2307"/>
                <a:gd name="T5" fmla="*/ 286 h 432"/>
                <a:gd name="T6" fmla="*/ 403 w 2307"/>
                <a:gd name="T7" fmla="*/ 71 h 432"/>
                <a:gd name="T8" fmla="*/ 533 w 2307"/>
                <a:gd name="T9" fmla="*/ 2 h 432"/>
                <a:gd name="T10" fmla="*/ 660 w 2307"/>
                <a:gd name="T11" fmla="*/ 89 h 432"/>
                <a:gd name="T12" fmla="*/ 788 w 2307"/>
                <a:gd name="T13" fmla="*/ 289 h 432"/>
                <a:gd name="T14" fmla="*/ 944 w 2307"/>
                <a:gd name="T15" fmla="*/ 513 h 432"/>
                <a:gd name="T16" fmla="*/ 1041 w 2307"/>
                <a:gd name="T17" fmla="*/ 572 h 432"/>
                <a:gd name="T18" fmla="*/ 1144 w 2307"/>
                <a:gd name="T19" fmla="*/ 528 h 432"/>
                <a:gd name="T20" fmla="*/ 1245 w 2307"/>
                <a:gd name="T21" fmla="*/ 380 h 432"/>
                <a:gd name="T22" fmla="*/ 1317 w 2307"/>
                <a:gd name="T23" fmla="*/ 272 h 432"/>
                <a:gd name="T24" fmla="*/ 1417 w 2307"/>
                <a:gd name="T25" fmla="*/ 110 h 432"/>
                <a:gd name="T26" fmla="*/ 1540 w 2307"/>
                <a:gd name="T27" fmla="*/ 17 h 432"/>
                <a:gd name="T28" fmla="*/ 1624 w 2307"/>
                <a:gd name="T29" fmla="*/ 37 h 432"/>
                <a:gd name="T30" fmla="*/ 1661 w 2307"/>
                <a:gd name="T31" fmla="*/ 69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07"/>
                <a:gd name="T49" fmla="*/ 0 h 432"/>
                <a:gd name="T50" fmla="*/ 2307 w 2307"/>
                <a:gd name="T51" fmla="*/ 432 h 4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07" h="432">
                  <a:moveTo>
                    <a:pt x="0" y="430"/>
                  </a:moveTo>
                  <a:cubicBezTo>
                    <a:pt x="27" y="423"/>
                    <a:pt x="99" y="421"/>
                    <a:pt x="160" y="385"/>
                  </a:cubicBezTo>
                  <a:cubicBezTo>
                    <a:pt x="220" y="349"/>
                    <a:pt x="296" y="270"/>
                    <a:pt x="363" y="215"/>
                  </a:cubicBezTo>
                  <a:cubicBezTo>
                    <a:pt x="430" y="160"/>
                    <a:pt x="498" y="88"/>
                    <a:pt x="561" y="53"/>
                  </a:cubicBezTo>
                  <a:cubicBezTo>
                    <a:pt x="624" y="18"/>
                    <a:pt x="682" y="0"/>
                    <a:pt x="741" y="2"/>
                  </a:cubicBezTo>
                  <a:cubicBezTo>
                    <a:pt x="800" y="5"/>
                    <a:pt x="858" y="31"/>
                    <a:pt x="916" y="67"/>
                  </a:cubicBezTo>
                  <a:cubicBezTo>
                    <a:pt x="974" y="103"/>
                    <a:pt x="1028" y="164"/>
                    <a:pt x="1094" y="217"/>
                  </a:cubicBezTo>
                  <a:cubicBezTo>
                    <a:pt x="1160" y="270"/>
                    <a:pt x="1252" y="349"/>
                    <a:pt x="1311" y="385"/>
                  </a:cubicBezTo>
                  <a:cubicBezTo>
                    <a:pt x="1370" y="421"/>
                    <a:pt x="1400" y="428"/>
                    <a:pt x="1446" y="430"/>
                  </a:cubicBezTo>
                  <a:cubicBezTo>
                    <a:pt x="1492" y="432"/>
                    <a:pt x="1540" y="421"/>
                    <a:pt x="1588" y="397"/>
                  </a:cubicBezTo>
                  <a:cubicBezTo>
                    <a:pt x="1636" y="373"/>
                    <a:pt x="1691" y="318"/>
                    <a:pt x="1731" y="286"/>
                  </a:cubicBezTo>
                  <a:cubicBezTo>
                    <a:pt x="1771" y="254"/>
                    <a:pt x="1791" y="239"/>
                    <a:pt x="1830" y="205"/>
                  </a:cubicBezTo>
                  <a:cubicBezTo>
                    <a:pt x="1869" y="171"/>
                    <a:pt x="1917" y="114"/>
                    <a:pt x="1968" y="82"/>
                  </a:cubicBezTo>
                  <a:cubicBezTo>
                    <a:pt x="2019" y="50"/>
                    <a:pt x="2091" y="22"/>
                    <a:pt x="2139" y="13"/>
                  </a:cubicBezTo>
                  <a:cubicBezTo>
                    <a:pt x="2187" y="4"/>
                    <a:pt x="2228" y="21"/>
                    <a:pt x="2256" y="28"/>
                  </a:cubicBezTo>
                  <a:cubicBezTo>
                    <a:pt x="2284" y="35"/>
                    <a:pt x="2297" y="47"/>
                    <a:pt x="2307" y="52"/>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9496" name="Text Box 11">
              <a:extLst>
                <a:ext uri="{FF2B5EF4-FFF2-40B4-BE49-F238E27FC236}">
                  <a16:creationId xmlns:a16="http://schemas.microsoft.com/office/drawing/2014/main" id="{E4DC4E53-0F72-48A2-87AA-0511ECAA3828}"/>
                </a:ext>
              </a:extLst>
            </p:cNvPr>
            <p:cNvSpPr txBox="1">
              <a:spLocks noChangeArrowheads="1"/>
            </p:cNvSpPr>
            <p:nvPr/>
          </p:nvSpPr>
          <p:spPr bwMode="auto">
            <a:xfrm>
              <a:off x="2262" y="142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endParaRPr kumimoji="1" lang="en-US" altLang="zh-CN" sz="2800">
                <a:solidFill>
                  <a:schemeClr val="bg1"/>
                </a:solidFill>
                <a:ea typeface="宋体" panose="02010600030101010101" pitchFamily="2" charset="-122"/>
              </a:endParaRPr>
            </a:p>
          </p:txBody>
        </p:sp>
        <p:sp>
          <p:nvSpPr>
            <p:cNvPr id="19497" name="Text Box 12">
              <a:extLst>
                <a:ext uri="{FF2B5EF4-FFF2-40B4-BE49-F238E27FC236}">
                  <a16:creationId xmlns:a16="http://schemas.microsoft.com/office/drawing/2014/main" id="{4F677F6B-3298-4DB4-8FE0-9BEE11F6AAE3}"/>
                </a:ext>
              </a:extLst>
            </p:cNvPr>
            <p:cNvSpPr txBox="1">
              <a:spLocks noChangeArrowheads="1"/>
            </p:cNvSpPr>
            <p:nvPr/>
          </p:nvSpPr>
          <p:spPr bwMode="auto">
            <a:xfrm>
              <a:off x="2214" y="1729"/>
              <a:ext cx="23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endParaRPr kumimoji="1" lang="en-US" altLang="zh-CN" sz="2800">
                <a:solidFill>
                  <a:schemeClr val="bg1"/>
                </a:solidFill>
                <a:ea typeface="宋体" panose="02010600030101010101" pitchFamily="2" charset="-122"/>
              </a:endParaRPr>
            </a:p>
          </p:txBody>
        </p:sp>
        <p:sp>
          <p:nvSpPr>
            <p:cNvPr id="19498" name="Text Box 13">
              <a:extLst>
                <a:ext uri="{FF2B5EF4-FFF2-40B4-BE49-F238E27FC236}">
                  <a16:creationId xmlns:a16="http://schemas.microsoft.com/office/drawing/2014/main" id="{DAAB79B4-C7FD-4EBB-9B19-A2ABD8009DF9}"/>
                </a:ext>
              </a:extLst>
            </p:cNvPr>
            <p:cNvSpPr txBox="1">
              <a:spLocks noChangeArrowheads="1"/>
            </p:cNvSpPr>
            <p:nvPr/>
          </p:nvSpPr>
          <p:spPr bwMode="auto">
            <a:xfrm>
              <a:off x="520" y="206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grpSp>
      <p:grpSp>
        <p:nvGrpSpPr>
          <p:cNvPr id="3" name="Group 14">
            <a:extLst>
              <a:ext uri="{FF2B5EF4-FFF2-40B4-BE49-F238E27FC236}">
                <a16:creationId xmlns:a16="http://schemas.microsoft.com/office/drawing/2014/main" id="{9F13CD8F-D6D2-4EB3-A932-2B8923D0CDCC}"/>
              </a:ext>
            </a:extLst>
          </p:cNvPr>
          <p:cNvGrpSpPr>
            <a:grpSpLocks/>
          </p:cNvGrpSpPr>
          <p:nvPr/>
        </p:nvGrpSpPr>
        <p:grpSpPr bwMode="auto">
          <a:xfrm>
            <a:off x="4500563" y="1196975"/>
            <a:ext cx="4143375" cy="2133600"/>
            <a:chOff x="2835" y="663"/>
            <a:chExt cx="2610" cy="1344"/>
          </a:xfrm>
        </p:grpSpPr>
        <p:sp>
          <p:nvSpPr>
            <p:cNvPr id="19483" name="Line 15">
              <a:extLst>
                <a:ext uri="{FF2B5EF4-FFF2-40B4-BE49-F238E27FC236}">
                  <a16:creationId xmlns:a16="http://schemas.microsoft.com/office/drawing/2014/main" id="{99010466-BBDC-4FBD-A3FD-B3F8CC284180}"/>
                </a:ext>
              </a:extLst>
            </p:cNvPr>
            <p:cNvSpPr>
              <a:spLocks noChangeShapeType="1"/>
            </p:cNvSpPr>
            <p:nvPr/>
          </p:nvSpPr>
          <p:spPr bwMode="auto">
            <a:xfrm flipV="1">
              <a:off x="3379" y="663"/>
              <a:ext cx="0" cy="1344"/>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4" name="Line 16">
              <a:extLst>
                <a:ext uri="{FF2B5EF4-FFF2-40B4-BE49-F238E27FC236}">
                  <a16:creationId xmlns:a16="http://schemas.microsoft.com/office/drawing/2014/main" id="{94FFA881-0C83-447E-B403-5CE6248FD769}"/>
                </a:ext>
              </a:extLst>
            </p:cNvPr>
            <p:cNvSpPr>
              <a:spLocks noChangeShapeType="1"/>
            </p:cNvSpPr>
            <p:nvPr/>
          </p:nvSpPr>
          <p:spPr bwMode="auto">
            <a:xfrm flipV="1">
              <a:off x="2993" y="1480"/>
              <a:ext cx="2075" cy="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5" name="Text Box 17">
              <a:extLst>
                <a:ext uri="{FF2B5EF4-FFF2-40B4-BE49-F238E27FC236}">
                  <a16:creationId xmlns:a16="http://schemas.microsoft.com/office/drawing/2014/main" id="{6C9D2CBE-DF94-4D34-8CDD-8A2E524E2059}"/>
                </a:ext>
              </a:extLst>
            </p:cNvPr>
            <p:cNvSpPr txBox="1">
              <a:spLocks noChangeArrowheads="1"/>
            </p:cNvSpPr>
            <p:nvPr/>
          </p:nvSpPr>
          <p:spPr bwMode="auto">
            <a:xfrm>
              <a:off x="5057" y="1434"/>
              <a:ext cx="3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19486" name="Freeform 18">
              <a:extLst>
                <a:ext uri="{FF2B5EF4-FFF2-40B4-BE49-F238E27FC236}">
                  <a16:creationId xmlns:a16="http://schemas.microsoft.com/office/drawing/2014/main" id="{3B824DEF-7E90-49E5-B42A-FCCCE1FC1ADB}"/>
                </a:ext>
              </a:extLst>
            </p:cNvPr>
            <p:cNvSpPr>
              <a:spLocks/>
            </p:cNvSpPr>
            <p:nvPr/>
          </p:nvSpPr>
          <p:spPr bwMode="auto">
            <a:xfrm>
              <a:off x="2984" y="1050"/>
              <a:ext cx="1809" cy="868"/>
            </a:xfrm>
            <a:custGeom>
              <a:avLst/>
              <a:gdLst>
                <a:gd name="T0" fmla="*/ 0 w 2118"/>
                <a:gd name="T1" fmla="*/ 734 h 868"/>
                <a:gd name="T2" fmla="*/ 138 w 2118"/>
                <a:gd name="T3" fmla="*/ 286 h 868"/>
                <a:gd name="T4" fmla="*/ 178 w 2118"/>
                <a:gd name="T5" fmla="*/ 162 h 868"/>
                <a:gd name="T6" fmla="*/ 228 w 2118"/>
                <a:gd name="T7" fmla="*/ 53 h 868"/>
                <a:gd name="T8" fmla="*/ 287 w 2118"/>
                <a:gd name="T9" fmla="*/ 2 h 868"/>
                <a:gd name="T10" fmla="*/ 358 w 2118"/>
                <a:gd name="T11" fmla="*/ 64 h 868"/>
                <a:gd name="T12" fmla="*/ 429 w 2118"/>
                <a:gd name="T13" fmla="*/ 246 h 868"/>
                <a:gd name="T14" fmla="*/ 483 w 2118"/>
                <a:gd name="T15" fmla="*/ 430 h 868"/>
                <a:gd name="T16" fmla="*/ 542 w 2118"/>
                <a:gd name="T17" fmla="*/ 628 h 868"/>
                <a:gd name="T18" fmla="*/ 601 w 2118"/>
                <a:gd name="T19" fmla="*/ 788 h 868"/>
                <a:gd name="T20" fmla="*/ 683 w 2118"/>
                <a:gd name="T21" fmla="*/ 862 h 868"/>
                <a:gd name="T22" fmla="*/ 771 w 2118"/>
                <a:gd name="T23" fmla="*/ 747 h 868"/>
                <a:gd name="T24" fmla="*/ 871 w 2118"/>
                <a:gd name="T25" fmla="*/ 442 h 868"/>
                <a:gd name="T26" fmla="*/ 917 w 2118"/>
                <a:gd name="T27" fmla="*/ 277 h 868"/>
                <a:gd name="T28" fmla="*/ 998 w 2118"/>
                <a:gd name="T29" fmla="*/ 67 h 868"/>
                <a:gd name="T30" fmla="*/ 1066 w 2118"/>
                <a:gd name="T31" fmla="*/ 5 h 868"/>
                <a:gd name="T32" fmla="*/ 1127 w 2118"/>
                <a:gd name="T33" fmla="*/ 53 h 8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8"/>
                <a:gd name="T52" fmla="*/ 0 h 868"/>
                <a:gd name="T53" fmla="*/ 2118 w 2118"/>
                <a:gd name="T54" fmla="*/ 868 h 8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8" h="868">
                  <a:moveTo>
                    <a:pt x="0" y="734"/>
                  </a:moveTo>
                  <a:cubicBezTo>
                    <a:pt x="43" y="660"/>
                    <a:pt x="204" y="381"/>
                    <a:pt x="260" y="286"/>
                  </a:cubicBezTo>
                  <a:cubicBezTo>
                    <a:pt x="316" y="191"/>
                    <a:pt x="307" y="201"/>
                    <a:pt x="335" y="162"/>
                  </a:cubicBezTo>
                  <a:cubicBezTo>
                    <a:pt x="363" y="123"/>
                    <a:pt x="397" y="79"/>
                    <a:pt x="430" y="53"/>
                  </a:cubicBezTo>
                  <a:cubicBezTo>
                    <a:pt x="464" y="26"/>
                    <a:pt x="498" y="0"/>
                    <a:pt x="538" y="2"/>
                  </a:cubicBezTo>
                  <a:cubicBezTo>
                    <a:pt x="579" y="5"/>
                    <a:pt x="627" y="24"/>
                    <a:pt x="672" y="64"/>
                  </a:cubicBezTo>
                  <a:cubicBezTo>
                    <a:pt x="717" y="105"/>
                    <a:pt x="767" y="185"/>
                    <a:pt x="806" y="246"/>
                  </a:cubicBezTo>
                  <a:cubicBezTo>
                    <a:pt x="844" y="306"/>
                    <a:pt x="870" y="366"/>
                    <a:pt x="906" y="430"/>
                  </a:cubicBezTo>
                  <a:cubicBezTo>
                    <a:pt x="942" y="493"/>
                    <a:pt x="982" y="568"/>
                    <a:pt x="1019" y="628"/>
                  </a:cubicBezTo>
                  <a:cubicBezTo>
                    <a:pt x="1057" y="687"/>
                    <a:pt x="1086" y="749"/>
                    <a:pt x="1130" y="788"/>
                  </a:cubicBezTo>
                  <a:cubicBezTo>
                    <a:pt x="1174" y="827"/>
                    <a:pt x="1231" y="868"/>
                    <a:pt x="1284" y="862"/>
                  </a:cubicBezTo>
                  <a:cubicBezTo>
                    <a:pt x="1338" y="855"/>
                    <a:pt x="1390" y="817"/>
                    <a:pt x="1449" y="747"/>
                  </a:cubicBezTo>
                  <a:cubicBezTo>
                    <a:pt x="1508" y="677"/>
                    <a:pt x="1591" y="520"/>
                    <a:pt x="1637" y="442"/>
                  </a:cubicBezTo>
                  <a:cubicBezTo>
                    <a:pt x="1682" y="364"/>
                    <a:pt x="1685" y="339"/>
                    <a:pt x="1724" y="277"/>
                  </a:cubicBezTo>
                  <a:cubicBezTo>
                    <a:pt x="1764" y="215"/>
                    <a:pt x="1830" y="112"/>
                    <a:pt x="1876" y="67"/>
                  </a:cubicBezTo>
                  <a:cubicBezTo>
                    <a:pt x="1922" y="21"/>
                    <a:pt x="1962" y="7"/>
                    <a:pt x="2002" y="5"/>
                  </a:cubicBezTo>
                  <a:cubicBezTo>
                    <a:pt x="2043" y="2"/>
                    <a:pt x="2094" y="43"/>
                    <a:pt x="2118" y="53"/>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9487" name="Freeform 19">
              <a:extLst>
                <a:ext uri="{FF2B5EF4-FFF2-40B4-BE49-F238E27FC236}">
                  <a16:creationId xmlns:a16="http://schemas.microsoft.com/office/drawing/2014/main" id="{0FAF3628-8D04-4EEC-8A5C-E970542A5524}"/>
                </a:ext>
              </a:extLst>
            </p:cNvPr>
            <p:cNvSpPr>
              <a:spLocks/>
            </p:cNvSpPr>
            <p:nvPr/>
          </p:nvSpPr>
          <p:spPr bwMode="auto">
            <a:xfrm flipV="1">
              <a:off x="2835" y="1207"/>
              <a:ext cx="1970" cy="575"/>
            </a:xfrm>
            <a:custGeom>
              <a:avLst/>
              <a:gdLst>
                <a:gd name="T0" fmla="*/ 0 w 2307"/>
                <a:gd name="T1" fmla="*/ 1348 h 432"/>
                <a:gd name="T2" fmla="*/ 85 w 2307"/>
                <a:gd name="T3" fmla="*/ 1206 h 432"/>
                <a:gd name="T4" fmla="*/ 193 w 2307"/>
                <a:gd name="T5" fmla="*/ 675 h 432"/>
                <a:gd name="T6" fmla="*/ 298 w 2307"/>
                <a:gd name="T7" fmla="*/ 168 h 432"/>
                <a:gd name="T8" fmla="*/ 395 w 2307"/>
                <a:gd name="T9" fmla="*/ 7 h 432"/>
                <a:gd name="T10" fmla="*/ 487 w 2307"/>
                <a:gd name="T11" fmla="*/ 209 h 432"/>
                <a:gd name="T12" fmla="*/ 582 w 2307"/>
                <a:gd name="T13" fmla="*/ 681 h 432"/>
                <a:gd name="T14" fmla="*/ 697 w 2307"/>
                <a:gd name="T15" fmla="*/ 1206 h 432"/>
                <a:gd name="T16" fmla="*/ 769 w 2307"/>
                <a:gd name="T17" fmla="*/ 1348 h 432"/>
                <a:gd name="T18" fmla="*/ 845 w 2307"/>
                <a:gd name="T19" fmla="*/ 1246 h 432"/>
                <a:gd name="T20" fmla="*/ 921 w 2307"/>
                <a:gd name="T21" fmla="*/ 898 h 432"/>
                <a:gd name="T22" fmla="*/ 973 w 2307"/>
                <a:gd name="T23" fmla="*/ 643 h 432"/>
                <a:gd name="T24" fmla="*/ 1046 w 2307"/>
                <a:gd name="T25" fmla="*/ 257 h 432"/>
                <a:gd name="T26" fmla="*/ 1137 w 2307"/>
                <a:gd name="T27" fmla="*/ 41 h 432"/>
                <a:gd name="T28" fmla="*/ 1200 w 2307"/>
                <a:gd name="T29" fmla="*/ 87 h 432"/>
                <a:gd name="T30" fmla="*/ 1226 w 2307"/>
                <a:gd name="T31" fmla="*/ 162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07"/>
                <a:gd name="T49" fmla="*/ 0 h 432"/>
                <a:gd name="T50" fmla="*/ 2307 w 2307"/>
                <a:gd name="T51" fmla="*/ 432 h 4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07" h="432">
                  <a:moveTo>
                    <a:pt x="0" y="430"/>
                  </a:moveTo>
                  <a:cubicBezTo>
                    <a:pt x="27" y="423"/>
                    <a:pt x="99" y="421"/>
                    <a:pt x="160" y="385"/>
                  </a:cubicBezTo>
                  <a:cubicBezTo>
                    <a:pt x="220" y="349"/>
                    <a:pt x="296" y="270"/>
                    <a:pt x="363" y="215"/>
                  </a:cubicBezTo>
                  <a:cubicBezTo>
                    <a:pt x="430" y="160"/>
                    <a:pt x="498" y="88"/>
                    <a:pt x="561" y="53"/>
                  </a:cubicBezTo>
                  <a:cubicBezTo>
                    <a:pt x="624" y="18"/>
                    <a:pt x="682" y="0"/>
                    <a:pt x="741" y="2"/>
                  </a:cubicBezTo>
                  <a:cubicBezTo>
                    <a:pt x="800" y="5"/>
                    <a:pt x="858" y="31"/>
                    <a:pt x="916" y="67"/>
                  </a:cubicBezTo>
                  <a:cubicBezTo>
                    <a:pt x="974" y="103"/>
                    <a:pt x="1028" y="164"/>
                    <a:pt x="1094" y="217"/>
                  </a:cubicBezTo>
                  <a:cubicBezTo>
                    <a:pt x="1160" y="270"/>
                    <a:pt x="1252" y="349"/>
                    <a:pt x="1311" y="385"/>
                  </a:cubicBezTo>
                  <a:cubicBezTo>
                    <a:pt x="1370" y="421"/>
                    <a:pt x="1400" y="428"/>
                    <a:pt x="1446" y="430"/>
                  </a:cubicBezTo>
                  <a:cubicBezTo>
                    <a:pt x="1492" y="432"/>
                    <a:pt x="1540" y="421"/>
                    <a:pt x="1588" y="397"/>
                  </a:cubicBezTo>
                  <a:cubicBezTo>
                    <a:pt x="1636" y="373"/>
                    <a:pt x="1691" y="318"/>
                    <a:pt x="1731" y="286"/>
                  </a:cubicBezTo>
                  <a:cubicBezTo>
                    <a:pt x="1771" y="254"/>
                    <a:pt x="1791" y="239"/>
                    <a:pt x="1830" y="205"/>
                  </a:cubicBezTo>
                  <a:cubicBezTo>
                    <a:pt x="1869" y="171"/>
                    <a:pt x="1917" y="114"/>
                    <a:pt x="1968" y="82"/>
                  </a:cubicBezTo>
                  <a:cubicBezTo>
                    <a:pt x="2019" y="50"/>
                    <a:pt x="2091" y="22"/>
                    <a:pt x="2139" y="13"/>
                  </a:cubicBezTo>
                  <a:cubicBezTo>
                    <a:pt x="2187" y="4"/>
                    <a:pt x="2228" y="21"/>
                    <a:pt x="2256" y="28"/>
                  </a:cubicBezTo>
                  <a:cubicBezTo>
                    <a:pt x="2284" y="35"/>
                    <a:pt x="2297" y="47"/>
                    <a:pt x="2307" y="52"/>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19488" name="Text Box 20">
              <a:extLst>
                <a:ext uri="{FF2B5EF4-FFF2-40B4-BE49-F238E27FC236}">
                  <a16:creationId xmlns:a16="http://schemas.microsoft.com/office/drawing/2014/main" id="{2E8D9370-97BB-432F-A9F0-23CF81781481}"/>
                </a:ext>
              </a:extLst>
            </p:cNvPr>
            <p:cNvSpPr txBox="1">
              <a:spLocks noChangeArrowheads="1"/>
            </p:cNvSpPr>
            <p:nvPr/>
          </p:nvSpPr>
          <p:spPr bwMode="auto">
            <a:xfrm>
              <a:off x="4786" y="85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endParaRPr kumimoji="1" lang="en-US" altLang="zh-CN" sz="2800">
                <a:solidFill>
                  <a:schemeClr val="bg1"/>
                </a:solidFill>
                <a:ea typeface="宋体" panose="02010600030101010101" pitchFamily="2" charset="-122"/>
              </a:endParaRPr>
            </a:p>
          </p:txBody>
        </p:sp>
        <p:sp>
          <p:nvSpPr>
            <p:cNvPr id="19489" name="Text Box 21">
              <a:extLst>
                <a:ext uri="{FF2B5EF4-FFF2-40B4-BE49-F238E27FC236}">
                  <a16:creationId xmlns:a16="http://schemas.microsoft.com/office/drawing/2014/main" id="{6663A280-FC23-409E-8D91-1A119F50BAE0}"/>
                </a:ext>
              </a:extLst>
            </p:cNvPr>
            <p:cNvSpPr txBox="1">
              <a:spLocks noChangeArrowheads="1"/>
            </p:cNvSpPr>
            <p:nvPr/>
          </p:nvSpPr>
          <p:spPr bwMode="auto">
            <a:xfrm>
              <a:off x="4741" y="1482"/>
              <a:ext cx="23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endParaRPr kumimoji="1" lang="en-US" altLang="zh-CN" sz="2800">
                <a:solidFill>
                  <a:schemeClr val="bg1"/>
                </a:solidFill>
                <a:ea typeface="宋体" panose="02010600030101010101" pitchFamily="2" charset="-122"/>
              </a:endParaRPr>
            </a:p>
          </p:txBody>
        </p:sp>
        <p:sp>
          <p:nvSpPr>
            <p:cNvPr id="19490" name="Text Box 22">
              <a:extLst>
                <a:ext uri="{FF2B5EF4-FFF2-40B4-BE49-F238E27FC236}">
                  <a16:creationId xmlns:a16="http://schemas.microsoft.com/office/drawing/2014/main" id="{1E48FD60-A12E-43DE-8232-B0EBBCC20D5A}"/>
                </a:ext>
              </a:extLst>
            </p:cNvPr>
            <p:cNvSpPr txBox="1">
              <a:spLocks noChangeArrowheads="1"/>
            </p:cNvSpPr>
            <p:nvPr/>
          </p:nvSpPr>
          <p:spPr bwMode="auto">
            <a:xfrm>
              <a:off x="3379" y="143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grpSp>
      <p:sp>
        <p:nvSpPr>
          <p:cNvPr id="640023" name="Text Box 23">
            <a:extLst>
              <a:ext uri="{FF2B5EF4-FFF2-40B4-BE49-F238E27FC236}">
                <a16:creationId xmlns:a16="http://schemas.microsoft.com/office/drawing/2014/main" id="{5425141E-DAB7-42AE-9416-0008B13B594B}"/>
              </a:ext>
            </a:extLst>
          </p:cNvPr>
          <p:cNvSpPr txBox="1">
            <a:spLocks noChangeArrowheads="1"/>
          </p:cNvSpPr>
          <p:nvPr/>
        </p:nvSpPr>
        <p:spPr bwMode="auto">
          <a:xfrm>
            <a:off x="1116013" y="4437063"/>
            <a:ext cx="41751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 typeface="Symbol" panose="05050102010706020507" pitchFamily="18" charset="2"/>
              <a:buChar char="j"/>
            </a:pPr>
            <a:r>
              <a:rPr kumimoji="1" lang="en-US" altLang="zh-CN">
                <a:solidFill>
                  <a:schemeClr val="bg1"/>
                </a:solidFill>
                <a:ea typeface="宋体" panose="02010600030101010101" pitchFamily="2" charset="-122"/>
                <a:sym typeface="Symbol" panose="05050102010706020507" pitchFamily="18" charset="2"/>
              </a:rPr>
              <a:t>= </a:t>
            </a:r>
            <a:r>
              <a:rPr kumimoji="1" lang="en-US" altLang="zh-CN">
                <a:solidFill>
                  <a:schemeClr val="bg1"/>
                </a:solidFill>
                <a:latin typeface="Symbol" panose="05050102010706020507" pitchFamily="18" charset="2"/>
                <a:ea typeface="宋体" panose="02010600030101010101" pitchFamily="2" charset="-122"/>
              </a:rPr>
              <a:t>p/2</a:t>
            </a:r>
            <a:r>
              <a:rPr kumimoji="1" lang="zh-CN" altLang="en-US">
                <a:solidFill>
                  <a:schemeClr val="bg1"/>
                </a:solidFill>
                <a:latin typeface="Symbol" panose="05050102010706020507" pitchFamily="18" charset="2"/>
                <a:ea typeface="宋体" panose="02010600030101010101" pitchFamily="2" charset="-122"/>
              </a:rPr>
              <a:t>：</a:t>
            </a:r>
            <a:r>
              <a:rPr kumimoji="1" lang="en-US" altLang="zh-CN" i="1">
                <a:solidFill>
                  <a:srgbClr val="FFFF00"/>
                </a:solidFill>
                <a:ea typeface="宋体" panose="02010600030101010101" pitchFamily="2" charset="-122"/>
              </a:rPr>
              <a:t>u </a:t>
            </a:r>
            <a:r>
              <a:rPr kumimoji="1" lang="zh-CN" altLang="en-US" sz="2800" b="1">
                <a:solidFill>
                  <a:srgbClr val="FFFF00"/>
                </a:solidFill>
                <a:ea typeface="楷体_GB2312" panose="02010609030101010101" pitchFamily="49" charset="-122"/>
              </a:rPr>
              <a:t>领先</a:t>
            </a:r>
            <a:r>
              <a:rPr kumimoji="1" lang="zh-CN" altLang="en-US">
                <a:solidFill>
                  <a:srgbClr val="FFFF00"/>
                </a:solidFill>
                <a:ea typeface="宋体" panose="02010600030101010101" pitchFamily="2" charset="-122"/>
              </a:rPr>
              <a:t> </a:t>
            </a:r>
            <a:r>
              <a:rPr kumimoji="1" lang="en-US" altLang="zh-CN" i="1">
                <a:solidFill>
                  <a:srgbClr val="FFFF00"/>
                </a:solidFill>
                <a:ea typeface="宋体" panose="02010600030101010101" pitchFamily="2" charset="-122"/>
              </a:rPr>
              <a:t>i </a:t>
            </a:r>
            <a:r>
              <a:rPr kumimoji="1" lang="en-US" altLang="zh-CN">
                <a:solidFill>
                  <a:srgbClr val="FFFF00"/>
                </a:solidFill>
                <a:latin typeface="Symbol" panose="05050102010706020507" pitchFamily="18" charset="2"/>
                <a:ea typeface="宋体" panose="02010600030101010101" pitchFamily="2" charset="-122"/>
              </a:rPr>
              <a:t>p/2</a:t>
            </a:r>
            <a:r>
              <a:rPr kumimoji="1" lang="en-US" altLang="zh-CN" i="1">
                <a:solidFill>
                  <a:srgbClr val="FFFF00"/>
                </a:solidFill>
                <a:ea typeface="宋体" panose="02010600030101010101" pitchFamily="2" charset="-122"/>
              </a:rPr>
              <a:t>  </a:t>
            </a:r>
            <a:endParaRPr kumimoji="1" lang="en-US" altLang="zh-CN">
              <a:solidFill>
                <a:srgbClr val="FFFF00"/>
              </a:solidFill>
              <a:ea typeface="宋体" panose="02010600030101010101" pitchFamily="2" charset="-122"/>
            </a:endParaRPr>
          </a:p>
        </p:txBody>
      </p:sp>
      <p:grpSp>
        <p:nvGrpSpPr>
          <p:cNvPr id="4" name="Group 24">
            <a:extLst>
              <a:ext uri="{FF2B5EF4-FFF2-40B4-BE49-F238E27FC236}">
                <a16:creationId xmlns:a16="http://schemas.microsoft.com/office/drawing/2014/main" id="{9F6C37E8-9813-4F2F-99B9-F035DD262EE9}"/>
              </a:ext>
            </a:extLst>
          </p:cNvPr>
          <p:cNvGrpSpPr>
            <a:grpSpLocks/>
          </p:cNvGrpSpPr>
          <p:nvPr/>
        </p:nvGrpSpPr>
        <p:grpSpPr bwMode="auto">
          <a:xfrm>
            <a:off x="4859338" y="3473450"/>
            <a:ext cx="3657600" cy="2220913"/>
            <a:chOff x="3061" y="2188"/>
            <a:chExt cx="2304" cy="1399"/>
          </a:xfrm>
        </p:grpSpPr>
        <p:sp>
          <p:nvSpPr>
            <p:cNvPr id="19475" name="Line 25">
              <a:extLst>
                <a:ext uri="{FF2B5EF4-FFF2-40B4-BE49-F238E27FC236}">
                  <a16:creationId xmlns:a16="http://schemas.microsoft.com/office/drawing/2014/main" id="{DF42CE0E-847F-4587-977C-66E67286DF8F}"/>
                </a:ext>
              </a:extLst>
            </p:cNvPr>
            <p:cNvSpPr>
              <a:spLocks noChangeShapeType="1"/>
            </p:cNvSpPr>
            <p:nvPr/>
          </p:nvSpPr>
          <p:spPr bwMode="auto">
            <a:xfrm flipV="1">
              <a:off x="3509" y="2188"/>
              <a:ext cx="0" cy="1399"/>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6" name="Line 26">
              <a:extLst>
                <a:ext uri="{FF2B5EF4-FFF2-40B4-BE49-F238E27FC236}">
                  <a16:creationId xmlns:a16="http://schemas.microsoft.com/office/drawing/2014/main" id="{681259B9-173A-4164-ADE1-001480A2B64B}"/>
                </a:ext>
              </a:extLst>
            </p:cNvPr>
            <p:cNvSpPr>
              <a:spLocks noChangeShapeType="1"/>
            </p:cNvSpPr>
            <p:nvPr/>
          </p:nvSpPr>
          <p:spPr bwMode="auto">
            <a:xfrm flipV="1">
              <a:off x="3061" y="3036"/>
              <a:ext cx="2144" cy="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7" name="Text Box 27">
              <a:extLst>
                <a:ext uri="{FF2B5EF4-FFF2-40B4-BE49-F238E27FC236}">
                  <a16:creationId xmlns:a16="http://schemas.microsoft.com/office/drawing/2014/main" id="{CAFDF6BA-3517-409E-9088-919233EDBCDF}"/>
                </a:ext>
              </a:extLst>
            </p:cNvPr>
            <p:cNvSpPr txBox="1">
              <a:spLocks noChangeArrowheads="1"/>
            </p:cNvSpPr>
            <p:nvPr/>
          </p:nvSpPr>
          <p:spPr bwMode="auto">
            <a:xfrm>
              <a:off x="4977" y="3000"/>
              <a:ext cx="3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19478" name="Freeform 28">
              <a:extLst>
                <a:ext uri="{FF2B5EF4-FFF2-40B4-BE49-F238E27FC236}">
                  <a16:creationId xmlns:a16="http://schemas.microsoft.com/office/drawing/2014/main" id="{2A7E2B0F-2A9B-44C4-A894-528F3FDA8669}"/>
                </a:ext>
              </a:extLst>
            </p:cNvPr>
            <p:cNvSpPr>
              <a:spLocks/>
            </p:cNvSpPr>
            <p:nvPr/>
          </p:nvSpPr>
          <p:spPr bwMode="auto">
            <a:xfrm>
              <a:off x="3209" y="2559"/>
              <a:ext cx="1712" cy="963"/>
            </a:xfrm>
            <a:custGeom>
              <a:avLst/>
              <a:gdLst>
                <a:gd name="T0" fmla="*/ 0 w 2262"/>
                <a:gd name="T1" fmla="*/ 334 h 1091"/>
                <a:gd name="T2" fmla="*/ 32 w 2262"/>
                <a:gd name="T3" fmla="*/ 219 h 1091"/>
                <a:gd name="T4" fmla="*/ 60 w 2262"/>
                <a:gd name="T5" fmla="*/ 124 h 1091"/>
                <a:gd name="T6" fmla="*/ 97 w 2262"/>
                <a:gd name="T7" fmla="*/ 40 h 1091"/>
                <a:gd name="T8" fmla="*/ 138 w 2262"/>
                <a:gd name="T9" fmla="*/ 3 h 1091"/>
                <a:gd name="T10" fmla="*/ 189 w 2262"/>
                <a:gd name="T11" fmla="*/ 49 h 1091"/>
                <a:gd name="T12" fmla="*/ 240 w 2262"/>
                <a:gd name="T13" fmla="*/ 188 h 1091"/>
                <a:gd name="T14" fmla="*/ 279 w 2262"/>
                <a:gd name="T15" fmla="*/ 328 h 1091"/>
                <a:gd name="T16" fmla="*/ 322 w 2262"/>
                <a:gd name="T17" fmla="*/ 478 h 1091"/>
                <a:gd name="T18" fmla="*/ 364 w 2262"/>
                <a:gd name="T19" fmla="*/ 601 h 1091"/>
                <a:gd name="T20" fmla="*/ 423 w 2262"/>
                <a:gd name="T21" fmla="*/ 658 h 1091"/>
                <a:gd name="T22" fmla="*/ 487 w 2262"/>
                <a:gd name="T23" fmla="*/ 570 h 1091"/>
                <a:gd name="T24" fmla="*/ 558 w 2262"/>
                <a:gd name="T25" fmla="*/ 337 h 1091"/>
                <a:gd name="T26" fmla="*/ 592 w 2262"/>
                <a:gd name="T27" fmla="*/ 211 h 1091"/>
                <a:gd name="T28" fmla="*/ 650 w 2262"/>
                <a:gd name="T29" fmla="*/ 50 h 1091"/>
                <a:gd name="T30" fmla="*/ 699 w 2262"/>
                <a:gd name="T31" fmla="*/ 4 h 1091"/>
                <a:gd name="T32" fmla="*/ 742 w 2262"/>
                <a:gd name="T33" fmla="*/ 40 h 109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2"/>
                <a:gd name="T52" fmla="*/ 0 h 1091"/>
                <a:gd name="T53" fmla="*/ 2262 w 2262"/>
                <a:gd name="T54" fmla="*/ 1091 h 109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2" h="1091">
                  <a:moveTo>
                    <a:pt x="0" y="549"/>
                  </a:moveTo>
                  <a:cubicBezTo>
                    <a:pt x="16" y="518"/>
                    <a:pt x="65" y="418"/>
                    <a:pt x="96" y="360"/>
                  </a:cubicBezTo>
                  <a:cubicBezTo>
                    <a:pt x="127" y="302"/>
                    <a:pt x="150" y="253"/>
                    <a:pt x="183" y="204"/>
                  </a:cubicBezTo>
                  <a:cubicBezTo>
                    <a:pt x="216" y="155"/>
                    <a:pt x="255" y="99"/>
                    <a:pt x="294" y="66"/>
                  </a:cubicBezTo>
                  <a:cubicBezTo>
                    <a:pt x="333" y="33"/>
                    <a:pt x="373" y="0"/>
                    <a:pt x="420" y="3"/>
                  </a:cubicBezTo>
                  <a:cubicBezTo>
                    <a:pt x="467" y="6"/>
                    <a:pt x="524" y="30"/>
                    <a:pt x="576" y="81"/>
                  </a:cubicBezTo>
                  <a:cubicBezTo>
                    <a:pt x="628" y="132"/>
                    <a:pt x="687" y="233"/>
                    <a:pt x="732" y="309"/>
                  </a:cubicBezTo>
                  <a:cubicBezTo>
                    <a:pt x="777" y="385"/>
                    <a:pt x="807" y="460"/>
                    <a:pt x="849" y="540"/>
                  </a:cubicBezTo>
                  <a:cubicBezTo>
                    <a:pt x="891" y="620"/>
                    <a:pt x="937" y="714"/>
                    <a:pt x="981" y="789"/>
                  </a:cubicBezTo>
                  <a:cubicBezTo>
                    <a:pt x="1025" y="864"/>
                    <a:pt x="1059" y="941"/>
                    <a:pt x="1110" y="990"/>
                  </a:cubicBezTo>
                  <a:cubicBezTo>
                    <a:pt x="1161" y="1039"/>
                    <a:pt x="1228" y="1091"/>
                    <a:pt x="1290" y="1083"/>
                  </a:cubicBezTo>
                  <a:cubicBezTo>
                    <a:pt x="1352" y="1075"/>
                    <a:pt x="1413" y="1027"/>
                    <a:pt x="1482" y="939"/>
                  </a:cubicBezTo>
                  <a:cubicBezTo>
                    <a:pt x="1551" y="851"/>
                    <a:pt x="1648" y="653"/>
                    <a:pt x="1701" y="555"/>
                  </a:cubicBezTo>
                  <a:cubicBezTo>
                    <a:pt x="1754" y="457"/>
                    <a:pt x="1757" y="426"/>
                    <a:pt x="1803" y="348"/>
                  </a:cubicBezTo>
                  <a:cubicBezTo>
                    <a:pt x="1849" y="270"/>
                    <a:pt x="1926" y="141"/>
                    <a:pt x="1980" y="84"/>
                  </a:cubicBezTo>
                  <a:cubicBezTo>
                    <a:pt x="2034" y="27"/>
                    <a:pt x="2080" y="9"/>
                    <a:pt x="2127" y="6"/>
                  </a:cubicBezTo>
                  <a:cubicBezTo>
                    <a:pt x="2174" y="3"/>
                    <a:pt x="2234" y="54"/>
                    <a:pt x="2262" y="66"/>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9479" name="Freeform 29">
              <a:extLst>
                <a:ext uri="{FF2B5EF4-FFF2-40B4-BE49-F238E27FC236}">
                  <a16:creationId xmlns:a16="http://schemas.microsoft.com/office/drawing/2014/main" id="{12977BD3-E435-4D73-A861-7B048C66B3BA}"/>
                </a:ext>
              </a:extLst>
            </p:cNvPr>
            <p:cNvSpPr>
              <a:spLocks/>
            </p:cNvSpPr>
            <p:nvPr/>
          </p:nvSpPr>
          <p:spPr bwMode="auto">
            <a:xfrm>
              <a:off x="3186" y="2800"/>
              <a:ext cx="1712" cy="478"/>
            </a:xfrm>
            <a:custGeom>
              <a:avLst/>
              <a:gdLst>
                <a:gd name="T0" fmla="*/ 0 w 2262"/>
                <a:gd name="T1" fmla="*/ 329 h 541"/>
                <a:gd name="T2" fmla="*/ 61 w 2262"/>
                <a:gd name="T3" fmla="*/ 294 h 541"/>
                <a:gd name="T4" fmla="*/ 139 w 2262"/>
                <a:gd name="T5" fmla="*/ 164 h 541"/>
                <a:gd name="T6" fmla="*/ 215 w 2262"/>
                <a:gd name="T7" fmla="*/ 40 h 541"/>
                <a:gd name="T8" fmla="*/ 284 w 2262"/>
                <a:gd name="T9" fmla="*/ 3 h 541"/>
                <a:gd name="T10" fmla="*/ 350 w 2262"/>
                <a:gd name="T11" fmla="*/ 50 h 541"/>
                <a:gd name="T12" fmla="*/ 419 w 2262"/>
                <a:gd name="T13" fmla="*/ 166 h 541"/>
                <a:gd name="T14" fmla="*/ 503 w 2262"/>
                <a:gd name="T15" fmla="*/ 301 h 541"/>
                <a:gd name="T16" fmla="*/ 557 w 2262"/>
                <a:gd name="T17" fmla="*/ 329 h 541"/>
                <a:gd name="T18" fmla="*/ 607 w 2262"/>
                <a:gd name="T19" fmla="*/ 304 h 541"/>
                <a:gd name="T20" fmla="*/ 665 w 2262"/>
                <a:gd name="T21" fmla="*/ 223 h 541"/>
                <a:gd name="T22" fmla="*/ 700 w 2262"/>
                <a:gd name="T23" fmla="*/ 159 h 541"/>
                <a:gd name="T24" fmla="*/ 742 w 2262"/>
                <a:gd name="T25" fmla="*/ 86 h 5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62"/>
                <a:gd name="T40" fmla="*/ 0 h 541"/>
                <a:gd name="T41" fmla="*/ 2262 w 2262"/>
                <a:gd name="T42" fmla="*/ 541 h 5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62" h="541">
                  <a:moveTo>
                    <a:pt x="0" y="540"/>
                  </a:moveTo>
                  <a:cubicBezTo>
                    <a:pt x="31" y="531"/>
                    <a:pt x="115" y="528"/>
                    <a:pt x="186" y="483"/>
                  </a:cubicBezTo>
                  <a:cubicBezTo>
                    <a:pt x="257" y="438"/>
                    <a:pt x="345" y="339"/>
                    <a:pt x="423" y="270"/>
                  </a:cubicBezTo>
                  <a:cubicBezTo>
                    <a:pt x="501" y="201"/>
                    <a:pt x="581" y="110"/>
                    <a:pt x="654" y="66"/>
                  </a:cubicBezTo>
                  <a:cubicBezTo>
                    <a:pt x="727" y="22"/>
                    <a:pt x="795" y="0"/>
                    <a:pt x="864" y="3"/>
                  </a:cubicBezTo>
                  <a:cubicBezTo>
                    <a:pt x="933" y="6"/>
                    <a:pt x="1000" y="39"/>
                    <a:pt x="1068" y="84"/>
                  </a:cubicBezTo>
                  <a:cubicBezTo>
                    <a:pt x="1136" y="129"/>
                    <a:pt x="1198" y="205"/>
                    <a:pt x="1275" y="273"/>
                  </a:cubicBezTo>
                  <a:cubicBezTo>
                    <a:pt x="1352" y="341"/>
                    <a:pt x="1462" y="451"/>
                    <a:pt x="1533" y="495"/>
                  </a:cubicBezTo>
                  <a:cubicBezTo>
                    <a:pt x="1604" y="539"/>
                    <a:pt x="1645" y="539"/>
                    <a:pt x="1698" y="540"/>
                  </a:cubicBezTo>
                  <a:cubicBezTo>
                    <a:pt x="1751" y="541"/>
                    <a:pt x="1797" y="527"/>
                    <a:pt x="1851" y="498"/>
                  </a:cubicBezTo>
                  <a:cubicBezTo>
                    <a:pt x="1905" y="469"/>
                    <a:pt x="1978" y="405"/>
                    <a:pt x="2025" y="366"/>
                  </a:cubicBezTo>
                  <a:cubicBezTo>
                    <a:pt x="2072" y="327"/>
                    <a:pt x="2093" y="299"/>
                    <a:pt x="2133" y="261"/>
                  </a:cubicBezTo>
                  <a:cubicBezTo>
                    <a:pt x="2173" y="223"/>
                    <a:pt x="2235" y="166"/>
                    <a:pt x="2262" y="141"/>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19480" name="Text Box 30">
              <a:extLst>
                <a:ext uri="{FF2B5EF4-FFF2-40B4-BE49-F238E27FC236}">
                  <a16:creationId xmlns:a16="http://schemas.microsoft.com/office/drawing/2014/main" id="{A0231C44-E15B-4D6A-B190-E967BC7EE625}"/>
                </a:ext>
              </a:extLst>
            </p:cNvPr>
            <p:cNvSpPr txBox="1">
              <a:spLocks noChangeArrowheads="1"/>
            </p:cNvSpPr>
            <p:nvPr/>
          </p:nvSpPr>
          <p:spPr bwMode="auto">
            <a:xfrm>
              <a:off x="3604" y="232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endParaRPr kumimoji="1" lang="en-US" altLang="zh-CN" sz="2800">
                <a:solidFill>
                  <a:schemeClr val="bg1"/>
                </a:solidFill>
                <a:ea typeface="宋体" panose="02010600030101010101" pitchFamily="2" charset="-122"/>
              </a:endParaRPr>
            </a:p>
          </p:txBody>
        </p:sp>
        <p:sp>
          <p:nvSpPr>
            <p:cNvPr id="19481" name="Text Box 31">
              <a:extLst>
                <a:ext uri="{FF2B5EF4-FFF2-40B4-BE49-F238E27FC236}">
                  <a16:creationId xmlns:a16="http://schemas.microsoft.com/office/drawing/2014/main" id="{DF09DD29-AB76-4C78-ABB6-0CAA5E3F6788}"/>
                </a:ext>
              </a:extLst>
            </p:cNvPr>
            <p:cNvSpPr txBox="1">
              <a:spLocks noChangeArrowheads="1"/>
            </p:cNvSpPr>
            <p:nvPr/>
          </p:nvSpPr>
          <p:spPr bwMode="auto">
            <a:xfrm>
              <a:off x="3969" y="2580"/>
              <a:ext cx="23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endParaRPr kumimoji="1" lang="en-US" altLang="zh-CN" sz="2800">
                <a:solidFill>
                  <a:schemeClr val="bg1"/>
                </a:solidFill>
                <a:ea typeface="宋体" panose="02010600030101010101" pitchFamily="2" charset="-122"/>
              </a:endParaRPr>
            </a:p>
          </p:txBody>
        </p:sp>
        <p:sp>
          <p:nvSpPr>
            <p:cNvPr id="19482" name="Text Box 32">
              <a:extLst>
                <a:ext uri="{FF2B5EF4-FFF2-40B4-BE49-F238E27FC236}">
                  <a16:creationId xmlns:a16="http://schemas.microsoft.com/office/drawing/2014/main" id="{97C09BF5-5AB2-4293-9005-707675891304}"/>
                </a:ext>
              </a:extLst>
            </p:cNvPr>
            <p:cNvSpPr txBox="1">
              <a:spLocks noChangeArrowheads="1"/>
            </p:cNvSpPr>
            <p:nvPr/>
          </p:nvSpPr>
          <p:spPr bwMode="auto">
            <a:xfrm>
              <a:off x="3496" y="299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grpSp>
      <p:sp>
        <p:nvSpPr>
          <p:cNvPr id="640033" name="Text Box 33">
            <a:extLst>
              <a:ext uri="{FF2B5EF4-FFF2-40B4-BE49-F238E27FC236}">
                <a16:creationId xmlns:a16="http://schemas.microsoft.com/office/drawing/2014/main" id="{3BEC13E5-F773-4E30-894C-B51072808ABB}"/>
              </a:ext>
            </a:extLst>
          </p:cNvPr>
          <p:cNvSpPr txBox="1">
            <a:spLocks noChangeArrowheads="1"/>
          </p:cNvSpPr>
          <p:nvPr/>
        </p:nvSpPr>
        <p:spPr bwMode="auto">
          <a:xfrm>
            <a:off x="971550" y="5734050"/>
            <a:ext cx="7183438" cy="51911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同样可比较两个电压或两个电流的相位差。</a:t>
            </a:r>
          </a:p>
        </p:txBody>
      </p:sp>
      <p:grpSp>
        <p:nvGrpSpPr>
          <p:cNvPr id="19466" name="Group 34">
            <a:extLst>
              <a:ext uri="{FF2B5EF4-FFF2-40B4-BE49-F238E27FC236}">
                <a16:creationId xmlns:a16="http://schemas.microsoft.com/office/drawing/2014/main" id="{BA1D1F47-C16D-48CC-B713-C2105994EFFE}"/>
              </a:ext>
            </a:extLst>
          </p:cNvPr>
          <p:cNvGrpSpPr>
            <a:grpSpLocks/>
          </p:cNvGrpSpPr>
          <p:nvPr/>
        </p:nvGrpSpPr>
        <p:grpSpPr bwMode="auto">
          <a:xfrm>
            <a:off x="8316913" y="6446838"/>
            <a:ext cx="792162" cy="366712"/>
            <a:chOff x="5193" y="4020"/>
            <a:chExt cx="499" cy="231"/>
          </a:xfrm>
        </p:grpSpPr>
        <p:pic>
          <p:nvPicPr>
            <p:cNvPr id="19473" name="Picture 35" descr="78900">
              <a:extLst>
                <a:ext uri="{FF2B5EF4-FFF2-40B4-BE49-F238E27FC236}">
                  <a16:creationId xmlns:a16="http://schemas.microsoft.com/office/drawing/2014/main" id="{2F257AA2-B860-44F1-BDEF-24A42C0954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4" name="Text Box 36">
              <a:hlinkClick r:id="" action="ppaction://hlinkshowjump?jump=nextslide"/>
              <a:extLst>
                <a:ext uri="{FF2B5EF4-FFF2-40B4-BE49-F238E27FC236}">
                  <a16:creationId xmlns:a16="http://schemas.microsoft.com/office/drawing/2014/main" id="{1EDBE365-2ED7-40F2-8FC3-7E5207520FED}"/>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19467" name="Group 37">
            <a:extLst>
              <a:ext uri="{FF2B5EF4-FFF2-40B4-BE49-F238E27FC236}">
                <a16:creationId xmlns:a16="http://schemas.microsoft.com/office/drawing/2014/main" id="{DC0E9C79-600A-4C54-97B5-E1B2CA5B9861}"/>
              </a:ext>
            </a:extLst>
          </p:cNvPr>
          <p:cNvGrpSpPr>
            <a:grpSpLocks/>
          </p:cNvGrpSpPr>
          <p:nvPr/>
        </p:nvGrpSpPr>
        <p:grpSpPr bwMode="auto">
          <a:xfrm>
            <a:off x="7453313" y="6446838"/>
            <a:ext cx="792162" cy="366712"/>
            <a:chOff x="4649" y="4020"/>
            <a:chExt cx="499" cy="231"/>
          </a:xfrm>
        </p:grpSpPr>
        <p:pic>
          <p:nvPicPr>
            <p:cNvPr id="19471" name="Picture 38" descr="78900">
              <a:extLst>
                <a:ext uri="{FF2B5EF4-FFF2-40B4-BE49-F238E27FC236}">
                  <a16:creationId xmlns:a16="http://schemas.microsoft.com/office/drawing/2014/main" id="{C63181EC-7FA2-45E9-9EF9-94B34CCF4A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2" name="Text Box 39">
              <a:hlinkClick r:id="" action="ppaction://hlinkshowjump?jump=previousslide"/>
              <a:extLst>
                <a:ext uri="{FF2B5EF4-FFF2-40B4-BE49-F238E27FC236}">
                  <a16:creationId xmlns:a16="http://schemas.microsoft.com/office/drawing/2014/main" id="{E0506AAB-8CBE-48E8-895A-68D5DB6F708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9468" name="Group 40">
            <a:extLst>
              <a:ext uri="{FF2B5EF4-FFF2-40B4-BE49-F238E27FC236}">
                <a16:creationId xmlns:a16="http://schemas.microsoft.com/office/drawing/2014/main" id="{468A6B9B-8C55-4A37-A002-B7A6A739E451}"/>
              </a:ext>
            </a:extLst>
          </p:cNvPr>
          <p:cNvGrpSpPr>
            <a:grpSpLocks/>
          </p:cNvGrpSpPr>
          <p:nvPr/>
        </p:nvGrpSpPr>
        <p:grpSpPr bwMode="auto">
          <a:xfrm>
            <a:off x="6588125" y="6446838"/>
            <a:ext cx="792163" cy="366712"/>
            <a:chOff x="4649" y="4020"/>
            <a:chExt cx="499" cy="231"/>
          </a:xfrm>
        </p:grpSpPr>
        <p:pic>
          <p:nvPicPr>
            <p:cNvPr id="19469" name="Picture 41" descr="78900">
              <a:extLst>
                <a:ext uri="{FF2B5EF4-FFF2-40B4-BE49-F238E27FC236}">
                  <a16:creationId xmlns:a16="http://schemas.microsoft.com/office/drawing/2014/main" id="{FC867E29-274F-4DFD-8C06-D32F254EFA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0" name="Text Box 42">
              <a:hlinkClick r:id="" action="ppaction://hlinkshowjump?jump=firstslide"/>
              <a:extLst>
                <a:ext uri="{FF2B5EF4-FFF2-40B4-BE49-F238E27FC236}">
                  <a16:creationId xmlns:a16="http://schemas.microsoft.com/office/drawing/2014/main" id="{6EC6840E-2563-4DFB-BACD-6950D3A75D4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40004"/>
                                        </p:tgtEl>
                                        <p:attrNameLst>
                                          <p:attrName>style.visibility</p:attrName>
                                        </p:attrNameLst>
                                      </p:cBhvr>
                                      <p:to>
                                        <p:strVal val="visible"/>
                                      </p:to>
                                    </p:set>
                                    <p:anim calcmode="lin" valueType="num">
                                      <p:cBhvr additive="base">
                                        <p:cTn id="7" dur="500" fill="hold"/>
                                        <p:tgtEl>
                                          <p:spTgt spid="640004"/>
                                        </p:tgtEl>
                                        <p:attrNameLst>
                                          <p:attrName>ppt_x</p:attrName>
                                        </p:attrNameLst>
                                      </p:cBhvr>
                                      <p:tavLst>
                                        <p:tav tm="0">
                                          <p:val>
                                            <p:strVal val="0-#ppt_w/2"/>
                                          </p:val>
                                        </p:tav>
                                        <p:tav tm="100000">
                                          <p:val>
                                            <p:strVal val="#ppt_x"/>
                                          </p:val>
                                        </p:tav>
                                      </p:tavLst>
                                    </p:anim>
                                    <p:anim calcmode="lin" valueType="num">
                                      <p:cBhvr additive="base">
                                        <p:cTn id="8" dur="500" fill="hold"/>
                                        <p:tgtEl>
                                          <p:spTgt spid="64000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640002"/>
                                        </p:tgtEl>
                                        <p:attrNameLst>
                                          <p:attrName>style.visibility</p:attrName>
                                        </p:attrNameLst>
                                      </p:cBhvr>
                                      <p:to>
                                        <p:strVal val="visible"/>
                                      </p:to>
                                    </p:set>
                                    <p:animEffect transition="in" filter="slide(fromLeft)">
                                      <p:cBhvr>
                                        <p:cTn id="13" dur="500"/>
                                        <p:tgtEl>
                                          <p:spTgt spid="64000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1000"/>
                                        <p:tgtEl>
                                          <p:spTgt spid="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1" fill="hold" grpId="0" nodeType="clickEffect">
                                  <p:stCondLst>
                                    <p:cond delay="0"/>
                                  </p:stCondLst>
                                  <p:childTnLst>
                                    <p:set>
                                      <p:cBhvr>
                                        <p:cTn id="22" dur="1" fill="hold">
                                          <p:stCondLst>
                                            <p:cond delay="0"/>
                                          </p:stCondLst>
                                        </p:cTn>
                                        <p:tgtEl>
                                          <p:spTgt spid="640003"/>
                                        </p:tgtEl>
                                        <p:attrNameLst>
                                          <p:attrName>style.visibility</p:attrName>
                                        </p:attrNameLst>
                                      </p:cBhvr>
                                      <p:to>
                                        <p:strVal val="visible"/>
                                      </p:to>
                                    </p:set>
                                    <p:animEffect transition="in" filter="slide(fromTop)">
                                      <p:cBhvr>
                                        <p:cTn id="23" dur="500"/>
                                        <p:tgtEl>
                                          <p:spTgt spid="64000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1000"/>
                                        <p:tgtEl>
                                          <p:spTgt spid="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640023"/>
                                        </p:tgtEl>
                                        <p:attrNameLst>
                                          <p:attrName>style.visibility</p:attrName>
                                        </p:attrNameLst>
                                      </p:cBhvr>
                                      <p:to>
                                        <p:strVal val="visible"/>
                                      </p:to>
                                    </p:set>
                                    <p:animEffect transition="in" filter="wipe(up)">
                                      <p:cBhvr>
                                        <p:cTn id="33" dur="2000"/>
                                        <p:tgtEl>
                                          <p:spTgt spid="64002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1000"/>
                                        <p:tgtEl>
                                          <p:spTgt spid="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640033"/>
                                        </p:tgtEl>
                                        <p:attrNameLst>
                                          <p:attrName>style.visibility</p:attrName>
                                        </p:attrNameLst>
                                      </p:cBhvr>
                                      <p:to>
                                        <p:strVal val="visible"/>
                                      </p:to>
                                    </p:set>
                                    <p:animEffect transition="in" filter="wipe(left)">
                                      <p:cBhvr>
                                        <p:cTn id="43" dur="2000"/>
                                        <p:tgtEl>
                                          <p:spTgt spid="640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0002" grpId="0" autoUpdateAnimBg="0"/>
      <p:bldP spid="640003" grpId="0" autoUpdateAnimBg="0"/>
      <p:bldP spid="640004" grpId="0" animBg="1" autoUpdateAnimBg="0"/>
      <p:bldP spid="640023" grpId="0" autoUpdateAnimBg="0"/>
      <p:bldP spid="640033"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Text Box 2">
            <a:extLst>
              <a:ext uri="{FF2B5EF4-FFF2-40B4-BE49-F238E27FC236}">
                <a16:creationId xmlns:a16="http://schemas.microsoft.com/office/drawing/2014/main" id="{94B9075E-4814-43AA-B84E-F01E3A879BD7}"/>
              </a:ext>
            </a:extLst>
          </p:cNvPr>
          <p:cNvSpPr txBox="1">
            <a:spLocks noChangeArrowheads="1"/>
          </p:cNvSpPr>
          <p:nvPr/>
        </p:nvSpPr>
        <p:spPr bwMode="auto">
          <a:xfrm>
            <a:off x="468313" y="549275"/>
            <a:ext cx="6477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b="1">
                <a:solidFill>
                  <a:schemeClr val="bg1"/>
                </a:solidFill>
                <a:latin typeface="Arial" panose="020B0604020202020204" pitchFamily="34" charset="0"/>
                <a:ea typeface="宋体" panose="02010600030101010101" pitchFamily="2" charset="-122"/>
              </a:rPr>
              <a:t>例</a:t>
            </a:r>
          </a:p>
        </p:txBody>
      </p:sp>
      <p:sp>
        <p:nvSpPr>
          <p:cNvPr id="641027" name="Text Box 3">
            <a:extLst>
              <a:ext uri="{FF2B5EF4-FFF2-40B4-BE49-F238E27FC236}">
                <a16:creationId xmlns:a16="http://schemas.microsoft.com/office/drawing/2014/main" id="{56091A71-BF1D-4B0A-A6B8-657253B640E5}"/>
              </a:ext>
            </a:extLst>
          </p:cNvPr>
          <p:cNvSpPr txBox="1">
            <a:spLocks noChangeArrowheads="1"/>
          </p:cNvSpPr>
          <p:nvPr/>
        </p:nvSpPr>
        <p:spPr bwMode="auto">
          <a:xfrm>
            <a:off x="1476375" y="552450"/>
            <a:ext cx="5689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计算下列两正弦量的相位差。</a:t>
            </a:r>
          </a:p>
        </p:txBody>
      </p:sp>
      <p:grpSp>
        <p:nvGrpSpPr>
          <p:cNvPr id="2" name="Group 4">
            <a:extLst>
              <a:ext uri="{FF2B5EF4-FFF2-40B4-BE49-F238E27FC236}">
                <a16:creationId xmlns:a16="http://schemas.microsoft.com/office/drawing/2014/main" id="{F330FCAD-9C46-4E72-99CB-27C080442219}"/>
              </a:ext>
            </a:extLst>
          </p:cNvPr>
          <p:cNvGrpSpPr>
            <a:grpSpLocks/>
          </p:cNvGrpSpPr>
          <p:nvPr/>
        </p:nvGrpSpPr>
        <p:grpSpPr bwMode="auto">
          <a:xfrm>
            <a:off x="1416050" y="1200150"/>
            <a:ext cx="4894263" cy="4892675"/>
            <a:chOff x="892" y="618"/>
            <a:chExt cx="3083" cy="3082"/>
          </a:xfrm>
        </p:grpSpPr>
        <p:graphicFrame>
          <p:nvGraphicFramePr>
            <p:cNvPr id="20518" name="Object 5">
              <a:extLst>
                <a:ext uri="{FF2B5EF4-FFF2-40B4-BE49-F238E27FC236}">
                  <a16:creationId xmlns:a16="http://schemas.microsoft.com/office/drawing/2014/main" id="{350E29C6-0059-42B3-BB63-D2C0063A02E2}"/>
                </a:ext>
              </a:extLst>
            </p:cNvPr>
            <p:cNvGraphicFramePr>
              <a:graphicFrameLocks noChangeAspect="1"/>
            </p:cNvGraphicFramePr>
            <p:nvPr/>
          </p:nvGraphicFramePr>
          <p:xfrm>
            <a:off x="947" y="1389"/>
            <a:ext cx="2981" cy="724"/>
          </p:xfrm>
          <a:graphic>
            <a:graphicData uri="http://schemas.openxmlformats.org/presentationml/2006/ole">
              <mc:AlternateContent xmlns:mc="http://schemas.openxmlformats.org/markup-compatibility/2006">
                <mc:Choice xmlns:v="urn:schemas-microsoft-com:vml" Requires="v">
                  <p:oleObj spid="_x0000_s20522" name="公式" r:id="rId3" imgW="2222574" imgH="533269" progId="Equation.3">
                    <p:embed/>
                  </p:oleObj>
                </mc:Choice>
                <mc:Fallback>
                  <p:oleObj name="公式" r:id="rId3" imgW="2222574" imgH="533269"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 y="1389"/>
                          <a:ext cx="2981" cy="7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19" name="Object 6">
              <a:extLst>
                <a:ext uri="{FF2B5EF4-FFF2-40B4-BE49-F238E27FC236}">
                  <a16:creationId xmlns:a16="http://schemas.microsoft.com/office/drawing/2014/main" id="{8302AC91-8AF1-4ACB-82EC-230BCF22D300}"/>
                </a:ext>
              </a:extLst>
            </p:cNvPr>
            <p:cNvGraphicFramePr>
              <a:graphicFrameLocks noChangeAspect="1"/>
            </p:cNvGraphicFramePr>
            <p:nvPr/>
          </p:nvGraphicFramePr>
          <p:xfrm>
            <a:off x="909" y="618"/>
            <a:ext cx="3066" cy="691"/>
          </p:xfrm>
          <a:graphic>
            <a:graphicData uri="http://schemas.openxmlformats.org/presentationml/2006/ole">
              <mc:AlternateContent xmlns:mc="http://schemas.openxmlformats.org/markup-compatibility/2006">
                <mc:Choice xmlns:v="urn:schemas-microsoft-com:vml" Requires="v">
                  <p:oleObj spid="_x0000_s20523" name="公式" r:id="rId5" imgW="2286099" imgH="508044" progId="Equation.3">
                    <p:embed/>
                  </p:oleObj>
                </mc:Choice>
                <mc:Fallback>
                  <p:oleObj name="公式" r:id="rId5" imgW="2286099" imgH="508044"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9" y="618"/>
                          <a:ext cx="3066" cy="6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20" name="Object 7">
              <a:extLst>
                <a:ext uri="{FF2B5EF4-FFF2-40B4-BE49-F238E27FC236}">
                  <a16:creationId xmlns:a16="http://schemas.microsoft.com/office/drawing/2014/main" id="{517D1413-A9EA-41C3-A624-C3F4DFD7B6CA}"/>
                </a:ext>
              </a:extLst>
            </p:cNvPr>
            <p:cNvGraphicFramePr>
              <a:graphicFrameLocks noChangeAspect="1"/>
            </p:cNvGraphicFramePr>
            <p:nvPr/>
          </p:nvGraphicFramePr>
          <p:xfrm>
            <a:off x="901" y="2205"/>
            <a:ext cx="3066" cy="725"/>
          </p:xfrm>
          <a:graphic>
            <a:graphicData uri="http://schemas.openxmlformats.org/presentationml/2006/ole">
              <mc:AlternateContent xmlns:mc="http://schemas.openxmlformats.org/markup-compatibility/2006">
                <mc:Choice xmlns:v="urn:schemas-microsoft-com:vml" Requires="v">
                  <p:oleObj spid="_x0000_s20524" name="公式" r:id="rId7" imgW="2286099" imgH="533269" progId="Equation.3">
                    <p:embed/>
                  </p:oleObj>
                </mc:Choice>
                <mc:Fallback>
                  <p:oleObj name="公式" r:id="rId7" imgW="2286099" imgH="533269"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1" y="2205"/>
                          <a:ext cx="3066" cy="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21" name="Object 8">
              <a:extLst>
                <a:ext uri="{FF2B5EF4-FFF2-40B4-BE49-F238E27FC236}">
                  <a16:creationId xmlns:a16="http://schemas.microsoft.com/office/drawing/2014/main" id="{57DC3566-F619-4E38-B363-3D2C23AD8B48}"/>
                </a:ext>
              </a:extLst>
            </p:cNvPr>
            <p:cNvGraphicFramePr>
              <a:graphicFrameLocks noChangeAspect="1"/>
            </p:cNvGraphicFramePr>
            <p:nvPr/>
          </p:nvGraphicFramePr>
          <p:xfrm>
            <a:off x="892" y="2976"/>
            <a:ext cx="3015" cy="724"/>
          </p:xfrm>
          <a:graphic>
            <a:graphicData uri="http://schemas.openxmlformats.org/presentationml/2006/ole">
              <mc:AlternateContent xmlns:mc="http://schemas.openxmlformats.org/markup-compatibility/2006">
                <mc:Choice xmlns:v="urn:schemas-microsoft-com:vml" Requires="v">
                  <p:oleObj spid="_x0000_s20525" name="公式" r:id="rId9" imgW="2247826" imgH="533269" progId="Equation.3">
                    <p:embed/>
                  </p:oleObj>
                </mc:Choice>
                <mc:Fallback>
                  <p:oleObj name="公式" r:id="rId9" imgW="2247826" imgH="533269"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2" y="2976"/>
                          <a:ext cx="3015" cy="7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0485" name="Group 9">
            <a:extLst>
              <a:ext uri="{FF2B5EF4-FFF2-40B4-BE49-F238E27FC236}">
                <a16:creationId xmlns:a16="http://schemas.microsoft.com/office/drawing/2014/main" id="{781F28EC-4920-4176-BB6D-BB5FED05305E}"/>
              </a:ext>
            </a:extLst>
          </p:cNvPr>
          <p:cNvGrpSpPr>
            <a:grpSpLocks/>
          </p:cNvGrpSpPr>
          <p:nvPr/>
        </p:nvGrpSpPr>
        <p:grpSpPr bwMode="auto">
          <a:xfrm>
            <a:off x="8316913" y="6446838"/>
            <a:ext cx="792162" cy="366712"/>
            <a:chOff x="5193" y="4020"/>
            <a:chExt cx="499" cy="231"/>
          </a:xfrm>
        </p:grpSpPr>
        <p:pic>
          <p:nvPicPr>
            <p:cNvPr id="20516" name="Picture 10" descr="78900">
              <a:extLst>
                <a:ext uri="{FF2B5EF4-FFF2-40B4-BE49-F238E27FC236}">
                  <a16:creationId xmlns:a16="http://schemas.microsoft.com/office/drawing/2014/main" id="{C6D17125-61B1-46F4-ABD0-06C759FEE98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7" name="Text Box 11">
              <a:hlinkClick r:id="" action="ppaction://hlinkshowjump?jump=nextslide"/>
              <a:extLst>
                <a:ext uri="{FF2B5EF4-FFF2-40B4-BE49-F238E27FC236}">
                  <a16:creationId xmlns:a16="http://schemas.microsoft.com/office/drawing/2014/main" id="{B5FFB749-2FCF-46DC-B78F-E5BE04D21B0A}"/>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0486" name="Group 12">
            <a:extLst>
              <a:ext uri="{FF2B5EF4-FFF2-40B4-BE49-F238E27FC236}">
                <a16:creationId xmlns:a16="http://schemas.microsoft.com/office/drawing/2014/main" id="{CDC13CCF-4598-4C41-9913-DBEE46A8AD62}"/>
              </a:ext>
            </a:extLst>
          </p:cNvPr>
          <p:cNvGrpSpPr>
            <a:grpSpLocks/>
          </p:cNvGrpSpPr>
          <p:nvPr/>
        </p:nvGrpSpPr>
        <p:grpSpPr bwMode="auto">
          <a:xfrm>
            <a:off x="7453313" y="6446838"/>
            <a:ext cx="792162" cy="366712"/>
            <a:chOff x="4649" y="4020"/>
            <a:chExt cx="499" cy="231"/>
          </a:xfrm>
        </p:grpSpPr>
        <p:pic>
          <p:nvPicPr>
            <p:cNvPr id="20514" name="Picture 13" descr="78900">
              <a:extLst>
                <a:ext uri="{FF2B5EF4-FFF2-40B4-BE49-F238E27FC236}">
                  <a16:creationId xmlns:a16="http://schemas.microsoft.com/office/drawing/2014/main" id="{7BE6EBC1-FE3D-4D34-B418-96CE2367336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5" name="Text Box 14">
              <a:hlinkClick r:id="" action="ppaction://hlinkshowjump?jump=previousslide"/>
              <a:extLst>
                <a:ext uri="{FF2B5EF4-FFF2-40B4-BE49-F238E27FC236}">
                  <a16:creationId xmlns:a16="http://schemas.microsoft.com/office/drawing/2014/main" id="{454E742C-9A2F-44B2-92D0-2BE57F7E1FDA}"/>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41039" name="Text Box 15">
            <a:extLst>
              <a:ext uri="{FF2B5EF4-FFF2-40B4-BE49-F238E27FC236}">
                <a16:creationId xmlns:a16="http://schemas.microsoft.com/office/drawing/2014/main" id="{88624B28-3EAB-4709-96E5-CE4D1FA124B1}"/>
              </a:ext>
            </a:extLst>
          </p:cNvPr>
          <p:cNvSpPr txBox="1">
            <a:spLocks noChangeArrowheads="1"/>
          </p:cNvSpPr>
          <p:nvPr/>
        </p:nvSpPr>
        <p:spPr bwMode="auto">
          <a:xfrm>
            <a:off x="468313" y="1412875"/>
            <a:ext cx="647700" cy="519113"/>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latin typeface="Arial" panose="020B0604020202020204" pitchFamily="34" charset="0"/>
                <a:ea typeface="宋体" panose="02010600030101010101" pitchFamily="2" charset="-122"/>
              </a:rPr>
              <a:t>解</a:t>
            </a:r>
          </a:p>
        </p:txBody>
      </p:sp>
      <p:grpSp>
        <p:nvGrpSpPr>
          <p:cNvPr id="5" name="Group 16">
            <a:extLst>
              <a:ext uri="{FF2B5EF4-FFF2-40B4-BE49-F238E27FC236}">
                <a16:creationId xmlns:a16="http://schemas.microsoft.com/office/drawing/2014/main" id="{2C8E1C11-4729-4D0C-BBC3-3C8A0E1744C5}"/>
              </a:ext>
            </a:extLst>
          </p:cNvPr>
          <p:cNvGrpSpPr>
            <a:grpSpLocks/>
          </p:cNvGrpSpPr>
          <p:nvPr/>
        </p:nvGrpSpPr>
        <p:grpSpPr bwMode="auto">
          <a:xfrm>
            <a:off x="1403350" y="2279650"/>
            <a:ext cx="5618163" cy="1511300"/>
            <a:chOff x="1973" y="1344"/>
            <a:chExt cx="3493" cy="952"/>
          </a:xfrm>
        </p:grpSpPr>
        <p:grpSp>
          <p:nvGrpSpPr>
            <p:cNvPr id="20509" name="Group 17">
              <a:extLst>
                <a:ext uri="{FF2B5EF4-FFF2-40B4-BE49-F238E27FC236}">
                  <a16:creationId xmlns:a16="http://schemas.microsoft.com/office/drawing/2014/main" id="{0CBFF7B1-9DBE-4ACF-ACCC-C71DC002B7F1}"/>
                </a:ext>
              </a:extLst>
            </p:cNvPr>
            <p:cNvGrpSpPr>
              <a:grpSpLocks/>
            </p:cNvGrpSpPr>
            <p:nvPr/>
          </p:nvGrpSpPr>
          <p:grpSpPr bwMode="auto">
            <a:xfrm>
              <a:off x="1973" y="1344"/>
              <a:ext cx="3493" cy="952"/>
              <a:chOff x="476" y="210"/>
              <a:chExt cx="3493" cy="952"/>
            </a:xfrm>
          </p:grpSpPr>
          <p:sp>
            <p:nvSpPr>
              <p:cNvPr id="20512" name="Rectangle 18">
                <a:extLst>
                  <a:ext uri="{FF2B5EF4-FFF2-40B4-BE49-F238E27FC236}">
                    <a16:creationId xmlns:a16="http://schemas.microsoft.com/office/drawing/2014/main" id="{51AED40E-F2BE-4450-B0EA-5D74A006A298}"/>
                  </a:ext>
                </a:extLst>
              </p:cNvPr>
              <p:cNvSpPr>
                <a:spLocks noChangeArrowheads="1"/>
              </p:cNvSpPr>
              <p:nvPr/>
            </p:nvSpPr>
            <p:spPr bwMode="auto">
              <a:xfrm>
                <a:off x="476" y="210"/>
                <a:ext cx="3493" cy="952"/>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20513" name="Object 19">
                <a:extLst>
                  <a:ext uri="{FF2B5EF4-FFF2-40B4-BE49-F238E27FC236}">
                    <a16:creationId xmlns:a16="http://schemas.microsoft.com/office/drawing/2014/main" id="{00238321-58C2-4FF8-B506-DBBEA4A5D075}"/>
                  </a:ext>
                </a:extLst>
              </p:cNvPr>
              <p:cNvGraphicFramePr>
                <a:graphicFrameLocks noChangeAspect="1"/>
              </p:cNvGraphicFramePr>
              <p:nvPr/>
            </p:nvGraphicFramePr>
            <p:xfrm>
              <a:off x="1097" y="391"/>
              <a:ext cx="2552" cy="294"/>
            </p:xfrm>
            <a:graphic>
              <a:graphicData uri="http://schemas.openxmlformats.org/presentationml/2006/ole">
                <mc:AlternateContent xmlns:mc="http://schemas.openxmlformats.org/markup-compatibility/2006">
                  <mc:Choice xmlns:v="urn:schemas-microsoft-com:vml" Requires="v">
                    <p:oleObj spid="_x0000_s20526" name="公式" r:id="rId12" imgW="2070273" imgH="228600" progId="Equation.3">
                      <p:embed/>
                    </p:oleObj>
                  </mc:Choice>
                  <mc:Fallback>
                    <p:oleObj name="公式" r:id="rId12" imgW="2070273" imgH="228600" progId="Equation.3">
                      <p:embed/>
                      <p:pic>
                        <p:nvPicPr>
                          <p:cNvPr id="0" name="Object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7" y="391"/>
                            <a:ext cx="2552" cy="294"/>
                          </a:xfrm>
                          <a:prstGeom prst="rect">
                            <a:avLst/>
                          </a:prstGeom>
                          <a:solidFill>
                            <a:srgbClr val="B2B2B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0510" name="Line 20">
              <a:extLst>
                <a:ext uri="{FF2B5EF4-FFF2-40B4-BE49-F238E27FC236}">
                  <a16:creationId xmlns:a16="http://schemas.microsoft.com/office/drawing/2014/main" id="{E2994F05-1805-4DFE-B17F-949AB5771CE3}"/>
                </a:ext>
              </a:extLst>
            </p:cNvPr>
            <p:cNvSpPr>
              <a:spLocks noChangeShapeType="1"/>
            </p:cNvSpPr>
            <p:nvPr/>
          </p:nvSpPr>
          <p:spPr bwMode="auto">
            <a:xfrm>
              <a:off x="2653" y="2024"/>
              <a:ext cx="317" cy="0"/>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20511" name="Object 21">
              <a:extLst>
                <a:ext uri="{FF2B5EF4-FFF2-40B4-BE49-F238E27FC236}">
                  <a16:creationId xmlns:a16="http://schemas.microsoft.com/office/drawing/2014/main" id="{87AFCE88-CF8B-4FA1-8DC7-3CA17752D018}"/>
                </a:ext>
              </a:extLst>
            </p:cNvPr>
            <p:cNvGraphicFramePr>
              <a:graphicFrameLocks noChangeAspect="1"/>
            </p:cNvGraphicFramePr>
            <p:nvPr/>
          </p:nvGraphicFramePr>
          <p:xfrm>
            <a:off x="3105" y="1842"/>
            <a:ext cx="2023" cy="294"/>
          </p:xfrm>
          <a:graphic>
            <a:graphicData uri="http://schemas.openxmlformats.org/presentationml/2006/ole">
              <mc:AlternateContent xmlns:mc="http://schemas.openxmlformats.org/markup-compatibility/2006">
                <mc:Choice xmlns:v="urn:schemas-microsoft-com:vml" Requires="v">
                  <p:oleObj spid="_x0000_s20527" name="公式" r:id="rId14" imgW="1638226" imgH="228600" progId="Equation.3">
                    <p:embed/>
                  </p:oleObj>
                </mc:Choice>
                <mc:Fallback>
                  <p:oleObj name="公式" r:id="rId14" imgW="1638226" imgH="228600" progId="Equation.3">
                    <p:embed/>
                    <p:pic>
                      <p:nvPicPr>
                        <p:cNvPr id="0" name="Object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05" y="1842"/>
                          <a:ext cx="2023" cy="294"/>
                        </a:xfrm>
                        <a:prstGeom prst="rect">
                          <a:avLst/>
                        </a:prstGeom>
                        <a:solidFill>
                          <a:srgbClr val="B2B2B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22">
            <a:extLst>
              <a:ext uri="{FF2B5EF4-FFF2-40B4-BE49-F238E27FC236}">
                <a16:creationId xmlns:a16="http://schemas.microsoft.com/office/drawing/2014/main" id="{2B928316-6C01-4DD2-BB6C-5882214257C9}"/>
              </a:ext>
            </a:extLst>
          </p:cNvPr>
          <p:cNvGrpSpPr>
            <a:grpSpLocks/>
          </p:cNvGrpSpPr>
          <p:nvPr/>
        </p:nvGrpSpPr>
        <p:grpSpPr bwMode="auto">
          <a:xfrm>
            <a:off x="1403350" y="3792538"/>
            <a:ext cx="5616575" cy="1439862"/>
            <a:chOff x="884" y="754"/>
            <a:chExt cx="3448" cy="907"/>
          </a:xfrm>
        </p:grpSpPr>
        <p:sp>
          <p:nvSpPr>
            <p:cNvPr id="20505" name="Rectangle 23">
              <a:extLst>
                <a:ext uri="{FF2B5EF4-FFF2-40B4-BE49-F238E27FC236}">
                  <a16:creationId xmlns:a16="http://schemas.microsoft.com/office/drawing/2014/main" id="{6345508A-0DF6-4AC5-9FA3-35E4C39EE954}"/>
                </a:ext>
              </a:extLst>
            </p:cNvPr>
            <p:cNvSpPr>
              <a:spLocks noChangeArrowheads="1"/>
            </p:cNvSpPr>
            <p:nvPr/>
          </p:nvSpPr>
          <p:spPr bwMode="auto">
            <a:xfrm>
              <a:off x="884" y="754"/>
              <a:ext cx="3448" cy="907"/>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20506" name="Object 24">
              <a:extLst>
                <a:ext uri="{FF2B5EF4-FFF2-40B4-BE49-F238E27FC236}">
                  <a16:creationId xmlns:a16="http://schemas.microsoft.com/office/drawing/2014/main" id="{BAB5F0EA-D4DE-4368-B2C2-FEEB7AA6AB78}"/>
                </a:ext>
              </a:extLst>
            </p:cNvPr>
            <p:cNvGraphicFramePr>
              <a:graphicFrameLocks noChangeAspect="1"/>
            </p:cNvGraphicFramePr>
            <p:nvPr/>
          </p:nvGraphicFramePr>
          <p:xfrm>
            <a:off x="1701" y="1253"/>
            <a:ext cx="2149" cy="310"/>
          </p:xfrm>
          <a:graphic>
            <a:graphicData uri="http://schemas.openxmlformats.org/presentationml/2006/ole">
              <mc:AlternateContent xmlns:mc="http://schemas.openxmlformats.org/markup-compatibility/2006">
                <mc:Choice xmlns:v="urn:schemas-microsoft-com:vml" Requires="v">
                  <p:oleObj spid="_x0000_s20528" name="公式" r:id="rId16" imgW="1740023" imgH="241212" progId="Equation.3">
                    <p:embed/>
                  </p:oleObj>
                </mc:Choice>
                <mc:Fallback>
                  <p:oleObj name="公式" r:id="rId16" imgW="1740023" imgH="241212" progId="Equation.3">
                    <p:embed/>
                    <p:pic>
                      <p:nvPicPr>
                        <p:cNvPr id="0" name="Object 2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01" y="1253"/>
                          <a:ext cx="2149" cy="310"/>
                        </a:xfrm>
                        <a:prstGeom prst="rect">
                          <a:avLst/>
                        </a:prstGeom>
                        <a:solidFill>
                          <a:srgbClr val="B2B2B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07" name="Line 25">
              <a:extLst>
                <a:ext uri="{FF2B5EF4-FFF2-40B4-BE49-F238E27FC236}">
                  <a16:creationId xmlns:a16="http://schemas.microsoft.com/office/drawing/2014/main" id="{1121326B-BA6D-4E3B-8A1A-9E88FD0D7B60}"/>
                </a:ext>
              </a:extLst>
            </p:cNvPr>
            <p:cNvSpPr>
              <a:spLocks noChangeShapeType="1"/>
            </p:cNvSpPr>
            <p:nvPr/>
          </p:nvSpPr>
          <p:spPr bwMode="auto">
            <a:xfrm flipV="1">
              <a:off x="1202" y="1434"/>
              <a:ext cx="408" cy="0"/>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20508" name="Object 26">
              <a:extLst>
                <a:ext uri="{FF2B5EF4-FFF2-40B4-BE49-F238E27FC236}">
                  <a16:creationId xmlns:a16="http://schemas.microsoft.com/office/drawing/2014/main" id="{95968437-E290-4E42-BDCD-6983F9B905DB}"/>
                </a:ext>
              </a:extLst>
            </p:cNvPr>
            <p:cNvGraphicFramePr>
              <a:graphicFrameLocks noChangeAspect="1"/>
            </p:cNvGraphicFramePr>
            <p:nvPr/>
          </p:nvGraphicFramePr>
          <p:xfrm>
            <a:off x="1147" y="799"/>
            <a:ext cx="2832" cy="344"/>
          </p:xfrm>
          <a:graphic>
            <a:graphicData uri="http://schemas.openxmlformats.org/presentationml/2006/ole">
              <mc:AlternateContent xmlns:mc="http://schemas.openxmlformats.org/markup-compatibility/2006">
                <mc:Choice xmlns:v="urn:schemas-microsoft-com:vml" Requires="v">
                  <p:oleObj spid="_x0000_s20529" name="公式" r:id="rId18" imgW="1904951" imgH="241212" progId="Equation.3">
                    <p:embed/>
                  </p:oleObj>
                </mc:Choice>
                <mc:Fallback>
                  <p:oleObj name="公式" r:id="rId18" imgW="1904951" imgH="241212" progId="Equation.3">
                    <p:embed/>
                    <p:pic>
                      <p:nvPicPr>
                        <p:cNvPr id="0" name="Object 2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47" y="799"/>
                          <a:ext cx="2832" cy="344"/>
                        </a:xfrm>
                        <a:prstGeom prst="rect">
                          <a:avLst/>
                        </a:prstGeom>
                        <a:solidFill>
                          <a:srgbClr val="B2B2B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Group 27">
            <a:extLst>
              <a:ext uri="{FF2B5EF4-FFF2-40B4-BE49-F238E27FC236}">
                <a16:creationId xmlns:a16="http://schemas.microsoft.com/office/drawing/2014/main" id="{1274001F-C2CA-464F-A7C6-CF7D915F12C3}"/>
              </a:ext>
            </a:extLst>
          </p:cNvPr>
          <p:cNvGrpSpPr>
            <a:grpSpLocks/>
          </p:cNvGrpSpPr>
          <p:nvPr/>
        </p:nvGrpSpPr>
        <p:grpSpPr bwMode="auto">
          <a:xfrm>
            <a:off x="6192838" y="3863975"/>
            <a:ext cx="2951162" cy="1055688"/>
            <a:chOff x="1565" y="1097"/>
            <a:chExt cx="1859" cy="665"/>
          </a:xfrm>
        </p:grpSpPr>
        <p:sp>
          <p:nvSpPr>
            <p:cNvPr id="20503" name="Text Box 28">
              <a:extLst>
                <a:ext uri="{FF2B5EF4-FFF2-40B4-BE49-F238E27FC236}">
                  <a16:creationId xmlns:a16="http://schemas.microsoft.com/office/drawing/2014/main" id="{AF4878B6-57F0-48D2-9B87-8501BD25DE06}"/>
                </a:ext>
              </a:extLst>
            </p:cNvPr>
            <p:cNvSpPr txBox="1">
              <a:spLocks noChangeArrowheads="1"/>
            </p:cNvSpPr>
            <p:nvPr/>
          </p:nvSpPr>
          <p:spPr bwMode="auto">
            <a:xfrm>
              <a:off x="1565" y="1435"/>
              <a:ext cx="185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不能比较相位差</a:t>
              </a:r>
            </a:p>
          </p:txBody>
        </p:sp>
        <p:graphicFrame>
          <p:nvGraphicFramePr>
            <p:cNvPr id="20504" name="Object 29">
              <a:extLst>
                <a:ext uri="{FF2B5EF4-FFF2-40B4-BE49-F238E27FC236}">
                  <a16:creationId xmlns:a16="http://schemas.microsoft.com/office/drawing/2014/main" id="{180220A9-3D31-4536-A49E-EE63B5548C88}"/>
                </a:ext>
              </a:extLst>
            </p:cNvPr>
            <p:cNvGraphicFramePr>
              <a:graphicFrameLocks noChangeAspect="1"/>
            </p:cNvGraphicFramePr>
            <p:nvPr/>
          </p:nvGraphicFramePr>
          <p:xfrm>
            <a:off x="1908" y="1097"/>
            <a:ext cx="1092" cy="386"/>
          </p:xfrm>
          <a:graphic>
            <a:graphicData uri="http://schemas.openxmlformats.org/presentationml/2006/ole">
              <mc:AlternateContent xmlns:mc="http://schemas.openxmlformats.org/markup-compatibility/2006">
                <mc:Choice xmlns:v="urn:schemas-microsoft-com:vml" Requires="v">
                  <p:oleObj spid="_x0000_s20530" name="公式" r:id="rId20" imgW="533449" imgH="228600" progId="Equation.3">
                    <p:embed/>
                  </p:oleObj>
                </mc:Choice>
                <mc:Fallback>
                  <p:oleObj name="公式" r:id="rId20" imgW="533449" imgH="228600" progId="Equation.3">
                    <p:embed/>
                    <p:pic>
                      <p:nvPicPr>
                        <p:cNvPr id="0" name="Object 2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908" y="1097"/>
                          <a:ext cx="1092" cy="3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 name="Group 30">
            <a:extLst>
              <a:ext uri="{FF2B5EF4-FFF2-40B4-BE49-F238E27FC236}">
                <a16:creationId xmlns:a16="http://schemas.microsoft.com/office/drawing/2014/main" id="{E4AFB0F4-046B-4ABA-A12E-107090FA82C3}"/>
              </a:ext>
            </a:extLst>
          </p:cNvPr>
          <p:cNvGrpSpPr>
            <a:grpSpLocks/>
          </p:cNvGrpSpPr>
          <p:nvPr/>
        </p:nvGrpSpPr>
        <p:grpSpPr bwMode="auto">
          <a:xfrm>
            <a:off x="1403350" y="3429000"/>
            <a:ext cx="5616575" cy="1439863"/>
            <a:chOff x="839" y="1162"/>
            <a:chExt cx="3402" cy="907"/>
          </a:xfrm>
        </p:grpSpPr>
        <p:sp>
          <p:nvSpPr>
            <p:cNvPr id="20499" name="Rectangle 31">
              <a:extLst>
                <a:ext uri="{FF2B5EF4-FFF2-40B4-BE49-F238E27FC236}">
                  <a16:creationId xmlns:a16="http://schemas.microsoft.com/office/drawing/2014/main" id="{BE6A126E-496F-4363-A738-B76FBA8FCDAB}"/>
                </a:ext>
              </a:extLst>
            </p:cNvPr>
            <p:cNvSpPr>
              <a:spLocks noChangeArrowheads="1"/>
            </p:cNvSpPr>
            <p:nvPr/>
          </p:nvSpPr>
          <p:spPr bwMode="auto">
            <a:xfrm>
              <a:off x="839" y="1162"/>
              <a:ext cx="3402" cy="907"/>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20500" name="Object 32">
              <a:extLst>
                <a:ext uri="{FF2B5EF4-FFF2-40B4-BE49-F238E27FC236}">
                  <a16:creationId xmlns:a16="http://schemas.microsoft.com/office/drawing/2014/main" id="{D0676A6D-AEC1-4E72-92D6-6CA361DD1EA9}"/>
                </a:ext>
              </a:extLst>
            </p:cNvPr>
            <p:cNvGraphicFramePr>
              <a:graphicFrameLocks noChangeAspect="1"/>
            </p:cNvGraphicFramePr>
            <p:nvPr/>
          </p:nvGraphicFramePr>
          <p:xfrm>
            <a:off x="1610" y="1661"/>
            <a:ext cx="2273" cy="310"/>
          </p:xfrm>
          <a:graphic>
            <a:graphicData uri="http://schemas.openxmlformats.org/presentationml/2006/ole">
              <mc:AlternateContent xmlns:mc="http://schemas.openxmlformats.org/markup-compatibility/2006">
                <mc:Choice xmlns:v="urn:schemas-microsoft-com:vml" Requires="v">
                  <p:oleObj spid="_x0000_s20531" name="公式" r:id="rId22" imgW="1841426" imgH="241212" progId="Equation.3">
                    <p:embed/>
                  </p:oleObj>
                </mc:Choice>
                <mc:Fallback>
                  <p:oleObj name="公式" r:id="rId22" imgW="1841426" imgH="241212" progId="Equation.3">
                    <p:embed/>
                    <p:pic>
                      <p:nvPicPr>
                        <p:cNvPr id="0" name="Object 3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610" y="1661"/>
                          <a:ext cx="2273" cy="310"/>
                        </a:xfrm>
                        <a:prstGeom prst="rect">
                          <a:avLst/>
                        </a:prstGeom>
                        <a:solidFill>
                          <a:srgbClr val="B2B2B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01" name="Line 33">
              <a:extLst>
                <a:ext uri="{FF2B5EF4-FFF2-40B4-BE49-F238E27FC236}">
                  <a16:creationId xmlns:a16="http://schemas.microsoft.com/office/drawing/2014/main" id="{E710AD39-B8EA-41EF-A214-B6BCAC2B0062}"/>
                </a:ext>
              </a:extLst>
            </p:cNvPr>
            <p:cNvSpPr>
              <a:spLocks noChangeShapeType="1"/>
            </p:cNvSpPr>
            <p:nvPr/>
          </p:nvSpPr>
          <p:spPr bwMode="auto">
            <a:xfrm flipV="1">
              <a:off x="1247" y="1842"/>
              <a:ext cx="363" cy="0"/>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20502" name="Object 34">
              <a:extLst>
                <a:ext uri="{FF2B5EF4-FFF2-40B4-BE49-F238E27FC236}">
                  <a16:creationId xmlns:a16="http://schemas.microsoft.com/office/drawing/2014/main" id="{37606134-A57E-47B7-B58A-7914EA8D6226}"/>
                </a:ext>
              </a:extLst>
            </p:cNvPr>
            <p:cNvGraphicFramePr>
              <a:graphicFrameLocks noChangeAspect="1"/>
            </p:cNvGraphicFramePr>
            <p:nvPr/>
          </p:nvGraphicFramePr>
          <p:xfrm>
            <a:off x="1421" y="1253"/>
            <a:ext cx="2501" cy="344"/>
          </p:xfrm>
          <a:graphic>
            <a:graphicData uri="http://schemas.openxmlformats.org/presentationml/2006/ole">
              <mc:AlternateContent xmlns:mc="http://schemas.openxmlformats.org/markup-compatibility/2006">
                <mc:Choice xmlns:v="urn:schemas-microsoft-com:vml" Requires="v">
                  <p:oleObj spid="_x0000_s20532" name="公式" r:id="rId24" imgW="1828800" imgH="241212" progId="Equation.3">
                    <p:embed/>
                  </p:oleObj>
                </mc:Choice>
                <mc:Fallback>
                  <p:oleObj name="公式" r:id="rId24" imgW="1828800" imgH="241212" progId="Equation.3">
                    <p:embed/>
                    <p:pic>
                      <p:nvPicPr>
                        <p:cNvPr id="0" name="Object 3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421" y="1253"/>
                          <a:ext cx="2501" cy="344"/>
                        </a:xfrm>
                        <a:prstGeom prst="rect">
                          <a:avLst/>
                        </a:prstGeom>
                        <a:solidFill>
                          <a:srgbClr val="B2B2B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41059" name="Text Box 35">
            <a:extLst>
              <a:ext uri="{FF2B5EF4-FFF2-40B4-BE49-F238E27FC236}">
                <a16:creationId xmlns:a16="http://schemas.microsoft.com/office/drawing/2014/main" id="{5988EBB1-8DB0-48E0-BF9D-AF1EEAC4335D}"/>
              </a:ext>
            </a:extLst>
          </p:cNvPr>
          <p:cNvSpPr txBox="1">
            <a:spLocks noChangeArrowheads="1"/>
          </p:cNvSpPr>
          <p:nvPr/>
        </p:nvSpPr>
        <p:spPr bwMode="auto">
          <a:xfrm>
            <a:off x="6588125" y="1700213"/>
            <a:ext cx="2160588" cy="419417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lang="zh-CN" altLang="en-US" sz="2800" b="1">
                <a:solidFill>
                  <a:srgbClr val="FFFF00"/>
                </a:solidFill>
                <a:latin typeface="楷体_GB2312" panose="02010609030101010101" pitchFamily="49" charset="-122"/>
                <a:ea typeface="楷体_GB2312" panose="02010609030101010101" pitchFamily="49" charset="-122"/>
              </a:rPr>
              <a:t>两个正弦量进行相位比较时应满足同频率、同函数、同符号，且在主值范围比较。 </a:t>
            </a:r>
          </a:p>
        </p:txBody>
      </p:sp>
      <p:grpSp>
        <p:nvGrpSpPr>
          <p:cNvPr id="10" name="Group 36">
            <a:extLst>
              <a:ext uri="{FF2B5EF4-FFF2-40B4-BE49-F238E27FC236}">
                <a16:creationId xmlns:a16="http://schemas.microsoft.com/office/drawing/2014/main" id="{4DAB56F6-BC2C-4BB1-986F-D4AC9E878F5E}"/>
              </a:ext>
            </a:extLst>
          </p:cNvPr>
          <p:cNvGrpSpPr>
            <a:grpSpLocks/>
          </p:cNvGrpSpPr>
          <p:nvPr/>
        </p:nvGrpSpPr>
        <p:grpSpPr bwMode="auto">
          <a:xfrm>
            <a:off x="6588125" y="836613"/>
            <a:ext cx="1644650" cy="850900"/>
            <a:chOff x="385" y="3022"/>
            <a:chExt cx="1036" cy="536"/>
          </a:xfrm>
        </p:grpSpPr>
        <p:pic>
          <p:nvPicPr>
            <p:cNvPr id="20497" name="Picture 37" descr="123">
              <a:extLst>
                <a:ext uri="{FF2B5EF4-FFF2-40B4-BE49-F238E27FC236}">
                  <a16:creationId xmlns:a16="http://schemas.microsoft.com/office/drawing/2014/main" id="{9D0E7C09-6359-4003-8CB5-95F5E11379A9}"/>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8" name="Text Box 38">
              <a:extLst>
                <a:ext uri="{FF2B5EF4-FFF2-40B4-BE49-F238E27FC236}">
                  <a16:creationId xmlns:a16="http://schemas.microsoft.com/office/drawing/2014/main" id="{AD25A6C4-0620-44F8-8579-546E2DFA6A03}"/>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结论</a:t>
              </a:r>
            </a:p>
          </p:txBody>
        </p:sp>
      </p:grpSp>
      <p:grpSp>
        <p:nvGrpSpPr>
          <p:cNvPr id="20494" name="Group 39">
            <a:extLst>
              <a:ext uri="{FF2B5EF4-FFF2-40B4-BE49-F238E27FC236}">
                <a16:creationId xmlns:a16="http://schemas.microsoft.com/office/drawing/2014/main" id="{854AC5FF-D8F8-4DEE-951F-D84601182D9C}"/>
              </a:ext>
            </a:extLst>
          </p:cNvPr>
          <p:cNvGrpSpPr>
            <a:grpSpLocks/>
          </p:cNvGrpSpPr>
          <p:nvPr/>
        </p:nvGrpSpPr>
        <p:grpSpPr bwMode="auto">
          <a:xfrm>
            <a:off x="6588125" y="6446838"/>
            <a:ext cx="792163" cy="366712"/>
            <a:chOff x="4649" y="4020"/>
            <a:chExt cx="499" cy="231"/>
          </a:xfrm>
        </p:grpSpPr>
        <p:pic>
          <p:nvPicPr>
            <p:cNvPr id="20495" name="Picture 40" descr="78900">
              <a:extLst>
                <a:ext uri="{FF2B5EF4-FFF2-40B4-BE49-F238E27FC236}">
                  <a16:creationId xmlns:a16="http://schemas.microsoft.com/office/drawing/2014/main" id="{66F5A90A-2C83-4179-8D92-D8D0E069C44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6" name="Text Box 41">
              <a:hlinkClick r:id="" action="ppaction://hlinkshowjump?jump=firstslide"/>
              <a:extLst>
                <a:ext uri="{FF2B5EF4-FFF2-40B4-BE49-F238E27FC236}">
                  <a16:creationId xmlns:a16="http://schemas.microsoft.com/office/drawing/2014/main" id="{DF0EFF0F-533F-4B7D-9681-4FCDA04D4F9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641026"/>
                                        </p:tgtEl>
                                        <p:attrNameLst>
                                          <p:attrName>style.visibility</p:attrName>
                                        </p:attrNameLst>
                                      </p:cBhvr>
                                      <p:to>
                                        <p:strVal val="visible"/>
                                      </p:to>
                                    </p:set>
                                    <p:anim calcmode="lin" valueType="num">
                                      <p:cBhvr>
                                        <p:cTn id="7" dur="1000" fill="hold"/>
                                        <p:tgtEl>
                                          <p:spTgt spid="641026"/>
                                        </p:tgtEl>
                                        <p:attrNameLst>
                                          <p:attrName>ppt_w</p:attrName>
                                        </p:attrNameLst>
                                      </p:cBhvr>
                                      <p:tavLst>
                                        <p:tav tm="0">
                                          <p:val>
                                            <p:fltVal val="0"/>
                                          </p:val>
                                        </p:tav>
                                        <p:tav tm="100000">
                                          <p:val>
                                            <p:strVal val="#ppt_w"/>
                                          </p:val>
                                        </p:tav>
                                      </p:tavLst>
                                    </p:anim>
                                    <p:anim calcmode="lin" valueType="num">
                                      <p:cBhvr>
                                        <p:cTn id="8" dur="1000" fill="hold"/>
                                        <p:tgtEl>
                                          <p:spTgt spid="641026"/>
                                        </p:tgtEl>
                                        <p:attrNameLst>
                                          <p:attrName>ppt_h</p:attrName>
                                        </p:attrNameLst>
                                      </p:cBhvr>
                                      <p:tavLst>
                                        <p:tav tm="0">
                                          <p:val>
                                            <p:fltVal val="0"/>
                                          </p:val>
                                        </p:tav>
                                        <p:tav tm="100000">
                                          <p:val>
                                            <p:strVal val="#ppt_h"/>
                                          </p:val>
                                        </p:tav>
                                      </p:tavLst>
                                    </p:anim>
                                    <p:anim calcmode="lin" valueType="num">
                                      <p:cBhvr>
                                        <p:cTn id="9" dur="1000" fill="hold"/>
                                        <p:tgtEl>
                                          <p:spTgt spid="6410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4102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641027"/>
                                        </p:tgtEl>
                                        <p:attrNameLst>
                                          <p:attrName>style.visibility</p:attrName>
                                        </p:attrNameLst>
                                      </p:cBhvr>
                                      <p:to>
                                        <p:strVal val="visible"/>
                                      </p:to>
                                    </p:set>
                                    <p:animEffect transition="in" filter="wipe(left)">
                                      <p:cBhvr>
                                        <p:cTn id="14" dur="2000"/>
                                        <p:tgtEl>
                                          <p:spTgt spid="64102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641039"/>
                                        </p:tgtEl>
                                        <p:attrNameLst>
                                          <p:attrName>style.visibility</p:attrName>
                                        </p:attrNameLst>
                                      </p:cBhvr>
                                      <p:to>
                                        <p:strVal val="visible"/>
                                      </p:to>
                                    </p:set>
                                    <p:anim calcmode="lin" valueType="num">
                                      <p:cBhvr>
                                        <p:cTn id="24" dur="1000" fill="hold"/>
                                        <p:tgtEl>
                                          <p:spTgt spid="641039"/>
                                        </p:tgtEl>
                                        <p:attrNameLst>
                                          <p:attrName>ppt_w</p:attrName>
                                        </p:attrNameLst>
                                      </p:cBhvr>
                                      <p:tavLst>
                                        <p:tav tm="0">
                                          <p:val>
                                            <p:fltVal val="0"/>
                                          </p:val>
                                        </p:tav>
                                        <p:tav tm="100000">
                                          <p:val>
                                            <p:strVal val="#ppt_w"/>
                                          </p:val>
                                        </p:tav>
                                      </p:tavLst>
                                    </p:anim>
                                    <p:anim calcmode="lin" valueType="num">
                                      <p:cBhvr>
                                        <p:cTn id="25" dur="1000" fill="hold"/>
                                        <p:tgtEl>
                                          <p:spTgt spid="641039"/>
                                        </p:tgtEl>
                                        <p:attrNameLst>
                                          <p:attrName>ppt_h</p:attrName>
                                        </p:attrNameLst>
                                      </p:cBhvr>
                                      <p:tavLst>
                                        <p:tav tm="0">
                                          <p:val>
                                            <p:fltVal val="0"/>
                                          </p:val>
                                        </p:tav>
                                        <p:tav tm="100000">
                                          <p:val>
                                            <p:strVal val="#ppt_h"/>
                                          </p:val>
                                        </p:tav>
                                      </p:tavLst>
                                    </p:anim>
                                    <p:anim calcmode="lin" valueType="num">
                                      <p:cBhvr>
                                        <p:cTn id="26" dur="1000" fill="hold"/>
                                        <p:tgtEl>
                                          <p:spTgt spid="641039"/>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64103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up)">
                                      <p:cBhvr>
                                        <p:cTn id="3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linds(horizontal)">
                                      <p:cBhvr>
                                        <p:cTn id="42"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horizontal)">
                                      <p:cBhvr>
                                        <p:cTn id="52" dur="500"/>
                                        <p:tgtEl>
                                          <p:spTgt spid="10"/>
                                        </p:tgtEl>
                                      </p:cBhvr>
                                    </p:animEffect>
                                  </p:childTnLst>
                                </p:cTn>
                              </p:par>
                            </p:childTnLst>
                          </p:cTn>
                        </p:par>
                        <p:par>
                          <p:cTn id="53" fill="hold" nodeType="afterGroup">
                            <p:stCondLst>
                              <p:cond delay="500"/>
                            </p:stCondLst>
                            <p:childTnLst>
                              <p:par>
                                <p:cTn id="54" presetID="55" presetClass="entr" presetSubtype="0" fill="hold" grpId="0" nodeType="afterEffect">
                                  <p:stCondLst>
                                    <p:cond delay="0"/>
                                  </p:stCondLst>
                                  <p:childTnLst>
                                    <p:set>
                                      <p:cBhvr>
                                        <p:cTn id="55" dur="1" fill="hold">
                                          <p:stCondLst>
                                            <p:cond delay="0"/>
                                          </p:stCondLst>
                                        </p:cTn>
                                        <p:tgtEl>
                                          <p:spTgt spid="641059"/>
                                        </p:tgtEl>
                                        <p:attrNameLst>
                                          <p:attrName>style.visibility</p:attrName>
                                        </p:attrNameLst>
                                      </p:cBhvr>
                                      <p:to>
                                        <p:strVal val="visible"/>
                                      </p:to>
                                    </p:set>
                                    <p:anim calcmode="lin" valueType="num">
                                      <p:cBhvr>
                                        <p:cTn id="56" dur="1000" fill="hold"/>
                                        <p:tgtEl>
                                          <p:spTgt spid="641059"/>
                                        </p:tgtEl>
                                        <p:attrNameLst>
                                          <p:attrName>ppt_w</p:attrName>
                                        </p:attrNameLst>
                                      </p:cBhvr>
                                      <p:tavLst>
                                        <p:tav tm="0">
                                          <p:val>
                                            <p:strVal val="#ppt_w*0.70"/>
                                          </p:val>
                                        </p:tav>
                                        <p:tav tm="100000">
                                          <p:val>
                                            <p:strVal val="#ppt_w"/>
                                          </p:val>
                                        </p:tav>
                                      </p:tavLst>
                                    </p:anim>
                                    <p:anim calcmode="lin" valueType="num">
                                      <p:cBhvr>
                                        <p:cTn id="57" dur="1000" fill="hold"/>
                                        <p:tgtEl>
                                          <p:spTgt spid="641059"/>
                                        </p:tgtEl>
                                        <p:attrNameLst>
                                          <p:attrName>ppt_h</p:attrName>
                                        </p:attrNameLst>
                                      </p:cBhvr>
                                      <p:tavLst>
                                        <p:tav tm="0">
                                          <p:val>
                                            <p:strVal val="#ppt_h"/>
                                          </p:val>
                                        </p:tav>
                                        <p:tav tm="100000">
                                          <p:val>
                                            <p:strVal val="#ppt_h"/>
                                          </p:val>
                                        </p:tav>
                                      </p:tavLst>
                                    </p:anim>
                                    <p:animEffect transition="in" filter="fade">
                                      <p:cBhvr>
                                        <p:cTn id="58" dur="1000"/>
                                        <p:tgtEl>
                                          <p:spTgt spid="641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6" grpId="0"/>
      <p:bldP spid="641027" grpId="0"/>
      <p:bldP spid="641039" grpId="0" animBg="1"/>
      <p:bldP spid="6410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Text Box 2">
            <a:extLst>
              <a:ext uri="{FF2B5EF4-FFF2-40B4-BE49-F238E27FC236}">
                <a16:creationId xmlns:a16="http://schemas.microsoft.com/office/drawing/2014/main" id="{647E27F7-7972-4463-B9FD-72D4E6AD5BC2}"/>
              </a:ext>
            </a:extLst>
          </p:cNvPr>
          <p:cNvSpPr txBox="1">
            <a:spLocks noChangeArrowheads="1"/>
          </p:cNvSpPr>
          <p:nvPr/>
        </p:nvSpPr>
        <p:spPr bwMode="auto">
          <a:xfrm>
            <a:off x="539750" y="620713"/>
            <a:ext cx="72009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4. </a:t>
            </a:r>
            <a:r>
              <a:rPr kumimoji="1" lang="zh-CN" altLang="en-US" b="1">
                <a:solidFill>
                  <a:schemeClr val="bg1"/>
                </a:solidFill>
                <a:latin typeface="楷体_GB2312" panose="02010609030101010101" pitchFamily="49" charset="-122"/>
                <a:ea typeface="楷体_GB2312" panose="02010609030101010101" pitchFamily="49" charset="-122"/>
              </a:rPr>
              <a:t>周期性电流、电压的有效值</a:t>
            </a:r>
          </a:p>
        </p:txBody>
      </p:sp>
      <p:sp>
        <p:nvSpPr>
          <p:cNvPr id="642051" name="Text Box 3">
            <a:extLst>
              <a:ext uri="{FF2B5EF4-FFF2-40B4-BE49-F238E27FC236}">
                <a16:creationId xmlns:a16="http://schemas.microsoft.com/office/drawing/2014/main" id="{311AC39C-312F-4914-9D04-CBCB4344A9D5}"/>
              </a:ext>
            </a:extLst>
          </p:cNvPr>
          <p:cNvSpPr txBox="1">
            <a:spLocks noChangeArrowheads="1"/>
          </p:cNvSpPr>
          <p:nvPr/>
        </p:nvSpPr>
        <p:spPr bwMode="auto">
          <a:xfrm>
            <a:off x="684213" y="1268413"/>
            <a:ext cx="7704137"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    周期性电流、电压的瞬时值随时间而变，为了衡量其平均效果工程上采用有效值来表示。</a:t>
            </a:r>
          </a:p>
        </p:txBody>
      </p:sp>
      <p:sp>
        <p:nvSpPr>
          <p:cNvPr id="642052" name="Text Box 4">
            <a:extLst>
              <a:ext uri="{FF2B5EF4-FFF2-40B4-BE49-F238E27FC236}">
                <a16:creationId xmlns:a16="http://schemas.microsoft.com/office/drawing/2014/main" id="{1CD302D1-A5F7-4373-9DDB-71C9D368B396}"/>
              </a:ext>
            </a:extLst>
          </p:cNvPr>
          <p:cNvSpPr txBox="1">
            <a:spLocks noChangeArrowheads="1"/>
          </p:cNvSpPr>
          <p:nvPr/>
        </p:nvSpPr>
        <p:spPr bwMode="auto">
          <a:xfrm>
            <a:off x="611188" y="2492375"/>
            <a:ext cx="5472112" cy="547688"/>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SzPct val="85000"/>
              <a:buFont typeface="Wingdings" panose="05000000000000000000" pitchFamily="2" charset="2"/>
              <a:buChar char="l"/>
            </a:pPr>
            <a:r>
              <a:rPr kumimoji="1" lang="zh-CN" altLang="en-US" sz="2800" b="1">
                <a:solidFill>
                  <a:srgbClr val="FF9933"/>
                </a:solidFill>
                <a:latin typeface="楷体_GB2312" panose="02010609030101010101" pitchFamily="49" charset="-122"/>
                <a:ea typeface="楷体_GB2312" panose="02010609030101010101" pitchFamily="49" charset="-122"/>
              </a:rPr>
              <a:t>周期电流、电压有效值定义</a:t>
            </a:r>
          </a:p>
        </p:txBody>
      </p:sp>
      <p:grpSp>
        <p:nvGrpSpPr>
          <p:cNvPr id="2" name="Group 5">
            <a:extLst>
              <a:ext uri="{FF2B5EF4-FFF2-40B4-BE49-F238E27FC236}">
                <a16:creationId xmlns:a16="http://schemas.microsoft.com/office/drawing/2014/main" id="{7F4BC251-122C-4D10-A29B-5B020AF66E6C}"/>
              </a:ext>
            </a:extLst>
          </p:cNvPr>
          <p:cNvGrpSpPr>
            <a:grpSpLocks/>
          </p:cNvGrpSpPr>
          <p:nvPr/>
        </p:nvGrpSpPr>
        <p:grpSpPr bwMode="auto">
          <a:xfrm>
            <a:off x="1474788" y="3429000"/>
            <a:ext cx="2952750" cy="863600"/>
            <a:chOff x="249" y="1661"/>
            <a:chExt cx="1860" cy="544"/>
          </a:xfrm>
        </p:grpSpPr>
        <p:sp>
          <p:nvSpPr>
            <p:cNvPr id="21533" name="Line 6">
              <a:extLst>
                <a:ext uri="{FF2B5EF4-FFF2-40B4-BE49-F238E27FC236}">
                  <a16:creationId xmlns:a16="http://schemas.microsoft.com/office/drawing/2014/main" id="{9B49211E-69DF-4E34-AC06-FA63C59F7DAF}"/>
                </a:ext>
              </a:extLst>
            </p:cNvPr>
            <p:cNvSpPr>
              <a:spLocks noChangeShapeType="1"/>
            </p:cNvSpPr>
            <p:nvPr/>
          </p:nvSpPr>
          <p:spPr bwMode="auto">
            <a:xfrm>
              <a:off x="431" y="2115"/>
              <a:ext cx="1678" cy="0"/>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1534" name="Rectangle 7">
              <a:extLst>
                <a:ext uri="{FF2B5EF4-FFF2-40B4-BE49-F238E27FC236}">
                  <a16:creationId xmlns:a16="http://schemas.microsoft.com/office/drawing/2014/main" id="{DC950430-8288-406E-91BF-C33D8A8C4C9A}"/>
                </a:ext>
              </a:extLst>
            </p:cNvPr>
            <p:cNvSpPr>
              <a:spLocks noChangeArrowheads="1"/>
            </p:cNvSpPr>
            <p:nvPr/>
          </p:nvSpPr>
          <p:spPr bwMode="auto">
            <a:xfrm>
              <a:off x="1020" y="2024"/>
              <a:ext cx="454" cy="181"/>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1535" name="Text Box 8">
              <a:extLst>
                <a:ext uri="{FF2B5EF4-FFF2-40B4-BE49-F238E27FC236}">
                  <a16:creationId xmlns:a16="http://schemas.microsoft.com/office/drawing/2014/main" id="{CABBE1BC-9D15-45B0-B557-C27A2D16F1BF}"/>
                </a:ext>
              </a:extLst>
            </p:cNvPr>
            <p:cNvSpPr txBox="1">
              <a:spLocks noChangeArrowheads="1"/>
            </p:cNvSpPr>
            <p:nvPr/>
          </p:nvSpPr>
          <p:spPr bwMode="auto">
            <a:xfrm>
              <a:off x="1111" y="1706"/>
              <a:ext cx="3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800" i="1">
                  <a:solidFill>
                    <a:schemeClr val="bg1"/>
                  </a:solidFill>
                  <a:ea typeface="仿宋_GB2312" panose="02010609030101010101" pitchFamily="49" charset="-122"/>
                </a:rPr>
                <a:t>R</a:t>
              </a:r>
            </a:p>
          </p:txBody>
        </p:sp>
        <p:sp>
          <p:nvSpPr>
            <p:cNvPr id="21536" name="Text Box 9">
              <a:extLst>
                <a:ext uri="{FF2B5EF4-FFF2-40B4-BE49-F238E27FC236}">
                  <a16:creationId xmlns:a16="http://schemas.microsoft.com/office/drawing/2014/main" id="{2EE2F98D-F444-4C3C-86F4-77E6DE1FB830}"/>
                </a:ext>
              </a:extLst>
            </p:cNvPr>
            <p:cNvSpPr txBox="1">
              <a:spLocks noChangeArrowheads="1"/>
            </p:cNvSpPr>
            <p:nvPr/>
          </p:nvSpPr>
          <p:spPr bwMode="auto">
            <a:xfrm>
              <a:off x="249" y="1661"/>
              <a:ext cx="8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latin typeface="楷体_GB2312" panose="02010609030101010101" pitchFamily="49" charset="-122"/>
                  <a:ea typeface="楷体_GB2312" panose="02010609030101010101" pitchFamily="49" charset="-122"/>
                </a:rPr>
                <a:t>直流</a:t>
              </a:r>
              <a:r>
                <a:rPr lang="en-US" altLang="zh-CN" sz="2800" i="1">
                  <a:solidFill>
                    <a:schemeClr val="bg1"/>
                  </a:solidFill>
                  <a:ea typeface="楷体_GB2312" panose="02010609030101010101" pitchFamily="49" charset="-122"/>
                </a:rPr>
                <a:t>I</a:t>
              </a:r>
            </a:p>
          </p:txBody>
        </p:sp>
        <p:sp>
          <p:nvSpPr>
            <p:cNvPr id="21537" name="Line 10">
              <a:extLst>
                <a:ext uri="{FF2B5EF4-FFF2-40B4-BE49-F238E27FC236}">
                  <a16:creationId xmlns:a16="http://schemas.microsoft.com/office/drawing/2014/main" id="{FEF5D224-9B36-488D-B8C0-ED83C4A31CAB}"/>
                </a:ext>
              </a:extLst>
            </p:cNvPr>
            <p:cNvSpPr>
              <a:spLocks noChangeShapeType="1"/>
            </p:cNvSpPr>
            <p:nvPr/>
          </p:nvSpPr>
          <p:spPr bwMode="auto">
            <a:xfrm>
              <a:off x="476" y="2069"/>
              <a:ext cx="363"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3" name="Group 11">
            <a:extLst>
              <a:ext uri="{FF2B5EF4-FFF2-40B4-BE49-F238E27FC236}">
                <a16:creationId xmlns:a16="http://schemas.microsoft.com/office/drawing/2014/main" id="{FADE02B6-953D-47E0-BE09-523E64283F5E}"/>
              </a:ext>
            </a:extLst>
          </p:cNvPr>
          <p:cNvGrpSpPr>
            <a:grpSpLocks/>
          </p:cNvGrpSpPr>
          <p:nvPr/>
        </p:nvGrpSpPr>
        <p:grpSpPr bwMode="auto">
          <a:xfrm>
            <a:off x="4787900" y="3429000"/>
            <a:ext cx="2952750" cy="863600"/>
            <a:chOff x="249" y="1661"/>
            <a:chExt cx="1860" cy="544"/>
          </a:xfrm>
        </p:grpSpPr>
        <p:sp>
          <p:nvSpPr>
            <p:cNvPr id="21528" name="Line 12">
              <a:extLst>
                <a:ext uri="{FF2B5EF4-FFF2-40B4-BE49-F238E27FC236}">
                  <a16:creationId xmlns:a16="http://schemas.microsoft.com/office/drawing/2014/main" id="{9BFC7DDE-EACE-46E2-A5FA-21F41F847C61}"/>
                </a:ext>
              </a:extLst>
            </p:cNvPr>
            <p:cNvSpPr>
              <a:spLocks noChangeShapeType="1"/>
            </p:cNvSpPr>
            <p:nvPr/>
          </p:nvSpPr>
          <p:spPr bwMode="auto">
            <a:xfrm>
              <a:off x="431" y="2115"/>
              <a:ext cx="1678" cy="0"/>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1529" name="Rectangle 13">
              <a:extLst>
                <a:ext uri="{FF2B5EF4-FFF2-40B4-BE49-F238E27FC236}">
                  <a16:creationId xmlns:a16="http://schemas.microsoft.com/office/drawing/2014/main" id="{1F852C54-69F6-4DD6-85C6-A632EB7ADA77}"/>
                </a:ext>
              </a:extLst>
            </p:cNvPr>
            <p:cNvSpPr>
              <a:spLocks noChangeArrowheads="1"/>
            </p:cNvSpPr>
            <p:nvPr/>
          </p:nvSpPr>
          <p:spPr bwMode="auto">
            <a:xfrm>
              <a:off x="1020" y="2024"/>
              <a:ext cx="454" cy="181"/>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1530" name="Text Box 14">
              <a:extLst>
                <a:ext uri="{FF2B5EF4-FFF2-40B4-BE49-F238E27FC236}">
                  <a16:creationId xmlns:a16="http://schemas.microsoft.com/office/drawing/2014/main" id="{C53C1F9C-A587-49C9-8553-FB0918A1663F}"/>
                </a:ext>
              </a:extLst>
            </p:cNvPr>
            <p:cNvSpPr txBox="1">
              <a:spLocks noChangeArrowheads="1"/>
            </p:cNvSpPr>
            <p:nvPr/>
          </p:nvSpPr>
          <p:spPr bwMode="auto">
            <a:xfrm>
              <a:off x="1111" y="1706"/>
              <a:ext cx="3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800" i="1">
                  <a:solidFill>
                    <a:schemeClr val="bg1"/>
                  </a:solidFill>
                  <a:ea typeface="仿宋_GB2312" panose="02010609030101010101" pitchFamily="49" charset="-122"/>
                </a:rPr>
                <a:t>R</a:t>
              </a:r>
            </a:p>
          </p:txBody>
        </p:sp>
        <p:sp>
          <p:nvSpPr>
            <p:cNvPr id="21531" name="Text Box 15">
              <a:extLst>
                <a:ext uri="{FF2B5EF4-FFF2-40B4-BE49-F238E27FC236}">
                  <a16:creationId xmlns:a16="http://schemas.microsoft.com/office/drawing/2014/main" id="{53FB3028-93DB-4968-B232-9D56F4B6DC6C}"/>
                </a:ext>
              </a:extLst>
            </p:cNvPr>
            <p:cNvSpPr txBox="1">
              <a:spLocks noChangeArrowheads="1"/>
            </p:cNvSpPr>
            <p:nvPr/>
          </p:nvSpPr>
          <p:spPr bwMode="auto">
            <a:xfrm>
              <a:off x="249" y="1661"/>
              <a:ext cx="81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ea typeface="楷体_GB2312" panose="02010609030101010101" pitchFamily="49" charset="-122"/>
                </a:rPr>
                <a:t>交流 </a:t>
              </a:r>
              <a:r>
                <a:rPr lang="en-US" altLang="zh-CN" i="1">
                  <a:solidFill>
                    <a:schemeClr val="bg1"/>
                  </a:solidFill>
                  <a:ea typeface="仿宋_GB2312" panose="02010609030101010101" pitchFamily="49" charset="-122"/>
                </a:rPr>
                <a:t>i</a:t>
              </a:r>
            </a:p>
          </p:txBody>
        </p:sp>
        <p:sp>
          <p:nvSpPr>
            <p:cNvPr id="21532" name="Line 16">
              <a:extLst>
                <a:ext uri="{FF2B5EF4-FFF2-40B4-BE49-F238E27FC236}">
                  <a16:creationId xmlns:a16="http://schemas.microsoft.com/office/drawing/2014/main" id="{B76BD42D-F6CF-4CC2-8093-BF71E6F6B8F3}"/>
                </a:ext>
              </a:extLst>
            </p:cNvPr>
            <p:cNvSpPr>
              <a:spLocks noChangeShapeType="1"/>
            </p:cNvSpPr>
            <p:nvPr/>
          </p:nvSpPr>
          <p:spPr bwMode="auto">
            <a:xfrm>
              <a:off x="476" y="2069"/>
              <a:ext cx="363"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aphicFrame>
        <p:nvGraphicFramePr>
          <p:cNvPr id="642065" name="Object 17">
            <a:extLst>
              <a:ext uri="{FF2B5EF4-FFF2-40B4-BE49-F238E27FC236}">
                <a16:creationId xmlns:a16="http://schemas.microsoft.com/office/drawing/2014/main" id="{068D907F-67B5-44E5-8230-9704454FEF72}"/>
              </a:ext>
            </a:extLst>
          </p:cNvPr>
          <p:cNvGraphicFramePr>
            <a:graphicFrameLocks noChangeAspect="1"/>
          </p:cNvGraphicFramePr>
          <p:nvPr/>
        </p:nvGraphicFramePr>
        <p:xfrm>
          <a:off x="4643438" y="4941888"/>
          <a:ext cx="3221037" cy="838200"/>
        </p:xfrm>
        <a:graphic>
          <a:graphicData uri="http://schemas.openxmlformats.org/presentationml/2006/ole">
            <mc:AlternateContent xmlns:mc="http://schemas.openxmlformats.org/markup-compatibility/2006">
              <mc:Choice xmlns:v="urn:schemas-microsoft-com:vml" Requires="v">
                <p:oleObj spid="_x0000_s21538" name="公式" r:id="rId3" imgW="1066899" imgH="304669" progId="Equation.3">
                  <p:embed/>
                </p:oleObj>
              </mc:Choice>
              <mc:Fallback>
                <p:oleObj name="公式" r:id="rId3" imgW="1066899" imgH="304669" progId="Equation.3">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4941888"/>
                        <a:ext cx="3221037"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2066" name="Line 18">
            <a:extLst>
              <a:ext uri="{FF2B5EF4-FFF2-40B4-BE49-F238E27FC236}">
                <a16:creationId xmlns:a16="http://schemas.microsoft.com/office/drawing/2014/main" id="{7DC53BC2-1B05-433A-B37B-F2B6AB56F980}"/>
              </a:ext>
            </a:extLst>
          </p:cNvPr>
          <p:cNvSpPr>
            <a:spLocks noChangeShapeType="1"/>
          </p:cNvSpPr>
          <p:nvPr/>
        </p:nvSpPr>
        <p:spPr bwMode="auto">
          <a:xfrm>
            <a:off x="6227763" y="4437063"/>
            <a:ext cx="0" cy="576262"/>
          </a:xfrm>
          <a:prstGeom prst="line">
            <a:avLst/>
          </a:prstGeom>
          <a:noFill/>
          <a:ln w="5715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42067" name="Object 19">
            <a:extLst>
              <a:ext uri="{FF2B5EF4-FFF2-40B4-BE49-F238E27FC236}">
                <a16:creationId xmlns:a16="http://schemas.microsoft.com/office/drawing/2014/main" id="{85397805-184D-468A-B16A-3ABEF7869251}"/>
              </a:ext>
            </a:extLst>
          </p:cNvPr>
          <p:cNvGraphicFramePr>
            <a:graphicFrameLocks noChangeAspect="1"/>
          </p:cNvGraphicFramePr>
          <p:nvPr/>
        </p:nvGraphicFramePr>
        <p:xfrm>
          <a:off x="1423988" y="5070475"/>
          <a:ext cx="1958975" cy="571500"/>
        </p:xfrm>
        <a:graphic>
          <a:graphicData uri="http://schemas.openxmlformats.org/presentationml/2006/ole">
            <mc:AlternateContent xmlns:mc="http://schemas.openxmlformats.org/markup-compatibility/2006">
              <mc:Choice xmlns:v="urn:schemas-microsoft-com:vml" Requires="v">
                <p:oleObj spid="_x0000_s21539" name="公式" r:id="rId5" imgW="724023" imgH="203375" progId="Equation.3">
                  <p:embed/>
                </p:oleObj>
              </mc:Choice>
              <mc:Fallback>
                <p:oleObj name="公式" r:id="rId5" imgW="724023" imgH="203375"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3988" y="5070475"/>
                        <a:ext cx="1958975"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 name="Group 20">
            <a:extLst>
              <a:ext uri="{FF2B5EF4-FFF2-40B4-BE49-F238E27FC236}">
                <a16:creationId xmlns:a16="http://schemas.microsoft.com/office/drawing/2014/main" id="{0606FCBD-7669-4D3E-A8EE-E905F2F7C0E0}"/>
              </a:ext>
            </a:extLst>
          </p:cNvPr>
          <p:cNvGrpSpPr>
            <a:grpSpLocks/>
          </p:cNvGrpSpPr>
          <p:nvPr/>
        </p:nvGrpSpPr>
        <p:grpSpPr bwMode="auto">
          <a:xfrm>
            <a:off x="3563938" y="5229225"/>
            <a:ext cx="863600" cy="215900"/>
            <a:chOff x="2336" y="2840"/>
            <a:chExt cx="544" cy="136"/>
          </a:xfrm>
        </p:grpSpPr>
        <p:sp>
          <p:nvSpPr>
            <p:cNvPr id="21526" name="Line 21">
              <a:extLst>
                <a:ext uri="{FF2B5EF4-FFF2-40B4-BE49-F238E27FC236}">
                  <a16:creationId xmlns:a16="http://schemas.microsoft.com/office/drawing/2014/main" id="{5A683963-B037-4B4E-BA83-380D0DE02F92}"/>
                </a:ext>
              </a:extLst>
            </p:cNvPr>
            <p:cNvSpPr>
              <a:spLocks noChangeShapeType="1"/>
            </p:cNvSpPr>
            <p:nvPr/>
          </p:nvSpPr>
          <p:spPr bwMode="auto">
            <a:xfrm>
              <a:off x="2336" y="2840"/>
              <a:ext cx="544" cy="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7" name="Line 22">
              <a:extLst>
                <a:ext uri="{FF2B5EF4-FFF2-40B4-BE49-F238E27FC236}">
                  <a16:creationId xmlns:a16="http://schemas.microsoft.com/office/drawing/2014/main" id="{8FCE7BBC-7A0A-459E-B735-C09F62FA82FF}"/>
                </a:ext>
              </a:extLst>
            </p:cNvPr>
            <p:cNvSpPr>
              <a:spLocks noChangeShapeType="1"/>
            </p:cNvSpPr>
            <p:nvPr/>
          </p:nvSpPr>
          <p:spPr bwMode="auto">
            <a:xfrm>
              <a:off x="2336" y="2976"/>
              <a:ext cx="544" cy="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642071" name="Line 23">
            <a:extLst>
              <a:ext uri="{FF2B5EF4-FFF2-40B4-BE49-F238E27FC236}">
                <a16:creationId xmlns:a16="http://schemas.microsoft.com/office/drawing/2014/main" id="{4CA70549-69D8-4360-AD36-020B574C566B}"/>
              </a:ext>
            </a:extLst>
          </p:cNvPr>
          <p:cNvSpPr>
            <a:spLocks noChangeShapeType="1"/>
          </p:cNvSpPr>
          <p:nvPr/>
        </p:nvSpPr>
        <p:spPr bwMode="auto">
          <a:xfrm>
            <a:off x="2987675" y="4365625"/>
            <a:ext cx="0" cy="576263"/>
          </a:xfrm>
          <a:prstGeom prst="line">
            <a:avLst/>
          </a:prstGeom>
          <a:noFill/>
          <a:ln w="5715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42072" name="Text Box 24">
            <a:extLst>
              <a:ext uri="{FF2B5EF4-FFF2-40B4-BE49-F238E27FC236}">
                <a16:creationId xmlns:a16="http://schemas.microsoft.com/office/drawing/2014/main" id="{45D3862A-D13D-44A4-95C0-F37A4790FEF6}"/>
              </a:ext>
            </a:extLst>
          </p:cNvPr>
          <p:cNvSpPr txBox="1">
            <a:spLocks noChangeArrowheads="1"/>
          </p:cNvSpPr>
          <p:nvPr/>
        </p:nvSpPr>
        <p:spPr bwMode="auto">
          <a:xfrm>
            <a:off x="468313" y="3644900"/>
            <a:ext cx="503237" cy="180022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latin typeface="Arial" panose="020B0604020202020204" pitchFamily="34" charset="0"/>
                <a:ea typeface="楷体_GB2312" panose="02010609030101010101" pitchFamily="49" charset="-122"/>
              </a:rPr>
              <a:t>物理意义</a:t>
            </a:r>
          </a:p>
        </p:txBody>
      </p:sp>
      <p:grpSp>
        <p:nvGrpSpPr>
          <p:cNvPr id="21517" name="Group 25">
            <a:extLst>
              <a:ext uri="{FF2B5EF4-FFF2-40B4-BE49-F238E27FC236}">
                <a16:creationId xmlns:a16="http://schemas.microsoft.com/office/drawing/2014/main" id="{A73E1FD0-7E75-4369-B1F8-67C0126EABC7}"/>
              </a:ext>
            </a:extLst>
          </p:cNvPr>
          <p:cNvGrpSpPr>
            <a:grpSpLocks/>
          </p:cNvGrpSpPr>
          <p:nvPr/>
        </p:nvGrpSpPr>
        <p:grpSpPr bwMode="auto">
          <a:xfrm>
            <a:off x="8316913" y="6446838"/>
            <a:ext cx="792162" cy="366712"/>
            <a:chOff x="5193" y="4020"/>
            <a:chExt cx="499" cy="231"/>
          </a:xfrm>
        </p:grpSpPr>
        <p:pic>
          <p:nvPicPr>
            <p:cNvPr id="21524" name="Picture 26" descr="78900">
              <a:extLst>
                <a:ext uri="{FF2B5EF4-FFF2-40B4-BE49-F238E27FC236}">
                  <a16:creationId xmlns:a16="http://schemas.microsoft.com/office/drawing/2014/main" id="{A4025780-1553-465B-A100-145E6AAFF3C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5" name="Text Box 27">
              <a:hlinkClick r:id="" action="ppaction://hlinkshowjump?jump=nextslide"/>
              <a:extLst>
                <a:ext uri="{FF2B5EF4-FFF2-40B4-BE49-F238E27FC236}">
                  <a16:creationId xmlns:a16="http://schemas.microsoft.com/office/drawing/2014/main" id="{29BD708B-A4E4-4E8E-ADBE-19E690A36BE0}"/>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1518" name="Group 28">
            <a:extLst>
              <a:ext uri="{FF2B5EF4-FFF2-40B4-BE49-F238E27FC236}">
                <a16:creationId xmlns:a16="http://schemas.microsoft.com/office/drawing/2014/main" id="{3AA4A2AD-063A-4D9B-8E07-86BF18B7E08C}"/>
              </a:ext>
            </a:extLst>
          </p:cNvPr>
          <p:cNvGrpSpPr>
            <a:grpSpLocks/>
          </p:cNvGrpSpPr>
          <p:nvPr/>
        </p:nvGrpSpPr>
        <p:grpSpPr bwMode="auto">
          <a:xfrm>
            <a:off x="7453313" y="6446838"/>
            <a:ext cx="792162" cy="366712"/>
            <a:chOff x="4649" y="4020"/>
            <a:chExt cx="499" cy="231"/>
          </a:xfrm>
        </p:grpSpPr>
        <p:pic>
          <p:nvPicPr>
            <p:cNvPr id="21522" name="Picture 29" descr="78900">
              <a:extLst>
                <a:ext uri="{FF2B5EF4-FFF2-40B4-BE49-F238E27FC236}">
                  <a16:creationId xmlns:a16="http://schemas.microsoft.com/office/drawing/2014/main" id="{14C0AAB1-819E-4DC1-940E-932F10D29D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3" name="Text Box 30">
              <a:hlinkClick r:id="" action="ppaction://hlinkshowjump?jump=previousslide"/>
              <a:extLst>
                <a:ext uri="{FF2B5EF4-FFF2-40B4-BE49-F238E27FC236}">
                  <a16:creationId xmlns:a16="http://schemas.microsoft.com/office/drawing/2014/main" id="{6A5FB46F-8FD7-494C-BB1C-647E2DC5FF5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21519" name="Group 31">
            <a:extLst>
              <a:ext uri="{FF2B5EF4-FFF2-40B4-BE49-F238E27FC236}">
                <a16:creationId xmlns:a16="http://schemas.microsoft.com/office/drawing/2014/main" id="{F691EF78-D606-4D89-AD74-CE4B6377D0F9}"/>
              </a:ext>
            </a:extLst>
          </p:cNvPr>
          <p:cNvGrpSpPr>
            <a:grpSpLocks/>
          </p:cNvGrpSpPr>
          <p:nvPr/>
        </p:nvGrpSpPr>
        <p:grpSpPr bwMode="auto">
          <a:xfrm>
            <a:off x="6588125" y="6446838"/>
            <a:ext cx="792163" cy="366712"/>
            <a:chOff x="4649" y="4020"/>
            <a:chExt cx="499" cy="231"/>
          </a:xfrm>
        </p:grpSpPr>
        <p:pic>
          <p:nvPicPr>
            <p:cNvPr id="21520" name="Picture 32" descr="78900">
              <a:extLst>
                <a:ext uri="{FF2B5EF4-FFF2-40B4-BE49-F238E27FC236}">
                  <a16:creationId xmlns:a16="http://schemas.microsoft.com/office/drawing/2014/main" id="{527EFB92-E1B2-445A-B7FD-09F7EC3A36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1" name="Text Box 33">
              <a:hlinkClick r:id="" action="ppaction://hlinkshowjump?jump=firstslide"/>
              <a:extLst>
                <a:ext uri="{FF2B5EF4-FFF2-40B4-BE49-F238E27FC236}">
                  <a16:creationId xmlns:a16="http://schemas.microsoft.com/office/drawing/2014/main" id="{4F2DBE6D-B3D3-43E8-988A-2AFF3CD6AC0B}"/>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42050"/>
                                        </p:tgtEl>
                                        <p:attrNameLst>
                                          <p:attrName>style.visibility</p:attrName>
                                        </p:attrNameLst>
                                      </p:cBhvr>
                                      <p:to>
                                        <p:strVal val="visible"/>
                                      </p:to>
                                    </p:set>
                                    <p:anim calcmode="lin" valueType="num">
                                      <p:cBhvr additive="base">
                                        <p:cTn id="7" dur="500" fill="hold"/>
                                        <p:tgtEl>
                                          <p:spTgt spid="642050"/>
                                        </p:tgtEl>
                                        <p:attrNameLst>
                                          <p:attrName>ppt_x</p:attrName>
                                        </p:attrNameLst>
                                      </p:cBhvr>
                                      <p:tavLst>
                                        <p:tav tm="0">
                                          <p:val>
                                            <p:strVal val="0-#ppt_w/2"/>
                                          </p:val>
                                        </p:tav>
                                        <p:tav tm="100000">
                                          <p:val>
                                            <p:strVal val="#ppt_x"/>
                                          </p:val>
                                        </p:tav>
                                      </p:tavLst>
                                    </p:anim>
                                    <p:anim calcmode="lin" valueType="num">
                                      <p:cBhvr additive="base">
                                        <p:cTn id="8" dur="500" fill="hold"/>
                                        <p:tgtEl>
                                          <p:spTgt spid="6420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iterate type="lt">
                                    <p:tmPct val="100000"/>
                                  </p:iterate>
                                  <p:childTnLst>
                                    <p:set>
                                      <p:cBhvr>
                                        <p:cTn id="12" dur="1" fill="hold">
                                          <p:stCondLst>
                                            <p:cond delay="0"/>
                                          </p:stCondLst>
                                        </p:cTn>
                                        <p:tgtEl>
                                          <p:spTgt spid="642051"/>
                                        </p:tgtEl>
                                        <p:attrNameLst>
                                          <p:attrName>style.visibility</p:attrName>
                                        </p:attrNameLst>
                                      </p:cBhvr>
                                      <p:to>
                                        <p:strVal val="visible"/>
                                      </p:to>
                                    </p:set>
                                    <p:anim calcmode="lin" valueType="num">
                                      <p:cBhvr>
                                        <p:cTn id="13" dur="75" fill="hold"/>
                                        <p:tgtEl>
                                          <p:spTgt spid="642051"/>
                                        </p:tgtEl>
                                        <p:attrNameLst>
                                          <p:attrName>ppt_w</p:attrName>
                                        </p:attrNameLst>
                                      </p:cBhvr>
                                      <p:tavLst>
                                        <p:tav tm="0">
                                          <p:val>
                                            <p:fltVal val="0"/>
                                          </p:val>
                                        </p:tav>
                                        <p:tav tm="100000">
                                          <p:val>
                                            <p:strVal val="#ppt_w"/>
                                          </p:val>
                                        </p:tav>
                                      </p:tavLst>
                                    </p:anim>
                                    <p:anim calcmode="lin" valueType="num">
                                      <p:cBhvr>
                                        <p:cTn id="14" dur="75" fill="hold"/>
                                        <p:tgtEl>
                                          <p:spTgt spid="642051"/>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642052"/>
                                        </p:tgtEl>
                                        <p:attrNameLst>
                                          <p:attrName>style.visibility</p:attrName>
                                        </p:attrNameLst>
                                      </p:cBhvr>
                                      <p:to>
                                        <p:strVal val="visible"/>
                                      </p:to>
                                    </p:set>
                                    <p:animEffect transition="in" filter="slide(fromRight)">
                                      <p:cBhvr>
                                        <p:cTn id="19" dur="500"/>
                                        <p:tgtEl>
                                          <p:spTgt spid="64205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42072"/>
                                        </p:tgtEl>
                                        <p:attrNameLst>
                                          <p:attrName>style.visibility</p:attrName>
                                        </p:attrNameLst>
                                      </p:cBhvr>
                                      <p:to>
                                        <p:strVal val="visible"/>
                                      </p:to>
                                    </p:set>
                                    <p:anim calcmode="lin" valueType="num">
                                      <p:cBhvr additive="base">
                                        <p:cTn id="24" dur="500" fill="hold"/>
                                        <p:tgtEl>
                                          <p:spTgt spid="642072"/>
                                        </p:tgtEl>
                                        <p:attrNameLst>
                                          <p:attrName>ppt_x</p:attrName>
                                        </p:attrNameLst>
                                      </p:cBhvr>
                                      <p:tavLst>
                                        <p:tav tm="0">
                                          <p:val>
                                            <p:strVal val="0-#ppt_w/2"/>
                                          </p:val>
                                        </p:tav>
                                        <p:tav tm="100000">
                                          <p:val>
                                            <p:strVal val="#ppt_x"/>
                                          </p:val>
                                        </p:tav>
                                      </p:tavLst>
                                    </p:anim>
                                    <p:anim calcmode="lin" valueType="num">
                                      <p:cBhvr additive="base">
                                        <p:cTn id="25" dur="500" fill="hold"/>
                                        <p:tgtEl>
                                          <p:spTgt spid="642072"/>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16"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2" presetClass="entr" presetSubtype="1" fill="hold" nodeType="clickEffect">
                                  <p:stCondLst>
                                    <p:cond delay="0"/>
                                  </p:stCondLst>
                                  <p:childTnLst>
                                    <p:set>
                                      <p:cBhvr>
                                        <p:cTn id="35" dur="1" fill="hold">
                                          <p:stCondLst>
                                            <p:cond delay="0"/>
                                          </p:stCondLst>
                                        </p:cTn>
                                        <p:tgtEl>
                                          <p:spTgt spid="642071"/>
                                        </p:tgtEl>
                                        <p:attrNameLst>
                                          <p:attrName>style.visibility</p:attrName>
                                        </p:attrNameLst>
                                      </p:cBhvr>
                                      <p:to>
                                        <p:strVal val="visible"/>
                                      </p:to>
                                    </p:set>
                                    <p:animEffect transition="in" filter="slide(fromTop)">
                                      <p:cBhvr>
                                        <p:cTn id="36" dur="500"/>
                                        <p:tgtEl>
                                          <p:spTgt spid="642071"/>
                                        </p:tgtEl>
                                      </p:cBhvr>
                                    </p:animEffect>
                                  </p:childTnLst>
                                </p:cTn>
                              </p:par>
                            </p:childTnLst>
                          </p:cTn>
                        </p:par>
                        <p:par>
                          <p:cTn id="37" fill="hold" nodeType="afterGroup">
                            <p:stCondLst>
                              <p:cond delay="500"/>
                            </p:stCondLst>
                            <p:childTnLst>
                              <p:par>
                                <p:cTn id="38" presetID="2" presetClass="entr" presetSubtype="8" fill="hold" nodeType="afterEffect">
                                  <p:stCondLst>
                                    <p:cond delay="0"/>
                                  </p:stCondLst>
                                  <p:childTnLst>
                                    <p:set>
                                      <p:cBhvr>
                                        <p:cTn id="39" dur="1" fill="hold">
                                          <p:stCondLst>
                                            <p:cond delay="0"/>
                                          </p:stCondLst>
                                        </p:cTn>
                                        <p:tgtEl>
                                          <p:spTgt spid="642067"/>
                                        </p:tgtEl>
                                        <p:attrNameLst>
                                          <p:attrName>style.visibility</p:attrName>
                                        </p:attrNameLst>
                                      </p:cBhvr>
                                      <p:to>
                                        <p:strVal val="visible"/>
                                      </p:to>
                                    </p:set>
                                    <p:anim calcmode="lin" valueType="num">
                                      <p:cBhvr additive="base">
                                        <p:cTn id="40" dur="500" fill="hold"/>
                                        <p:tgtEl>
                                          <p:spTgt spid="642067"/>
                                        </p:tgtEl>
                                        <p:attrNameLst>
                                          <p:attrName>ppt_x</p:attrName>
                                        </p:attrNameLst>
                                      </p:cBhvr>
                                      <p:tavLst>
                                        <p:tav tm="0">
                                          <p:val>
                                            <p:strVal val="0-#ppt_w/2"/>
                                          </p:val>
                                        </p:tav>
                                        <p:tav tm="100000">
                                          <p:val>
                                            <p:strVal val="#ppt_x"/>
                                          </p:val>
                                        </p:tav>
                                      </p:tavLst>
                                    </p:anim>
                                    <p:anim calcmode="lin" valueType="num">
                                      <p:cBhvr additive="base">
                                        <p:cTn id="41" dur="500" fill="hold"/>
                                        <p:tgtEl>
                                          <p:spTgt spid="642067"/>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3" presetClass="entr" presetSubtype="16"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1" fill="hold" nodeType="clickEffect">
                                  <p:stCondLst>
                                    <p:cond delay="0"/>
                                  </p:stCondLst>
                                  <p:childTnLst>
                                    <p:set>
                                      <p:cBhvr>
                                        <p:cTn id="51" dur="1" fill="hold">
                                          <p:stCondLst>
                                            <p:cond delay="0"/>
                                          </p:stCondLst>
                                        </p:cTn>
                                        <p:tgtEl>
                                          <p:spTgt spid="642066"/>
                                        </p:tgtEl>
                                        <p:attrNameLst>
                                          <p:attrName>style.visibility</p:attrName>
                                        </p:attrNameLst>
                                      </p:cBhvr>
                                      <p:to>
                                        <p:strVal val="visible"/>
                                      </p:to>
                                    </p:set>
                                    <p:animEffect transition="in" filter="slide(fromTop)">
                                      <p:cBhvr>
                                        <p:cTn id="52" dur="500"/>
                                        <p:tgtEl>
                                          <p:spTgt spid="642066"/>
                                        </p:tgtEl>
                                      </p:cBhvr>
                                    </p:animEffect>
                                  </p:childTnLst>
                                </p:cTn>
                              </p:par>
                            </p:childTnLst>
                          </p:cTn>
                        </p:par>
                        <p:par>
                          <p:cTn id="53" fill="hold" nodeType="afterGroup">
                            <p:stCondLst>
                              <p:cond delay="500"/>
                            </p:stCondLst>
                            <p:childTnLst>
                              <p:par>
                                <p:cTn id="54" presetID="2" presetClass="entr" presetSubtype="2" fill="hold" nodeType="afterEffect">
                                  <p:stCondLst>
                                    <p:cond delay="0"/>
                                  </p:stCondLst>
                                  <p:childTnLst>
                                    <p:set>
                                      <p:cBhvr>
                                        <p:cTn id="55" dur="1" fill="hold">
                                          <p:stCondLst>
                                            <p:cond delay="0"/>
                                          </p:stCondLst>
                                        </p:cTn>
                                        <p:tgtEl>
                                          <p:spTgt spid="642065"/>
                                        </p:tgtEl>
                                        <p:attrNameLst>
                                          <p:attrName>style.visibility</p:attrName>
                                        </p:attrNameLst>
                                      </p:cBhvr>
                                      <p:to>
                                        <p:strVal val="visible"/>
                                      </p:to>
                                    </p:set>
                                    <p:anim calcmode="lin" valueType="num">
                                      <p:cBhvr additive="base">
                                        <p:cTn id="56" dur="500" fill="hold"/>
                                        <p:tgtEl>
                                          <p:spTgt spid="642065"/>
                                        </p:tgtEl>
                                        <p:attrNameLst>
                                          <p:attrName>ppt_x</p:attrName>
                                        </p:attrNameLst>
                                      </p:cBhvr>
                                      <p:tavLst>
                                        <p:tav tm="0">
                                          <p:val>
                                            <p:strVal val="1+#ppt_w/2"/>
                                          </p:val>
                                        </p:tav>
                                        <p:tav tm="100000">
                                          <p:val>
                                            <p:strVal val="#ppt_x"/>
                                          </p:val>
                                        </p:tav>
                                      </p:tavLst>
                                    </p:anim>
                                    <p:anim calcmode="lin" valueType="num">
                                      <p:cBhvr additive="base">
                                        <p:cTn id="57" dur="500" fill="hold"/>
                                        <p:tgtEl>
                                          <p:spTgt spid="642065"/>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3" presetClass="entr" presetSubtype="32"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1000" fill="hold"/>
                                        <p:tgtEl>
                                          <p:spTgt spid="4"/>
                                        </p:tgtEl>
                                        <p:attrNameLst>
                                          <p:attrName>ppt_w</p:attrName>
                                        </p:attrNameLst>
                                      </p:cBhvr>
                                      <p:tavLst>
                                        <p:tav tm="0">
                                          <p:val>
                                            <p:strVal val="4*#ppt_w"/>
                                          </p:val>
                                        </p:tav>
                                        <p:tav tm="100000">
                                          <p:val>
                                            <p:strVal val="#ppt_w"/>
                                          </p:val>
                                        </p:tav>
                                      </p:tavLst>
                                    </p:anim>
                                    <p:anim calcmode="lin" valueType="num">
                                      <p:cBhvr>
                                        <p:cTn id="63" dur="10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050" grpId="0"/>
      <p:bldP spid="642051" grpId="0" autoUpdateAnimBg="0"/>
      <p:bldP spid="642052" grpId="0" animBg="1" autoUpdateAnimBg="0"/>
      <p:bldP spid="64207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3074" name="Object 2">
            <a:extLst>
              <a:ext uri="{FF2B5EF4-FFF2-40B4-BE49-F238E27FC236}">
                <a16:creationId xmlns:a16="http://schemas.microsoft.com/office/drawing/2014/main" id="{A7AEB935-7706-4BA2-9A47-29823CBC39E3}"/>
              </a:ext>
            </a:extLst>
          </p:cNvPr>
          <p:cNvGraphicFramePr>
            <a:graphicFrameLocks noChangeAspect="1"/>
          </p:cNvGraphicFramePr>
          <p:nvPr/>
        </p:nvGraphicFramePr>
        <p:xfrm>
          <a:off x="2916238" y="692150"/>
          <a:ext cx="4249737" cy="1439863"/>
        </p:xfrm>
        <a:graphic>
          <a:graphicData uri="http://schemas.openxmlformats.org/presentationml/2006/ole">
            <mc:AlternateContent xmlns:mc="http://schemas.openxmlformats.org/markup-compatibility/2006">
              <mc:Choice xmlns:v="urn:schemas-microsoft-com:vml" Requires="v">
                <p:oleObj spid="_x0000_s22545" name="公式" r:id="rId3" imgW="1180588" imgH="482391" progId="Equation.3">
                  <p:embed/>
                </p:oleObj>
              </mc:Choice>
              <mc:Fallback>
                <p:oleObj name="公式" r:id="rId3" imgW="1180588" imgH="482391"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692150"/>
                        <a:ext cx="4249737" cy="1439863"/>
                      </a:xfrm>
                      <a:prstGeom prst="rect">
                        <a:avLst/>
                      </a:prstGeom>
                      <a:gradFill rotWithShape="1">
                        <a:gsLst>
                          <a:gs pos="0">
                            <a:srgbClr val="66FFFF"/>
                          </a:gs>
                          <a:gs pos="50000">
                            <a:srgbClr val="FFFFFF"/>
                          </a:gs>
                          <a:gs pos="100000">
                            <a:srgbClr val="66FFFF"/>
                          </a:gs>
                        </a:gsLst>
                        <a:lin ang="5400000" scaled="1"/>
                      </a:gradFill>
                      <a:ln>
                        <a:noFill/>
                      </a:ln>
                      <a:effectLst>
                        <a:prstShdw prst="shdw17" dist="17961" dir="2700000">
                          <a:srgbClr val="3D9999"/>
                        </a:prst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2531" name="Group 3">
            <a:extLst>
              <a:ext uri="{FF2B5EF4-FFF2-40B4-BE49-F238E27FC236}">
                <a16:creationId xmlns:a16="http://schemas.microsoft.com/office/drawing/2014/main" id="{4E2B42BE-61A9-46D5-9A7D-6AF01A358977}"/>
              </a:ext>
            </a:extLst>
          </p:cNvPr>
          <p:cNvGrpSpPr>
            <a:grpSpLocks/>
          </p:cNvGrpSpPr>
          <p:nvPr/>
        </p:nvGrpSpPr>
        <p:grpSpPr bwMode="auto">
          <a:xfrm>
            <a:off x="8316913" y="6446838"/>
            <a:ext cx="792162" cy="366712"/>
            <a:chOff x="5193" y="4020"/>
            <a:chExt cx="499" cy="231"/>
          </a:xfrm>
        </p:grpSpPr>
        <p:pic>
          <p:nvPicPr>
            <p:cNvPr id="22543" name="Picture 4" descr="78900">
              <a:extLst>
                <a:ext uri="{FF2B5EF4-FFF2-40B4-BE49-F238E27FC236}">
                  <a16:creationId xmlns:a16="http://schemas.microsoft.com/office/drawing/2014/main" id="{11F78DD0-34E0-4097-ABFD-4ABB8DFDD5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4" name="Text Box 5">
              <a:hlinkClick r:id="" action="ppaction://hlinkshowjump?jump=nextslide"/>
              <a:extLst>
                <a:ext uri="{FF2B5EF4-FFF2-40B4-BE49-F238E27FC236}">
                  <a16:creationId xmlns:a16="http://schemas.microsoft.com/office/drawing/2014/main" id="{1E18CE83-3477-4114-9AA1-899F17445F0F}"/>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2532" name="Group 6">
            <a:extLst>
              <a:ext uri="{FF2B5EF4-FFF2-40B4-BE49-F238E27FC236}">
                <a16:creationId xmlns:a16="http://schemas.microsoft.com/office/drawing/2014/main" id="{FA1DC990-F7BD-4A85-AB1D-1892159E89E9}"/>
              </a:ext>
            </a:extLst>
          </p:cNvPr>
          <p:cNvGrpSpPr>
            <a:grpSpLocks/>
          </p:cNvGrpSpPr>
          <p:nvPr/>
        </p:nvGrpSpPr>
        <p:grpSpPr bwMode="auto">
          <a:xfrm>
            <a:off x="7453313" y="6446838"/>
            <a:ext cx="792162" cy="366712"/>
            <a:chOff x="4649" y="4020"/>
            <a:chExt cx="499" cy="231"/>
          </a:xfrm>
        </p:grpSpPr>
        <p:pic>
          <p:nvPicPr>
            <p:cNvPr id="22541" name="Picture 7" descr="78900">
              <a:extLst>
                <a:ext uri="{FF2B5EF4-FFF2-40B4-BE49-F238E27FC236}">
                  <a16:creationId xmlns:a16="http://schemas.microsoft.com/office/drawing/2014/main" id="{A9A8979A-E5B0-44BC-B9E8-2C9E8D0C38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2" name="Text Box 8">
              <a:hlinkClick r:id="" action="ppaction://hlinkshowjump?jump=previousslide"/>
              <a:extLst>
                <a:ext uri="{FF2B5EF4-FFF2-40B4-BE49-F238E27FC236}">
                  <a16:creationId xmlns:a16="http://schemas.microsoft.com/office/drawing/2014/main" id="{5E31F097-6C55-444F-962E-FFB69843C92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43081" name="AutoShape 9" descr="羊皮纸">
            <a:extLst>
              <a:ext uri="{FF2B5EF4-FFF2-40B4-BE49-F238E27FC236}">
                <a16:creationId xmlns:a16="http://schemas.microsoft.com/office/drawing/2014/main" id="{FF8088F3-B888-4979-AF5A-81099A6783AF}"/>
              </a:ext>
            </a:extLst>
          </p:cNvPr>
          <p:cNvSpPr>
            <a:spLocks noChangeArrowheads="1"/>
          </p:cNvSpPr>
          <p:nvPr/>
        </p:nvSpPr>
        <p:spPr bwMode="auto">
          <a:xfrm>
            <a:off x="539750" y="981075"/>
            <a:ext cx="1800225" cy="576263"/>
          </a:xfrm>
          <a:prstGeom prst="wedgeRoundRectCallout">
            <a:avLst>
              <a:gd name="adj1" fmla="val 98060"/>
              <a:gd name="adj2" fmla="val 77824"/>
              <a:gd name="adj3" fmla="val 16667"/>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latin typeface="Arial" panose="020B0604020202020204" pitchFamily="34" charset="0"/>
                <a:ea typeface="楷体_GB2312" panose="02010609030101010101" pitchFamily="49" charset="-122"/>
              </a:rPr>
              <a:t>均方根值</a:t>
            </a:r>
          </a:p>
        </p:txBody>
      </p:sp>
      <p:sp>
        <p:nvSpPr>
          <p:cNvPr id="643082" name="Text Box 10">
            <a:extLst>
              <a:ext uri="{FF2B5EF4-FFF2-40B4-BE49-F238E27FC236}">
                <a16:creationId xmlns:a16="http://schemas.microsoft.com/office/drawing/2014/main" id="{EAD89CF7-77AA-4166-8D42-1D21FA2BA7B2}"/>
              </a:ext>
            </a:extLst>
          </p:cNvPr>
          <p:cNvSpPr txBox="1">
            <a:spLocks noChangeArrowheads="1"/>
          </p:cNvSpPr>
          <p:nvPr/>
        </p:nvSpPr>
        <p:spPr bwMode="auto">
          <a:xfrm>
            <a:off x="755650" y="1989138"/>
            <a:ext cx="31686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50000"/>
              </a:lnSpc>
              <a:spcBef>
                <a:spcPct val="0"/>
              </a:spcBef>
              <a:buFontTx/>
              <a:buNone/>
            </a:pPr>
            <a:r>
              <a:rPr kumimoji="1" lang="zh-CN" altLang="en-US" sz="2800" b="1">
                <a:solidFill>
                  <a:srgbClr val="FFFF00"/>
                </a:solidFill>
                <a:ea typeface="楷体_GB2312" panose="02010609030101010101" pitchFamily="49" charset="-122"/>
              </a:rPr>
              <a:t>定义电压有效值：</a:t>
            </a:r>
          </a:p>
        </p:txBody>
      </p:sp>
      <p:graphicFrame>
        <p:nvGraphicFramePr>
          <p:cNvPr id="643083" name="Object 11">
            <a:extLst>
              <a:ext uri="{FF2B5EF4-FFF2-40B4-BE49-F238E27FC236}">
                <a16:creationId xmlns:a16="http://schemas.microsoft.com/office/drawing/2014/main" id="{3148CB72-53C7-4756-8869-25DABD7C077C}"/>
              </a:ext>
            </a:extLst>
          </p:cNvPr>
          <p:cNvGraphicFramePr>
            <a:graphicFrameLocks noChangeAspect="1"/>
          </p:cNvGraphicFramePr>
          <p:nvPr/>
        </p:nvGraphicFramePr>
        <p:xfrm>
          <a:off x="2843213" y="2781300"/>
          <a:ext cx="4176712" cy="1500188"/>
        </p:xfrm>
        <a:graphic>
          <a:graphicData uri="http://schemas.openxmlformats.org/presentationml/2006/ole">
            <mc:AlternateContent xmlns:mc="http://schemas.openxmlformats.org/markup-compatibility/2006">
              <mc:Choice xmlns:v="urn:schemas-microsoft-com:vml" Requires="v">
                <p:oleObj spid="_x0000_s22546" name="公式" r:id="rId7" imgW="1269449" imgH="482391" progId="Equation.3">
                  <p:embed/>
                </p:oleObj>
              </mc:Choice>
              <mc:Fallback>
                <p:oleObj name="公式" r:id="rId7" imgW="1269449" imgH="482391"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43213" y="2781300"/>
                        <a:ext cx="4176712" cy="1500188"/>
                      </a:xfrm>
                      <a:prstGeom prst="rect">
                        <a:avLst/>
                      </a:prstGeom>
                      <a:gradFill rotWithShape="1">
                        <a:gsLst>
                          <a:gs pos="0">
                            <a:srgbClr val="FFFF99"/>
                          </a:gs>
                          <a:gs pos="50000">
                            <a:srgbClr val="FFFFFF"/>
                          </a:gs>
                          <a:gs pos="100000">
                            <a:srgbClr val="FFFF99"/>
                          </a:gs>
                        </a:gsLst>
                        <a:lin ang="5400000" scaled="1"/>
                      </a:gradFill>
                      <a:ln>
                        <a:noFill/>
                      </a:ln>
                      <a:effectLst>
                        <a:prstShdw prst="shdw17" dist="17961" dir="2700000">
                          <a:srgbClr val="99995C"/>
                        </a:prst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3084" name="Text Box 12">
            <a:extLst>
              <a:ext uri="{FF2B5EF4-FFF2-40B4-BE49-F238E27FC236}">
                <a16:creationId xmlns:a16="http://schemas.microsoft.com/office/drawing/2014/main" id="{1824FD4F-980A-400D-8A1C-22F05F4EEC73}"/>
              </a:ext>
            </a:extLst>
          </p:cNvPr>
          <p:cNvSpPr txBox="1">
            <a:spLocks noChangeArrowheads="1"/>
          </p:cNvSpPr>
          <p:nvPr/>
        </p:nvSpPr>
        <p:spPr bwMode="auto">
          <a:xfrm>
            <a:off x="468313" y="4508500"/>
            <a:ext cx="5400675" cy="557213"/>
          </a:xfrm>
          <a:prstGeom prst="rect">
            <a:avLst/>
          </a:prstGeom>
          <a:noFill/>
          <a:ln w="38100">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 typeface="Wingdings" panose="05000000000000000000" pitchFamily="2" charset="2"/>
              <a:buChar char="l"/>
            </a:pPr>
            <a:r>
              <a:rPr kumimoji="1" lang="zh-CN" altLang="en-US" sz="2800" b="1">
                <a:solidFill>
                  <a:srgbClr val="FF9933"/>
                </a:solidFill>
                <a:latin typeface="楷体_GB2312" panose="02010609030101010101" pitchFamily="49" charset="-122"/>
                <a:ea typeface="楷体_GB2312" panose="02010609030101010101" pitchFamily="49" charset="-122"/>
              </a:rPr>
              <a:t> 正弦电流、电压的有效值</a:t>
            </a:r>
          </a:p>
        </p:txBody>
      </p:sp>
      <p:sp>
        <p:nvSpPr>
          <p:cNvPr id="643085" name="Text Box 13">
            <a:extLst>
              <a:ext uri="{FF2B5EF4-FFF2-40B4-BE49-F238E27FC236}">
                <a16:creationId xmlns:a16="http://schemas.microsoft.com/office/drawing/2014/main" id="{1B20157B-D2D6-4E13-B730-5DB787F06173}"/>
              </a:ext>
            </a:extLst>
          </p:cNvPr>
          <p:cNvSpPr txBox="1">
            <a:spLocks noChangeArrowheads="1"/>
          </p:cNvSpPr>
          <p:nvPr/>
        </p:nvSpPr>
        <p:spPr bwMode="auto">
          <a:xfrm>
            <a:off x="1908175" y="5229225"/>
            <a:ext cx="4381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设</a:t>
            </a:r>
            <a:r>
              <a:rPr kumimoji="1" lang="zh-CN" altLang="en-US" sz="2400" b="1">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i</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m</a:t>
            </a:r>
            <a:r>
              <a:rPr kumimoji="1" lang="en-US" altLang="zh-CN">
                <a:solidFill>
                  <a:schemeClr val="bg1"/>
                </a:solidFill>
                <a:ea typeface="宋体" panose="02010600030101010101" pitchFamily="2" charset="-122"/>
              </a:rPr>
              <a:t>cos(</a:t>
            </a:r>
            <a:r>
              <a:rPr kumimoji="1" lang="en-US" altLang="zh-CN" i="1">
                <a:solidFill>
                  <a:schemeClr val="bg1"/>
                </a:solidFill>
                <a:ea typeface="宋体" panose="02010600030101010101" pitchFamily="2" charset="-122"/>
                <a:sym typeface="Symbol" panose="05050102010706020507" pitchFamily="18" charset="2"/>
              </a:rPr>
              <a:t> t</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sym typeface="Symbol" panose="05050102010706020507" pitchFamily="18" charset="2"/>
              </a:rPr>
              <a:t>   </a:t>
            </a:r>
            <a:r>
              <a:rPr kumimoji="1" lang="en-US" altLang="zh-CN">
                <a:solidFill>
                  <a:schemeClr val="bg1"/>
                </a:solidFill>
                <a:ea typeface="宋体" panose="02010600030101010101" pitchFamily="2" charset="-122"/>
              </a:rPr>
              <a:t>)</a:t>
            </a:r>
          </a:p>
        </p:txBody>
      </p:sp>
      <p:grpSp>
        <p:nvGrpSpPr>
          <p:cNvPr id="22538" name="Group 14">
            <a:extLst>
              <a:ext uri="{FF2B5EF4-FFF2-40B4-BE49-F238E27FC236}">
                <a16:creationId xmlns:a16="http://schemas.microsoft.com/office/drawing/2014/main" id="{CED0CA81-5061-4612-8E49-E4649980137C}"/>
              </a:ext>
            </a:extLst>
          </p:cNvPr>
          <p:cNvGrpSpPr>
            <a:grpSpLocks/>
          </p:cNvGrpSpPr>
          <p:nvPr/>
        </p:nvGrpSpPr>
        <p:grpSpPr bwMode="auto">
          <a:xfrm>
            <a:off x="6588125" y="6446838"/>
            <a:ext cx="792163" cy="366712"/>
            <a:chOff x="4649" y="4020"/>
            <a:chExt cx="499" cy="231"/>
          </a:xfrm>
        </p:grpSpPr>
        <p:pic>
          <p:nvPicPr>
            <p:cNvPr id="22539" name="Picture 15" descr="78900">
              <a:extLst>
                <a:ext uri="{FF2B5EF4-FFF2-40B4-BE49-F238E27FC236}">
                  <a16:creationId xmlns:a16="http://schemas.microsoft.com/office/drawing/2014/main" id="{E6524B9D-E740-44DF-B030-AD4010DAF3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 Box 16">
              <a:hlinkClick r:id="" action="ppaction://hlinkshowjump?jump=firstslide"/>
              <a:extLst>
                <a:ext uri="{FF2B5EF4-FFF2-40B4-BE49-F238E27FC236}">
                  <a16:creationId xmlns:a16="http://schemas.microsoft.com/office/drawing/2014/main" id="{C308ABC9-426A-4B44-950E-59706D67EBB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with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strips(downRight)">
                                      <p:cBhvr>
                                        <p:cTn id="7" dur="2000"/>
                                        <p:tgtEl>
                                          <p:spTgt spid="643074"/>
                                        </p:tgtEl>
                                      </p:cBhvr>
                                    </p:animEffect>
                                  </p:childTnLst>
                                </p:cTn>
                              </p:par>
                            </p:childTnLst>
                          </p:cTn>
                        </p:par>
                        <p:par>
                          <p:cTn id="8" fill="hold" nodeType="afterGroup">
                            <p:stCondLst>
                              <p:cond delay="2000"/>
                            </p:stCondLst>
                            <p:childTnLst>
                              <p:par>
                                <p:cTn id="9" presetID="20" presetClass="entr" presetSubtype="0" fill="hold" grpId="0" nodeType="afterEffect">
                                  <p:stCondLst>
                                    <p:cond delay="0"/>
                                  </p:stCondLst>
                                  <p:childTnLst>
                                    <p:set>
                                      <p:cBhvr>
                                        <p:cTn id="10" dur="1" fill="hold">
                                          <p:stCondLst>
                                            <p:cond delay="0"/>
                                          </p:stCondLst>
                                        </p:cTn>
                                        <p:tgtEl>
                                          <p:spTgt spid="643081"/>
                                        </p:tgtEl>
                                        <p:attrNameLst>
                                          <p:attrName>style.visibility</p:attrName>
                                        </p:attrNameLst>
                                      </p:cBhvr>
                                      <p:to>
                                        <p:strVal val="visible"/>
                                      </p:to>
                                    </p:set>
                                    <p:animEffect transition="in" filter="wedge">
                                      <p:cBhvr>
                                        <p:cTn id="11" dur="2000"/>
                                        <p:tgtEl>
                                          <p:spTgt spid="64308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2" presetClass="entr" presetSubtype="8" fill="hold" grpId="0" nodeType="clickEffect">
                                  <p:stCondLst>
                                    <p:cond delay="0"/>
                                  </p:stCondLst>
                                  <p:childTnLst>
                                    <p:set>
                                      <p:cBhvr>
                                        <p:cTn id="15" dur="1" fill="hold">
                                          <p:stCondLst>
                                            <p:cond delay="0"/>
                                          </p:stCondLst>
                                        </p:cTn>
                                        <p:tgtEl>
                                          <p:spTgt spid="643082"/>
                                        </p:tgtEl>
                                        <p:attrNameLst>
                                          <p:attrName>style.visibility</p:attrName>
                                        </p:attrNameLst>
                                      </p:cBhvr>
                                      <p:to>
                                        <p:strVal val="visible"/>
                                      </p:to>
                                    </p:set>
                                    <p:animEffect transition="in" filter="slide(fromLeft)">
                                      <p:cBhvr>
                                        <p:cTn id="16" dur="500"/>
                                        <p:tgtEl>
                                          <p:spTgt spid="643082"/>
                                        </p:tgtEl>
                                      </p:cBhvr>
                                    </p:animEffect>
                                  </p:childTnLst>
                                </p:cTn>
                              </p:par>
                            </p:childTnLst>
                          </p:cTn>
                        </p:par>
                        <p:par>
                          <p:cTn id="17" fill="hold" nodeType="afterGroup">
                            <p:stCondLst>
                              <p:cond delay="500"/>
                            </p:stCondLst>
                            <p:childTnLst>
                              <p:par>
                                <p:cTn id="18" presetID="9" presetClass="entr" presetSubtype="0" fill="hold" nodeType="afterEffect">
                                  <p:stCondLst>
                                    <p:cond delay="0"/>
                                  </p:stCondLst>
                                  <p:childTnLst>
                                    <p:set>
                                      <p:cBhvr>
                                        <p:cTn id="19" dur="1" fill="hold">
                                          <p:stCondLst>
                                            <p:cond delay="0"/>
                                          </p:stCondLst>
                                        </p:cTn>
                                        <p:tgtEl>
                                          <p:spTgt spid="643083"/>
                                        </p:tgtEl>
                                        <p:attrNameLst>
                                          <p:attrName>style.visibility</p:attrName>
                                        </p:attrNameLst>
                                      </p:cBhvr>
                                      <p:to>
                                        <p:strVal val="visible"/>
                                      </p:to>
                                    </p:set>
                                    <p:animEffect transition="in" filter="dissolve">
                                      <p:cBhvr>
                                        <p:cTn id="20" dur="500"/>
                                        <p:tgtEl>
                                          <p:spTgt spid="64308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43084"/>
                                        </p:tgtEl>
                                        <p:attrNameLst>
                                          <p:attrName>style.visibility</p:attrName>
                                        </p:attrNameLst>
                                      </p:cBhvr>
                                      <p:to>
                                        <p:strVal val="visible"/>
                                      </p:to>
                                    </p:set>
                                    <p:anim calcmode="lin" valueType="num">
                                      <p:cBhvr additive="base">
                                        <p:cTn id="25" dur="500" fill="hold"/>
                                        <p:tgtEl>
                                          <p:spTgt spid="643084"/>
                                        </p:tgtEl>
                                        <p:attrNameLst>
                                          <p:attrName>ppt_x</p:attrName>
                                        </p:attrNameLst>
                                      </p:cBhvr>
                                      <p:tavLst>
                                        <p:tav tm="0">
                                          <p:val>
                                            <p:strVal val="0-#ppt_w/2"/>
                                          </p:val>
                                        </p:tav>
                                        <p:tav tm="100000">
                                          <p:val>
                                            <p:strVal val="#ppt_x"/>
                                          </p:val>
                                        </p:tav>
                                      </p:tavLst>
                                    </p:anim>
                                    <p:anim calcmode="lin" valueType="num">
                                      <p:cBhvr additive="base">
                                        <p:cTn id="26" dur="500" fill="hold"/>
                                        <p:tgtEl>
                                          <p:spTgt spid="64308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2" fill="hold" grpId="0" nodeType="clickEffect">
                                  <p:stCondLst>
                                    <p:cond delay="0"/>
                                  </p:stCondLst>
                                  <p:childTnLst>
                                    <p:set>
                                      <p:cBhvr>
                                        <p:cTn id="30" dur="1" fill="hold">
                                          <p:stCondLst>
                                            <p:cond delay="0"/>
                                          </p:stCondLst>
                                        </p:cTn>
                                        <p:tgtEl>
                                          <p:spTgt spid="643085"/>
                                        </p:tgtEl>
                                        <p:attrNameLst>
                                          <p:attrName>style.visibility</p:attrName>
                                        </p:attrNameLst>
                                      </p:cBhvr>
                                      <p:to>
                                        <p:strVal val="visible"/>
                                      </p:to>
                                    </p:set>
                                    <p:animEffect transition="in" filter="slide(fromRight)">
                                      <p:cBhvr>
                                        <p:cTn id="31" dur="500"/>
                                        <p:tgtEl>
                                          <p:spTgt spid="643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81" grpId="0" animBg="1"/>
      <p:bldP spid="643082" grpId="0" autoUpdateAnimBg="0"/>
      <p:bldP spid="643084" grpId="0" animBg="1" autoUpdateAnimBg="0"/>
      <p:bldP spid="64308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4098" name="Object 2">
            <a:extLst>
              <a:ext uri="{FF2B5EF4-FFF2-40B4-BE49-F238E27FC236}">
                <a16:creationId xmlns:a16="http://schemas.microsoft.com/office/drawing/2014/main" id="{FBE96B07-1522-4FE2-86BA-4C6A94BE946E}"/>
              </a:ext>
            </a:extLst>
          </p:cNvPr>
          <p:cNvGraphicFramePr>
            <a:graphicFrameLocks noChangeAspect="1"/>
          </p:cNvGraphicFramePr>
          <p:nvPr/>
        </p:nvGraphicFramePr>
        <p:xfrm>
          <a:off x="1547813" y="404813"/>
          <a:ext cx="5757862" cy="1152525"/>
        </p:xfrm>
        <a:graphic>
          <a:graphicData uri="http://schemas.openxmlformats.org/presentationml/2006/ole">
            <mc:AlternateContent xmlns:mc="http://schemas.openxmlformats.org/markup-compatibility/2006">
              <mc:Choice xmlns:v="urn:schemas-microsoft-com:vml" Requires="v">
                <p:oleObj spid="_x0000_s23569" name="公式" r:id="rId3" imgW="2133797" imgH="469812" progId="Equation.3">
                  <p:embed/>
                </p:oleObj>
              </mc:Choice>
              <mc:Fallback>
                <p:oleObj name="公式" r:id="rId3" imgW="2133797" imgH="469812"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404813"/>
                        <a:ext cx="5757862" cy="115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4099" name="Object 3">
            <a:extLst>
              <a:ext uri="{FF2B5EF4-FFF2-40B4-BE49-F238E27FC236}">
                <a16:creationId xmlns:a16="http://schemas.microsoft.com/office/drawing/2014/main" id="{EAE28C68-5D87-4B08-B087-6D3C78363FE5}"/>
              </a:ext>
            </a:extLst>
          </p:cNvPr>
          <p:cNvGraphicFramePr>
            <a:graphicFrameLocks noChangeAspect="1"/>
          </p:cNvGraphicFramePr>
          <p:nvPr/>
        </p:nvGraphicFramePr>
        <p:xfrm>
          <a:off x="684213" y="1557338"/>
          <a:ext cx="7777162" cy="2119312"/>
        </p:xfrm>
        <a:graphic>
          <a:graphicData uri="http://schemas.openxmlformats.org/presentationml/2006/ole">
            <mc:AlternateContent xmlns:mc="http://schemas.openxmlformats.org/markup-compatibility/2006">
              <mc:Choice xmlns:v="urn:schemas-microsoft-com:vml" Requires="v">
                <p:oleObj spid="_x0000_s23570" name="公式" r:id="rId5" imgW="3416127" imgH="939625" progId="Equation.3">
                  <p:embed/>
                </p:oleObj>
              </mc:Choice>
              <mc:Fallback>
                <p:oleObj name="公式" r:id="rId5" imgW="3416127" imgH="93962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1557338"/>
                        <a:ext cx="7777162" cy="2119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4100" name="Object 4">
            <a:extLst>
              <a:ext uri="{FF2B5EF4-FFF2-40B4-BE49-F238E27FC236}">
                <a16:creationId xmlns:a16="http://schemas.microsoft.com/office/drawing/2014/main" id="{3D666CF1-9698-4A93-864C-582F846C4909}"/>
              </a:ext>
            </a:extLst>
          </p:cNvPr>
          <p:cNvGraphicFramePr>
            <a:graphicFrameLocks noChangeAspect="1"/>
          </p:cNvGraphicFramePr>
          <p:nvPr/>
        </p:nvGraphicFramePr>
        <p:xfrm>
          <a:off x="539750" y="3933825"/>
          <a:ext cx="5665788" cy="1168400"/>
        </p:xfrm>
        <a:graphic>
          <a:graphicData uri="http://schemas.openxmlformats.org/presentationml/2006/ole">
            <mc:AlternateContent xmlns:mc="http://schemas.openxmlformats.org/markup-compatibility/2006">
              <mc:Choice xmlns:v="urn:schemas-microsoft-com:vml" Requires="v">
                <p:oleObj spid="_x0000_s23571" name="公式" r:id="rId7" imgW="2387501" imgH="482425" progId="Equation.3">
                  <p:embed/>
                </p:oleObj>
              </mc:Choice>
              <mc:Fallback>
                <p:oleObj name="公式" r:id="rId7" imgW="2387501" imgH="482425"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3933825"/>
                        <a:ext cx="5665788" cy="116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4101" name="Object 5">
            <a:extLst>
              <a:ext uri="{FF2B5EF4-FFF2-40B4-BE49-F238E27FC236}">
                <a16:creationId xmlns:a16="http://schemas.microsoft.com/office/drawing/2014/main" id="{8F581B1E-85CC-43A3-96F6-EF37BAA258E1}"/>
              </a:ext>
            </a:extLst>
          </p:cNvPr>
          <p:cNvGraphicFramePr>
            <a:graphicFrameLocks noChangeAspect="1"/>
          </p:cNvGraphicFramePr>
          <p:nvPr/>
        </p:nvGraphicFramePr>
        <p:xfrm>
          <a:off x="971550" y="5300663"/>
          <a:ext cx="7165975" cy="658812"/>
        </p:xfrm>
        <a:graphic>
          <a:graphicData uri="http://schemas.openxmlformats.org/presentationml/2006/ole">
            <mc:AlternateContent xmlns:mc="http://schemas.openxmlformats.org/markup-compatibility/2006">
              <mc:Choice xmlns:v="urn:schemas-microsoft-com:vml" Requires="v">
                <p:oleObj spid="_x0000_s23572" name="公式" r:id="rId9" imgW="2997101" imgH="266831" progId="Equation.3">
                  <p:embed/>
                </p:oleObj>
              </mc:Choice>
              <mc:Fallback>
                <p:oleObj name="公式" r:id="rId9" imgW="2997101" imgH="266831"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1550" y="5300663"/>
                        <a:ext cx="7165975" cy="658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4102" name="Object 6">
            <a:extLst>
              <a:ext uri="{FF2B5EF4-FFF2-40B4-BE49-F238E27FC236}">
                <a16:creationId xmlns:a16="http://schemas.microsoft.com/office/drawing/2014/main" id="{C8333ED4-8045-4D90-9CBC-5C4D2DBB4AC5}"/>
              </a:ext>
            </a:extLst>
          </p:cNvPr>
          <p:cNvGraphicFramePr>
            <a:graphicFrameLocks noChangeAspect="1"/>
          </p:cNvGraphicFramePr>
          <p:nvPr/>
        </p:nvGraphicFramePr>
        <p:xfrm>
          <a:off x="5003800" y="2636838"/>
          <a:ext cx="2755900" cy="1065212"/>
        </p:xfrm>
        <a:graphic>
          <a:graphicData uri="http://schemas.openxmlformats.org/presentationml/2006/ole">
            <mc:AlternateContent xmlns:mc="http://schemas.openxmlformats.org/markup-compatibility/2006">
              <mc:Choice xmlns:v="urn:schemas-microsoft-com:vml" Requires="v">
                <p:oleObj spid="_x0000_s23573" name="公式" r:id="rId11" imgW="711397" imgH="266831" progId="Equation.3">
                  <p:embed/>
                </p:oleObj>
              </mc:Choice>
              <mc:Fallback>
                <p:oleObj name="公式" r:id="rId11" imgW="711397" imgH="266831" progId="Equation.3">
                  <p:embed/>
                  <p:pic>
                    <p:nvPicPr>
                      <p:cNvPr id="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03800" y="2636838"/>
                        <a:ext cx="2755900" cy="1065212"/>
                      </a:xfrm>
                      <a:prstGeom prst="rect">
                        <a:avLst/>
                      </a:prstGeom>
                      <a:gradFill rotWithShape="1">
                        <a:gsLst>
                          <a:gs pos="0">
                            <a:srgbClr val="66FFFF"/>
                          </a:gs>
                          <a:gs pos="50000">
                            <a:schemeClr val="bg1"/>
                          </a:gs>
                          <a:gs pos="100000">
                            <a:srgbClr val="66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4103" name="Line 7">
            <a:extLst>
              <a:ext uri="{FF2B5EF4-FFF2-40B4-BE49-F238E27FC236}">
                <a16:creationId xmlns:a16="http://schemas.microsoft.com/office/drawing/2014/main" id="{588A5814-BCC5-4501-92E5-A331027AAD4C}"/>
              </a:ext>
            </a:extLst>
          </p:cNvPr>
          <p:cNvSpPr>
            <a:spLocks noChangeShapeType="1"/>
          </p:cNvSpPr>
          <p:nvPr/>
        </p:nvSpPr>
        <p:spPr bwMode="auto">
          <a:xfrm flipV="1">
            <a:off x="4787900" y="3860800"/>
            <a:ext cx="647700" cy="288925"/>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23560" name="Group 8">
            <a:extLst>
              <a:ext uri="{FF2B5EF4-FFF2-40B4-BE49-F238E27FC236}">
                <a16:creationId xmlns:a16="http://schemas.microsoft.com/office/drawing/2014/main" id="{E6603EA0-6263-43C2-9AD2-D7D518068C2C}"/>
              </a:ext>
            </a:extLst>
          </p:cNvPr>
          <p:cNvGrpSpPr>
            <a:grpSpLocks/>
          </p:cNvGrpSpPr>
          <p:nvPr/>
        </p:nvGrpSpPr>
        <p:grpSpPr bwMode="auto">
          <a:xfrm>
            <a:off x="8316913" y="6446838"/>
            <a:ext cx="792162" cy="366712"/>
            <a:chOff x="5193" y="4020"/>
            <a:chExt cx="499" cy="231"/>
          </a:xfrm>
        </p:grpSpPr>
        <p:pic>
          <p:nvPicPr>
            <p:cNvPr id="23567" name="Picture 9" descr="78900">
              <a:extLst>
                <a:ext uri="{FF2B5EF4-FFF2-40B4-BE49-F238E27FC236}">
                  <a16:creationId xmlns:a16="http://schemas.microsoft.com/office/drawing/2014/main" id="{693BA1E7-4BB5-4E1B-B261-732A14F5F53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8" name="Text Box 10">
              <a:hlinkClick r:id="" action="ppaction://hlinkshowjump?jump=nextslide"/>
              <a:extLst>
                <a:ext uri="{FF2B5EF4-FFF2-40B4-BE49-F238E27FC236}">
                  <a16:creationId xmlns:a16="http://schemas.microsoft.com/office/drawing/2014/main" id="{8B1559F7-F075-43C7-AAE5-5C065358550B}"/>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3561" name="Group 11">
            <a:extLst>
              <a:ext uri="{FF2B5EF4-FFF2-40B4-BE49-F238E27FC236}">
                <a16:creationId xmlns:a16="http://schemas.microsoft.com/office/drawing/2014/main" id="{646A2636-7EF7-4778-AD69-27B5BBE631A8}"/>
              </a:ext>
            </a:extLst>
          </p:cNvPr>
          <p:cNvGrpSpPr>
            <a:grpSpLocks/>
          </p:cNvGrpSpPr>
          <p:nvPr/>
        </p:nvGrpSpPr>
        <p:grpSpPr bwMode="auto">
          <a:xfrm>
            <a:off x="7453313" y="6446838"/>
            <a:ext cx="792162" cy="366712"/>
            <a:chOff x="4649" y="4020"/>
            <a:chExt cx="499" cy="231"/>
          </a:xfrm>
        </p:grpSpPr>
        <p:pic>
          <p:nvPicPr>
            <p:cNvPr id="23565" name="Picture 12" descr="78900">
              <a:extLst>
                <a:ext uri="{FF2B5EF4-FFF2-40B4-BE49-F238E27FC236}">
                  <a16:creationId xmlns:a16="http://schemas.microsoft.com/office/drawing/2014/main" id="{DFAE3E1B-19EB-4309-ADF2-2F7C5ADDABE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6" name="Text Box 13">
              <a:hlinkClick r:id="" action="ppaction://hlinkshowjump?jump=previousslide"/>
              <a:extLst>
                <a:ext uri="{FF2B5EF4-FFF2-40B4-BE49-F238E27FC236}">
                  <a16:creationId xmlns:a16="http://schemas.microsoft.com/office/drawing/2014/main" id="{277AA4B7-39AD-4AFD-83AE-9C932D7A8D6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23562" name="Group 14">
            <a:extLst>
              <a:ext uri="{FF2B5EF4-FFF2-40B4-BE49-F238E27FC236}">
                <a16:creationId xmlns:a16="http://schemas.microsoft.com/office/drawing/2014/main" id="{9D78F6FB-D2D6-4644-93AD-BBA1B8E8FD19}"/>
              </a:ext>
            </a:extLst>
          </p:cNvPr>
          <p:cNvGrpSpPr>
            <a:grpSpLocks/>
          </p:cNvGrpSpPr>
          <p:nvPr/>
        </p:nvGrpSpPr>
        <p:grpSpPr bwMode="auto">
          <a:xfrm>
            <a:off x="6588125" y="6446838"/>
            <a:ext cx="792163" cy="366712"/>
            <a:chOff x="4649" y="4020"/>
            <a:chExt cx="499" cy="231"/>
          </a:xfrm>
        </p:grpSpPr>
        <p:pic>
          <p:nvPicPr>
            <p:cNvPr id="23563" name="Picture 15" descr="78900">
              <a:extLst>
                <a:ext uri="{FF2B5EF4-FFF2-40B4-BE49-F238E27FC236}">
                  <a16:creationId xmlns:a16="http://schemas.microsoft.com/office/drawing/2014/main" id="{A2AF15F2-CC1C-482A-80DA-8C4FF70344A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4" name="Text Box 16">
              <a:hlinkClick r:id="" action="ppaction://hlinkshowjump?jump=firstslide"/>
              <a:extLst>
                <a:ext uri="{FF2B5EF4-FFF2-40B4-BE49-F238E27FC236}">
                  <a16:creationId xmlns:a16="http://schemas.microsoft.com/office/drawing/2014/main" id="{0158F410-EA62-4384-BFDF-0B2BCA59608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644098"/>
                                        </p:tgtEl>
                                        <p:attrNameLst>
                                          <p:attrName>style.visibility</p:attrName>
                                        </p:attrNameLst>
                                      </p:cBhvr>
                                      <p:to>
                                        <p:strVal val="visible"/>
                                      </p:to>
                                    </p:set>
                                    <p:animEffect transition="in" filter="wipe(left)">
                                      <p:cBhvr>
                                        <p:cTn id="7" dur="2000"/>
                                        <p:tgtEl>
                                          <p:spTgt spid="64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44099"/>
                                        </p:tgtEl>
                                        <p:attrNameLst>
                                          <p:attrName>style.visibility</p:attrName>
                                        </p:attrNameLst>
                                      </p:cBhvr>
                                      <p:to>
                                        <p:strVal val="visible"/>
                                      </p:to>
                                    </p:set>
                                    <p:animEffect transition="in" filter="wipe(left)">
                                      <p:cBhvr>
                                        <p:cTn id="12" dur="2000"/>
                                        <p:tgtEl>
                                          <p:spTgt spid="6440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44100"/>
                                        </p:tgtEl>
                                        <p:attrNameLst>
                                          <p:attrName>style.visibility</p:attrName>
                                        </p:attrNameLst>
                                      </p:cBhvr>
                                      <p:to>
                                        <p:strVal val="visible"/>
                                      </p:to>
                                    </p:set>
                                    <p:animEffect transition="in" filter="wipe(left)">
                                      <p:cBhvr>
                                        <p:cTn id="17" dur="2000"/>
                                        <p:tgtEl>
                                          <p:spTgt spid="64410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644103"/>
                                        </p:tgtEl>
                                        <p:attrNameLst>
                                          <p:attrName>style.visibility</p:attrName>
                                        </p:attrNameLst>
                                      </p:cBhvr>
                                      <p:to>
                                        <p:strVal val="visible"/>
                                      </p:to>
                                    </p:set>
                                    <p:animEffect transition="in" filter="wipe(down)">
                                      <p:cBhvr>
                                        <p:cTn id="22" dur="500"/>
                                        <p:tgtEl>
                                          <p:spTgt spid="644103"/>
                                        </p:tgtEl>
                                      </p:cBhvr>
                                    </p:animEffect>
                                  </p:childTnLst>
                                </p:cTn>
                              </p:par>
                            </p:childTnLst>
                          </p:cTn>
                        </p:par>
                        <p:par>
                          <p:cTn id="23" fill="hold" nodeType="afterGroup">
                            <p:stCondLst>
                              <p:cond delay="500"/>
                            </p:stCondLst>
                            <p:childTnLst>
                              <p:par>
                                <p:cTn id="24" presetID="12" presetClass="entr" presetSubtype="2" fill="hold" nodeType="afterEffect">
                                  <p:stCondLst>
                                    <p:cond delay="0"/>
                                  </p:stCondLst>
                                  <p:childTnLst>
                                    <p:set>
                                      <p:cBhvr>
                                        <p:cTn id="25" dur="1" fill="hold">
                                          <p:stCondLst>
                                            <p:cond delay="0"/>
                                          </p:stCondLst>
                                        </p:cTn>
                                        <p:tgtEl>
                                          <p:spTgt spid="644102"/>
                                        </p:tgtEl>
                                        <p:attrNameLst>
                                          <p:attrName>style.visibility</p:attrName>
                                        </p:attrNameLst>
                                      </p:cBhvr>
                                      <p:to>
                                        <p:strVal val="visible"/>
                                      </p:to>
                                    </p:set>
                                    <p:animEffect transition="in" filter="slide(fromRight)">
                                      <p:cBhvr>
                                        <p:cTn id="26" dur="500"/>
                                        <p:tgtEl>
                                          <p:spTgt spid="64410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644101"/>
                                        </p:tgtEl>
                                        <p:attrNameLst>
                                          <p:attrName>style.visibility</p:attrName>
                                        </p:attrNameLst>
                                      </p:cBhvr>
                                      <p:to>
                                        <p:strVal val="visible"/>
                                      </p:to>
                                    </p:set>
                                    <p:animEffect transition="in" filter="wipe(left)">
                                      <p:cBhvr>
                                        <p:cTn id="31" dur="2000"/>
                                        <p:tgtEl>
                                          <p:spTgt spid="64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Text Box 2">
            <a:extLst>
              <a:ext uri="{FF2B5EF4-FFF2-40B4-BE49-F238E27FC236}">
                <a16:creationId xmlns:a16="http://schemas.microsoft.com/office/drawing/2014/main" id="{392D7E99-4C04-4A44-A392-ED5D1296C7DB}"/>
              </a:ext>
            </a:extLst>
          </p:cNvPr>
          <p:cNvSpPr txBox="1">
            <a:spLocks noChangeArrowheads="1"/>
          </p:cNvSpPr>
          <p:nvPr/>
        </p:nvSpPr>
        <p:spPr bwMode="auto">
          <a:xfrm>
            <a:off x="755650" y="636588"/>
            <a:ext cx="73279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同理，可得正弦电压有效值与最大值的关系：</a:t>
            </a:r>
          </a:p>
        </p:txBody>
      </p:sp>
      <p:graphicFrame>
        <p:nvGraphicFramePr>
          <p:cNvPr id="645123" name="Object 3">
            <a:extLst>
              <a:ext uri="{FF2B5EF4-FFF2-40B4-BE49-F238E27FC236}">
                <a16:creationId xmlns:a16="http://schemas.microsoft.com/office/drawing/2014/main" id="{926AE3E8-552B-4335-BB38-417A4502FD0F}"/>
              </a:ext>
            </a:extLst>
          </p:cNvPr>
          <p:cNvGraphicFramePr>
            <a:graphicFrameLocks noChangeAspect="1"/>
          </p:cNvGraphicFramePr>
          <p:nvPr/>
        </p:nvGraphicFramePr>
        <p:xfrm>
          <a:off x="1619250" y="1141413"/>
          <a:ext cx="5340350" cy="1028700"/>
        </p:xfrm>
        <a:graphic>
          <a:graphicData uri="http://schemas.openxmlformats.org/presentationml/2006/ole">
            <mc:AlternateContent xmlns:mc="http://schemas.openxmlformats.org/markup-compatibility/2006">
              <mc:Choice xmlns:v="urn:schemas-microsoft-com:vml" Requires="v">
                <p:oleObj spid="_x0000_s24594" name="公式" r:id="rId3" imgW="2413148" imgH="457200" progId="Equation.3">
                  <p:embed/>
                </p:oleObj>
              </mc:Choice>
              <mc:Fallback>
                <p:oleObj name="公式" r:id="rId3" imgW="2413148" imgH="4572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1141413"/>
                        <a:ext cx="534035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124" name="Text Box 4">
            <a:extLst>
              <a:ext uri="{FF2B5EF4-FFF2-40B4-BE49-F238E27FC236}">
                <a16:creationId xmlns:a16="http://schemas.microsoft.com/office/drawing/2014/main" id="{18433DBE-B07B-4FAB-9565-6D3857C0F5FE}"/>
              </a:ext>
            </a:extLst>
          </p:cNvPr>
          <p:cNvSpPr txBox="1">
            <a:spLocks noChangeArrowheads="1"/>
          </p:cNvSpPr>
          <p:nvPr/>
        </p:nvSpPr>
        <p:spPr bwMode="auto">
          <a:xfrm>
            <a:off x="900113" y="2149475"/>
            <a:ext cx="7559675"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若交流电压有效值为 </a:t>
            </a:r>
            <a:r>
              <a:rPr kumimoji="1" lang="en-US" altLang="zh-CN" i="1">
                <a:solidFill>
                  <a:schemeClr val="bg1"/>
                </a:solidFill>
                <a:ea typeface="楷体_GB2312" panose="02010609030101010101" pitchFamily="49" charset="-122"/>
              </a:rPr>
              <a:t>U</a:t>
            </a:r>
            <a:r>
              <a:rPr kumimoji="1" lang="en-US" altLang="zh-CN">
                <a:solidFill>
                  <a:schemeClr val="bg1"/>
                </a:solidFill>
                <a:ea typeface="楷体_GB2312" panose="02010609030101010101" pitchFamily="49" charset="-122"/>
              </a:rPr>
              <a:t>=220V</a:t>
            </a:r>
            <a:r>
              <a:rPr kumimoji="1" lang="en-US" altLang="zh-CN" sz="2800">
                <a:solidFill>
                  <a:schemeClr val="bg1"/>
                </a:solidFill>
                <a:ea typeface="楷体_GB2312" panose="02010609030101010101" pitchFamily="49" charset="-122"/>
              </a:rPr>
              <a:t> </a:t>
            </a:r>
            <a:r>
              <a:rPr kumimoji="1" lang="zh-CN" altLang="en-US" sz="2800">
                <a:solidFill>
                  <a:schemeClr val="bg1"/>
                </a:solidFill>
                <a:ea typeface="楷体_GB2312" panose="02010609030101010101" pitchFamily="49" charset="-122"/>
              </a:rPr>
              <a:t>，    </a:t>
            </a:r>
            <a:r>
              <a:rPr kumimoji="1" lang="en-US" altLang="zh-CN" i="1">
                <a:solidFill>
                  <a:schemeClr val="bg1"/>
                </a:solidFill>
                <a:ea typeface="仿宋_GB2312" panose="02010609030101010101" pitchFamily="49" charset="-122"/>
              </a:rPr>
              <a:t>U</a:t>
            </a:r>
            <a:r>
              <a:rPr kumimoji="1" lang="en-US" altLang="zh-CN">
                <a:solidFill>
                  <a:schemeClr val="bg1"/>
                </a:solidFill>
                <a:ea typeface="仿宋_GB2312" panose="02010609030101010101" pitchFamily="49" charset="-122"/>
              </a:rPr>
              <a:t>=380V</a:t>
            </a:r>
            <a:r>
              <a:rPr kumimoji="1" lang="en-US" altLang="zh-CN" sz="2400" b="1">
                <a:solidFill>
                  <a:srgbClr val="FFFF00"/>
                </a:solidFill>
                <a:latin typeface="Arial" panose="020B0604020202020204" pitchFamily="34" charset="0"/>
                <a:ea typeface="仿宋_GB2312" panose="02010609030101010101" pitchFamily="49" charset="-122"/>
              </a:rPr>
              <a:t> </a:t>
            </a:r>
            <a:endParaRPr kumimoji="1" lang="en-US" altLang="zh-CN" sz="2800" b="1">
              <a:solidFill>
                <a:srgbClr val="FFFF00"/>
              </a:solidFill>
              <a:latin typeface="楷体_GB2312" panose="02010609030101010101" pitchFamily="49" charset="-122"/>
              <a:ea typeface="楷体_GB2312" panose="02010609030101010101" pitchFamily="49" charset="-122"/>
            </a:endParaRPr>
          </a:p>
          <a:p>
            <a:pPr eaLnBrk="1" hangingPunct="1">
              <a:buFontTx/>
              <a:buNone/>
            </a:pPr>
            <a:r>
              <a:rPr kumimoji="1" lang="en-US" altLang="zh-CN" sz="2800" b="1">
                <a:solidFill>
                  <a:srgbClr val="FFFF00"/>
                </a:solidFill>
                <a:latin typeface="楷体_GB2312" panose="02010609030101010101" pitchFamily="49" charset="-122"/>
                <a:ea typeface="楷体_GB2312" panose="02010609030101010101" pitchFamily="49"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其最大值为 </a:t>
            </a:r>
            <a:r>
              <a:rPr kumimoji="1" lang="en-US" altLang="zh-CN" i="1">
                <a:solidFill>
                  <a:schemeClr val="bg1"/>
                </a:solidFill>
                <a:ea typeface="楷体_GB2312" panose="02010609030101010101" pitchFamily="49" charset="-122"/>
              </a:rPr>
              <a:t>U</a:t>
            </a:r>
            <a:r>
              <a:rPr kumimoji="1" lang="en-US" altLang="zh-CN" baseline="-25000">
                <a:solidFill>
                  <a:schemeClr val="bg1"/>
                </a:solidFill>
                <a:ea typeface="楷体_GB2312" panose="02010609030101010101" pitchFamily="49" charset="-122"/>
              </a:rPr>
              <a:t>m</a:t>
            </a:r>
            <a:r>
              <a:rPr kumimoji="1" lang="en-US" altLang="zh-CN">
                <a:solidFill>
                  <a:schemeClr val="bg1"/>
                </a:solidFill>
                <a:ea typeface="楷体_GB2312" panose="02010609030101010101" pitchFamily="49" charset="-122"/>
                <a:sym typeface="Symbol" panose="05050102010706020507" pitchFamily="18" charset="2"/>
              </a:rPr>
              <a:t></a:t>
            </a:r>
            <a:r>
              <a:rPr kumimoji="1" lang="en-US" altLang="zh-CN">
                <a:solidFill>
                  <a:schemeClr val="bg1"/>
                </a:solidFill>
                <a:ea typeface="楷体_GB2312" panose="02010609030101010101" pitchFamily="49" charset="-122"/>
              </a:rPr>
              <a:t>311V   </a:t>
            </a:r>
            <a:r>
              <a:rPr kumimoji="1" lang="en-US" altLang="zh-CN" i="1">
                <a:solidFill>
                  <a:schemeClr val="bg1"/>
                </a:solidFill>
                <a:ea typeface="仿宋_GB2312" panose="02010609030101010101" pitchFamily="49" charset="-122"/>
              </a:rPr>
              <a:t>U</a:t>
            </a:r>
            <a:r>
              <a:rPr kumimoji="1" lang="en-US" altLang="zh-CN" baseline="-25000">
                <a:solidFill>
                  <a:schemeClr val="bg1"/>
                </a:solidFill>
                <a:ea typeface="仿宋_GB2312" panose="02010609030101010101" pitchFamily="49" charset="-122"/>
              </a:rPr>
              <a:t>m</a:t>
            </a:r>
            <a:r>
              <a:rPr kumimoji="1" lang="en-US" altLang="zh-CN">
                <a:solidFill>
                  <a:schemeClr val="bg1"/>
                </a:solidFill>
                <a:ea typeface="仿宋_GB2312" panose="02010609030101010101" pitchFamily="49" charset="-122"/>
                <a:sym typeface="Symbol" panose="05050102010706020507" pitchFamily="18" charset="2"/>
              </a:rPr>
              <a:t></a:t>
            </a:r>
            <a:r>
              <a:rPr kumimoji="1" lang="en-US" altLang="zh-CN">
                <a:solidFill>
                  <a:schemeClr val="bg1"/>
                </a:solidFill>
                <a:ea typeface="仿宋_GB2312" panose="02010609030101010101" pitchFamily="49" charset="-122"/>
              </a:rPr>
              <a:t>537V</a:t>
            </a:r>
            <a:endParaRPr kumimoji="1" lang="en-US" altLang="zh-CN" sz="2400">
              <a:solidFill>
                <a:schemeClr val="bg1"/>
              </a:solidFill>
              <a:latin typeface="Arial" panose="020B0604020202020204" pitchFamily="34" charset="0"/>
              <a:ea typeface="仿宋_GB2312" panose="02010609030101010101" pitchFamily="49" charset="-122"/>
            </a:endParaRPr>
          </a:p>
        </p:txBody>
      </p:sp>
      <p:grpSp>
        <p:nvGrpSpPr>
          <p:cNvPr id="24581" name="Group 5">
            <a:extLst>
              <a:ext uri="{FF2B5EF4-FFF2-40B4-BE49-F238E27FC236}">
                <a16:creationId xmlns:a16="http://schemas.microsoft.com/office/drawing/2014/main" id="{D61B3968-1566-42A4-BE70-7D5B53FBF3C4}"/>
              </a:ext>
            </a:extLst>
          </p:cNvPr>
          <p:cNvGrpSpPr>
            <a:grpSpLocks/>
          </p:cNvGrpSpPr>
          <p:nvPr/>
        </p:nvGrpSpPr>
        <p:grpSpPr bwMode="auto">
          <a:xfrm>
            <a:off x="8316913" y="6446838"/>
            <a:ext cx="792162" cy="366712"/>
            <a:chOff x="5193" y="4020"/>
            <a:chExt cx="499" cy="231"/>
          </a:xfrm>
        </p:grpSpPr>
        <p:pic>
          <p:nvPicPr>
            <p:cNvPr id="24592" name="Picture 6" descr="78900">
              <a:extLst>
                <a:ext uri="{FF2B5EF4-FFF2-40B4-BE49-F238E27FC236}">
                  <a16:creationId xmlns:a16="http://schemas.microsoft.com/office/drawing/2014/main" id="{14E0E4ED-A158-4B18-BB2D-4CA443E819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3" name="Text Box 7">
              <a:hlinkClick r:id="" action="ppaction://hlinkshowjump?jump=nextslide"/>
              <a:extLst>
                <a:ext uri="{FF2B5EF4-FFF2-40B4-BE49-F238E27FC236}">
                  <a16:creationId xmlns:a16="http://schemas.microsoft.com/office/drawing/2014/main" id="{C53E6BA0-E760-4B9C-A7CC-3EBB1AC1AEA2}"/>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4582" name="Group 8">
            <a:extLst>
              <a:ext uri="{FF2B5EF4-FFF2-40B4-BE49-F238E27FC236}">
                <a16:creationId xmlns:a16="http://schemas.microsoft.com/office/drawing/2014/main" id="{8A2BB475-5692-4B6C-83B0-D1F673BEB4EE}"/>
              </a:ext>
            </a:extLst>
          </p:cNvPr>
          <p:cNvGrpSpPr>
            <a:grpSpLocks/>
          </p:cNvGrpSpPr>
          <p:nvPr/>
        </p:nvGrpSpPr>
        <p:grpSpPr bwMode="auto">
          <a:xfrm>
            <a:off x="7453313" y="6446838"/>
            <a:ext cx="792162" cy="366712"/>
            <a:chOff x="4649" y="4020"/>
            <a:chExt cx="499" cy="231"/>
          </a:xfrm>
        </p:grpSpPr>
        <p:pic>
          <p:nvPicPr>
            <p:cNvPr id="24590" name="Picture 9" descr="78900">
              <a:extLst>
                <a:ext uri="{FF2B5EF4-FFF2-40B4-BE49-F238E27FC236}">
                  <a16:creationId xmlns:a16="http://schemas.microsoft.com/office/drawing/2014/main" id="{727FA008-4C0C-4004-B213-5462DB5382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1" name="Text Box 10">
              <a:hlinkClick r:id="" action="ppaction://hlinkshowjump?jump=previousslide"/>
              <a:extLst>
                <a:ext uri="{FF2B5EF4-FFF2-40B4-BE49-F238E27FC236}">
                  <a16:creationId xmlns:a16="http://schemas.microsoft.com/office/drawing/2014/main" id="{B9281A63-D0C3-4E83-92F9-32CF60555E5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1">
            <a:extLst>
              <a:ext uri="{FF2B5EF4-FFF2-40B4-BE49-F238E27FC236}">
                <a16:creationId xmlns:a16="http://schemas.microsoft.com/office/drawing/2014/main" id="{B2B70BC6-5973-423B-B0A1-7280FD262518}"/>
              </a:ext>
            </a:extLst>
          </p:cNvPr>
          <p:cNvGrpSpPr>
            <a:grpSpLocks/>
          </p:cNvGrpSpPr>
          <p:nvPr/>
        </p:nvGrpSpPr>
        <p:grpSpPr bwMode="auto">
          <a:xfrm>
            <a:off x="323850" y="2941638"/>
            <a:ext cx="1644650" cy="850900"/>
            <a:chOff x="385" y="3022"/>
            <a:chExt cx="1036" cy="536"/>
          </a:xfrm>
        </p:grpSpPr>
        <p:pic>
          <p:nvPicPr>
            <p:cNvPr id="24588" name="Picture 12" descr="123">
              <a:extLst>
                <a:ext uri="{FF2B5EF4-FFF2-40B4-BE49-F238E27FC236}">
                  <a16:creationId xmlns:a16="http://schemas.microsoft.com/office/drawing/2014/main" id="{6854EEDA-A250-40BC-9533-B5440FE921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9" name="Text Box 13">
              <a:extLst>
                <a:ext uri="{FF2B5EF4-FFF2-40B4-BE49-F238E27FC236}">
                  <a16:creationId xmlns:a16="http://schemas.microsoft.com/office/drawing/2014/main" id="{2138BE50-3475-417E-87BD-D40C6DB9B00C}"/>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sp>
        <p:nvSpPr>
          <p:cNvPr id="645134" name="Text Box 14">
            <a:extLst>
              <a:ext uri="{FF2B5EF4-FFF2-40B4-BE49-F238E27FC236}">
                <a16:creationId xmlns:a16="http://schemas.microsoft.com/office/drawing/2014/main" id="{8E5C4B09-5EF9-44F4-ABA7-31FB5721A9F3}"/>
              </a:ext>
            </a:extLst>
          </p:cNvPr>
          <p:cNvSpPr txBox="1">
            <a:spLocks noChangeArrowheads="1"/>
          </p:cNvSpPr>
          <p:nvPr/>
        </p:nvSpPr>
        <p:spPr bwMode="auto">
          <a:xfrm>
            <a:off x="539750" y="3733800"/>
            <a:ext cx="810895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71500">
              <a:spcBef>
                <a:spcPct val="20000"/>
              </a:spcBef>
              <a:buChar char="•"/>
              <a:tabLst>
                <a:tab pos="476250" algn="l"/>
                <a:tab pos="571500" algn="l"/>
              </a:tabLst>
              <a:defRPr sz="3200">
                <a:solidFill>
                  <a:schemeClr val="tx1"/>
                </a:solidFill>
                <a:latin typeface="Times New Roman" panose="02020603050405020304" pitchFamily="18" charset="0"/>
              </a:defRPr>
            </a:lvl1pPr>
            <a:lvl2pPr marL="742950" indent="-285750">
              <a:spcBef>
                <a:spcPct val="20000"/>
              </a:spcBef>
              <a:buChar char="–"/>
              <a:tabLst>
                <a:tab pos="476250" algn="l"/>
                <a:tab pos="571500" algn="l"/>
              </a:tabLst>
              <a:defRPr sz="2800">
                <a:solidFill>
                  <a:schemeClr val="tx1"/>
                </a:solidFill>
                <a:latin typeface="Times New Roman" panose="02020603050405020304" pitchFamily="18" charset="0"/>
              </a:defRPr>
            </a:lvl2pPr>
            <a:lvl3pPr marL="1143000" indent="-228600">
              <a:spcBef>
                <a:spcPct val="20000"/>
              </a:spcBef>
              <a:buChar char="•"/>
              <a:tabLst>
                <a:tab pos="476250" algn="l"/>
                <a:tab pos="571500" algn="l"/>
              </a:tabLst>
              <a:defRPr sz="2400">
                <a:solidFill>
                  <a:schemeClr val="tx1"/>
                </a:solidFill>
                <a:latin typeface="Times New Roman" panose="02020603050405020304" pitchFamily="18" charset="0"/>
              </a:defRPr>
            </a:lvl3pPr>
            <a:lvl4pPr marL="1600200" indent="-228600">
              <a:spcBef>
                <a:spcPct val="20000"/>
              </a:spcBef>
              <a:buChar char="–"/>
              <a:tabLst>
                <a:tab pos="476250" algn="l"/>
                <a:tab pos="571500" algn="l"/>
              </a:tabLst>
              <a:defRPr sz="2000">
                <a:solidFill>
                  <a:schemeClr val="tx1"/>
                </a:solidFill>
                <a:latin typeface="Times New Roman" panose="02020603050405020304" pitchFamily="18" charset="0"/>
              </a:defRPr>
            </a:lvl4pPr>
            <a:lvl5pPr marL="2057400" indent="-228600">
              <a:spcBef>
                <a:spcPct val="20000"/>
              </a:spcBef>
              <a:buChar char="»"/>
              <a:tabLst>
                <a:tab pos="476250" algn="l"/>
                <a:tab pos="5715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476250" algn="l"/>
                <a:tab pos="5715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476250" algn="l"/>
                <a:tab pos="5715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476250" algn="l"/>
                <a:tab pos="5715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476250" algn="l"/>
                <a:tab pos="571500" algn="l"/>
              </a:tabLst>
              <a:defRPr sz="2000">
                <a:solidFill>
                  <a:schemeClr val="tx1"/>
                </a:solidFill>
                <a:latin typeface="Times New Roman" panose="02020603050405020304" pitchFamily="18" charset="0"/>
              </a:defRPr>
            </a:lvl9pPr>
          </a:lstStyle>
          <a:p>
            <a:pPr algn="just" eaLnBrk="1" hangingPunct="1">
              <a:lnSpc>
                <a:spcPct val="120000"/>
              </a:lnSpc>
              <a:spcBef>
                <a:spcPct val="0"/>
              </a:spcBef>
              <a:buFontTx/>
              <a:buAutoNum type="circleNumDbPlain"/>
            </a:pPr>
            <a:r>
              <a:rPr kumimoji="1" lang="zh-CN" altLang="en-US" sz="2800" b="1">
                <a:solidFill>
                  <a:srgbClr val="FFFF00"/>
                </a:solidFill>
                <a:latin typeface="楷体_GB2312" panose="02010609030101010101" pitchFamily="49" charset="-122"/>
                <a:ea typeface="楷体_GB2312" panose="02010609030101010101" pitchFamily="49" charset="-122"/>
              </a:rPr>
              <a:t>工程上说的正弦电压、电流一般指有效值，如设备铭牌额定值、电网的电压等级等。但绝缘水平、耐压值指的是最大值。因此，在考虑电器设备的耐压水平时应按最大值考虑。</a:t>
            </a:r>
          </a:p>
        </p:txBody>
      </p:sp>
      <p:grpSp>
        <p:nvGrpSpPr>
          <p:cNvPr id="24585" name="Group 15">
            <a:extLst>
              <a:ext uri="{FF2B5EF4-FFF2-40B4-BE49-F238E27FC236}">
                <a16:creationId xmlns:a16="http://schemas.microsoft.com/office/drawing/2014/main" id="{C071D93B-42BC-466E-ABD7-0476E94996E4}"/>
              </a:ext>
            </a:extLst>
          </p:cNvPr>
          <p:cNvGrpSpPr>
            <a:grpSpLocks/>
          </p:cNvGrpSpPr>
          <p:nvPr/>
        </p:nvGrpSpPr>
        <p:grpSpPr bwMode="auto">
          <a:xfrm>
            <a:off x="6588125" y="6446838"/>
            <a:ext cx="792163" cy="366712"/>
            <a:chOff x="4649" y="4020"/>
            <a:chExt cx="499" cy="231"/>
          </a:xfrm>
        </p:grpSpPr>
        <p:pic>
          <p:nvPicPr>
            <p:cNvPr id="24586" name="Picture 16" descr="78900">
              <a:extLst>
                <a:ext uri="{FF2B5EF4-FFF2-40B4-BE49-F238E27FC236}">
                  <a16:creationId xmlns:a16="http://schemas.microsoft.com/office/drawing/2014/main" id="{C29407F0-A8DD-404A-A3B1-7725F55883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7" name="Text Box 17">
              <a:hlinkClick r:id="" action="ppaction://hlinkshowjump?jump=firstslide"/>
              <a:extLst>
                <a:ext uri="{FF2B5EF4-FFF2-40B4-BE49-F238E27FC236}">
                  <a16:creationId xmlns:a16="http://schemas.microsoft.com/office/drawing/2014/main" id="{EBBA7E93-30DC-435C-B0F8-3B96AB8EEBE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45122"/>
                                        </p:tgtEl>
                                        <p:attrNameLst>
                                          <p:attrName>style.visibility</p:attrName>
                                        </p:attrNameLst>
                                      </p:cBhvr>
                                      <p:to>
                                        <p:strVal val="visible"/>
                                      </p:to>
                                    </p:set>
                                    <p:animEffect transition="in" filter="wipe(left)">
                                      <p:cBhvr>
                                        <p:cTn id="7" dur="2000"/>
                                        <p:tgtEl>
                                          <p:spTgt spid="645122"/>
                                        </p:tgtEl>
                                      </p:cBhvr>
                                    </p:animEffect>
                                  </p:childTnLst>
                                </p:cTn>
                              </p:par>
                            </p:childTnLst>
                          </p:cTn>
                        </p:par>
                        <p:par>
                          <p:cTn id="8" fill="hold" nodeType="afterGroup">
                            <p:stCondLst>
                              <p:cond delay="2000"/>
                            </p:stCondLst>
                            <p:childTnLst>
                              <p:par>
                                <p:cTn id="9" presetID="17" presetClass="entr" presetSubtype="10" fill="hold" nodeType="afterEffect">
                                  <p:stCondLst>
                                    <p:cond delay="0"/>
                                  </p:stCondLst>
                                  <p:childTnLst>
                                    <p:set>
                                      <p:cBhvr>
                                        <p:cTn id="10" dur="1" fill="hold">
                                          <p:stCondLst>
                                            <p:cond delay="0"/>
                                          </p:stCondLst>
                                        </p:cTn>
                                        <p:tgtEl>
                                          <p:spTgt spid="645123"/>
                                        </p:tgtEl>
                                        <p:attrNameLst>
                                          <p:attrName>style.visibility</p:attrName>
                                        </p:attrNameLst>
                                      </p:cBhvr>
                                      <p:to>
                                        <p:strVal val="visible"/>
                                      </p:to>
                                    </p:set>
                                    <p:anim calcmode="lin" valueType="num">
                                      <p:cBhvr>
                                        <p:cTn id="11" dur="1000" fill="hold"/>
                                        <p:tgtEl>
                                          <p:spTgt spid="645123"/>
                                        </p:tgtEl>
                                        <p:attrNameLst>
                                          <p:attrName>ppt_w</p:attrName>
                                        </p:attrNameLst>
                                      </p:cBhvr>
                                      <p:tavLst>
                                        <p:tav tm="0">
                                          <p:val>
                                            <p:fltVal val="0"/>
                                          </p:val>
                                        </p:tav>
                                        <p:tav tm="100000">
                                          <p:val>
                                            <p:strVal val="#ppt_w"/>
                                          </p:val>
                                        </p:tav>
                                      </p:tavLst>
                                    </p:anim>
                                    <p:anim calcmode="lin" valueType="num">
                                      <p:cBhvr>
                                        <p:cTn id="12" dur="1000" fill="hold"/>
                                        <p:tgtEl>
                                          <p:spTgt spid="645123"/>
                                        </p:tgtEl>
                                        <p:attrNameLst>
                                          <p:attrName>ppt_h</p:attrName>
                                        </p:attrNameLst>
                                      </p:cBhvr>
                                      <p:tavLst>
                                        <p:tav tm="0">
                                          <p:val>
                                            <p:strVal val="#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5124"/>
                                        </p:tgtEl>
                                        <p:attrNameLst>
                                          <p:attrName>style.visibility</p:attrName>
                                        </p:attrNameLst>
                                      </p:cBhvr>
                                      <p:to>
                                        <p:strVal val="visible"/>
                                      </p:to>
                                    </p:set>
                                    <p:animEffect transition="in" filter="wipe(left)">
                                      <p:cBhvr>
                                        <p:cTn id="17" dur="2000"/>
                                        <p:tgtEl>
                                          <p:spTgt spid="6451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8" fill="hold" grpId="0" nodeType="clickEffect">
                                  <p:stCondLst>
                                    <p:cond delay="0"/>
                                  </p:stCondLst>
                                  <p:iterate type="lt">
                                    <p:tmPct val="100000"/>
                                  </p:iterate>
                                  <p:childTnLst>
                                    <p:set>
                                      <p:cBhvr>
                                        <p:cTn id="26" dur="1" fill="hold">
                                          <p:stCondLst>
                                            <p:cond delay="0"/>
                                          </p:stCondLst>
                                        </p:cTn>
                                        <p:tgtEl>
                                          <p:spTgt spid="645134"/>
                                        </p:tgtEl>
                                        <p:attrNameLst>
                                          <p:attrName>style.visibility</p:attrName>
                                        </p:attrNameLst>
                                      </p:cBhvr>
                                      <p:to>
                                        <p:strVal val="visible"/>
                                      </p:to>
                                    </p:set>
                                    <p:anim calcmode="lin" valueType="num">
                                      <p:cBhvr>
                                        <p:cTn id="27" dur="75" fill="hold"/>
                                        <p:tgtEl>
                                          <p:spTgt spid="645134"/>
                                        </p:tgtEl>
                                        <p:attrNameLst>
                                          <p:attrName>ppt_x</p:attrName>
                                        </p:attrNameLst>
                                      </p:cBhvr>
                                      <p:tavLst>
                                        <p:tav tm="0">
                                          <p:val>
                                            <p:strVal val="#ppt_x-#ppt_w/2"/>
                                          </p:val>
                                        </p:tav>
                                        <p:tav tm="100000">
                                          <p:val>
                                            <p:strVal val="#ppt_x"/>
                                          </p:val>
                                        </p:tav>
                                      </p:tavLst>
                                    </p:anim>
                                    <p:anim calcmode="lin" valueType="num">
                                      <p:cBhvr>
                                        <p:cTn id="28" dur="75" fill="hold"/>
                                        <p:tgtEl>
                                          <p:spTgt spid="645134"/>
                                        </p:tgtEl>
                                        <p:attrNameLst>
                                          <p:attrName>ppt_y</p:attrName>
                                        </p:attrNameLst>
                                      </p:cBhvr>
                                      <p:tavLst>
                                        <p:tav tm="0">
                                          <p:val>
                                            <p:strVal val="#ppt_y"/>
                                          </p:val>
                                        </p:tav>
                                        <p:tav tm="100000">
                                          <p:val>
                                            <p:strVal val="#ppt_y"/>
                                          </p:val>
                                        </p:tav>
                                      </p:tavLst>
                                    </p:anim>
                                    <p:anim calcmode="lin" valueType="num">
                                      <p:cBhvr>
                                        <p:cTn id="29" dur="75" fill="hold"/>
                                        <p:tgtEl>
                                          <p:spTgt spid="645134"/>
                                        </p:tgtEl>
                                        <p:attrNameLst>
                                          <p:attrName>ppt_w</p:attrName>
                                        </p:attrNameLst>
                                      </p:cBhvr>
                                      <p:tavLst>
                                        <p:tav tm="0">
                                          <p:val>
                                            <p:fltVal val="0"/>
                                          </p:val>
                                        </p:tav>
                                        <p:tav tm="100000">
                                          <p:val>
                                            <p:strVal val="#ppt_w"/>
                                          </p:val>
                                        </p:tav>
                                      </p:tavLst>
                                    </p:anim>
                                    <p:anim calcmode="lin" valueType="num">
                                      <p:cBhvr>
                                        <p:cTn id="30" dur="75" fill="hold"/>
                                        <p:tgtEl>
                                          <p:spTgt spid="6451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2" grpId="0" autoUpdateAnimBg="0"/>
      <p:bldP spid="645124" grpId="0" autoUpdateAnimBg="0"/>
      <p:bldP spid="64513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Text Box 2">
            <a:extLst>
              <a:ext uri="{FF2B5EF4-FFF2-40B4-BE49-F238E27FC236}">
                <a16:creationId xmlns:a16="http://schemas.microsoft.com/office/drawing/2014/main" id="{72E7E5FF-6013-42D4-B8E2-E879C72498F4}"/>
              </a:ext>
            </a:extLst>
          </p:cNvPr>
          <p:cNvSpPr txBox="1">
            <a:spLocks noChangeArrowheads="1"/>
          </p:cNvSpPr>
          <p:nvPr/>
        </p:nvSpPr>
        <p:spPr bwMode="auto">
          <a:xfrm>
            <a:off x="684213" y="549275"/>
            <a:ext cx="7818437"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AutoNum type="circleNumDbPlain" startAt="2"/>
            </a:pPr>
            <a:r>
              <a:rPr kumimoji="1" lang="zh-CN" altLang="en-US" sz="2800" b="1">
                <a:solidFill>
                  <a:srgbClr val="FFFF00"/>
                </a:solidFill>
                <a:latin typeface="楷体_GB2312" panose="02010609030101010101" pitchFamily="49" charset="-122"/>
                <a:ea typeface="楷体_GB2312" panose="02010609030101010101" pitchFamily="49" charset="-122"/>
              </a:rPr>
              <a:t>测量中，交流测量仪表指示的电压、电流读数一般为有效值。</a:t>
            </a:r>
          </a:p>
        </p:txBody>
      </p:sp>
      <p:sp>
        <p:nvSpPr>
          <p:cNvPr id="646147" name="Text Box 3">
            <a:extLst>
              <a:ext uri="{FF2B5EF4-FFF2-40B4-BE49-F238E27FC236}">
                <a16:creationId xmlns:a16="http://schemas.microsoft.com/office/drawing/2014/main" id="{F0BF5521-80B7-42FB-8C4F-AA381ABFF3A3}"/>
              </a:ext>
            </a:extLst>
          </p:cNvPr>
          <p:cNvSpPr txBox="1">
            <a:spLocks noChangeArrowheads="1"/>
          </p:cNvSpPr>
          <p:nvPr/>
        </p:nvSpPr>
        <p:spPr bwMode="auto">
          <a:xfrm>
            <a:off x="827088" y="1700213"/>
            <a:ext cx="7993062"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AutoNum type="circleNumDbPlain" startAt="3"/>
            </a:pPr>
            <a:r>
              <a:rPr kumimoji="1" lang="zh-CN" altLang="en-US" sz="2800" b="1">
                <a:solidFill>
                  <a:srgbClr val="FFFF00"/>
                </a:solidFill>
                <a:latin typeface="楷体_GB2312" panose="02010609030101010101" pitchFamily="49" charset="-122"/>
                <a:ea typeface="楷体_GB2312" panose="02010609030101010101" pitchFamily="49" charset="-122"/>
              </a:rPr>
              <a:t>区分电压、电流的瞬时值、最大值、有效值的符号。</a:t>
            </a:r>
          </a:p>
        </p:txBody>
      </p:sp>
      <p:graphicFrame>
        <p:nvGraphicFramePr>
          <p:cNvPr id="646148" name="Object 4">
            <a:extLst>
              <a:ext uri="{FF2B5EF4-FFF2-40B4-BE49-F238E27FC236}">
                <a16:creationId xmlns:a16="http://schemas.microsoft.com/office/drawing/2014/main" id="{9E71769E-92F2-4DF8-A9CA-A275B6FBC765}"/>
              </a:ext>
            </a:extLst>
          </p:cNvPr>
          <p:cNvGraphicFramePr>
            <a:graphicFrameLocks noChangeAspect="1"/>
          </p:cNvGraphicFramePr>
          <p:nvPr/>
        </p:nvGraphicFramePr>
        <p:xfrm>
          <a:off x="971550" y="2852738"/>
          <a:ext cx="7345363" cy="1195387"/>
        </p:xfrm>
        <a:graphic>
          <a:graphicData uri="http://schemas.openxmlformats.org/presentationml/2006/ole">
            <mc:AlternateContent xmlns:mc="http://schemas.openxmlformats.org/markup-compatibility/2006">
              <mc:Choice xmlns:v="urn:schemas-microsoft-com:vml" Requires="v">
                <p:oleObj spid="_x0000_s25614" name="公式" r:id="rId3" imgW="1409774" imgH="253825" progId="Equation.3">
                  <p:embed/>
                </p:oleObj>
              </mc:Choice>
              <mc:Fallback>
                <p:oleObj name="公式" r:id="rId3" imgW="1409774" imgH="25382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2852738"/>
                        <a:ext cx="7345363" cy="1195387"/>
                      </a:xfrm>
                      <a:prstGeom prst="rect">
                        <a:avLst/>
                      </a:prstGeom>
                      <a:gradFill rotWithShape="1">
                        <a:gsLst>
                          <a:gs pos="0">
                            <a:srgbClr val="00FFFF"/>
                          </a:gs>
                          <a:gs pos="50000">
                            <a:schemeClr val="bg1"/>
                          </a:gs>
                          <a:gs pos="100000">
                            <a:srgbClr val="00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5605" name="Group 5">
            <a:extLst>
              <a:ext uri="{FF2B5EF4-FFF2-40B4-BE49-F238E27FC236}">
                <a16:creationId xmlns:a16="http://schemas.microsoft.com/office/drawing/2014/main" id="{6BAC9F94-5ACD-45BA-A8B0-3A5DDAA248FA}"/>
              </a:ext>
            </a:extLst>
          </p:cNvPr>
          <p:cNvGrpSpPr>
            <a:grpSpLocks/>
          </p:cNvGrpSpPr>
          <p:nvPr/>
        </p:nvGrpSpPr>
        <p:grpSpPr bwMode="auto">
          <a:xfrm>
            <a:off x="8316913" y="6446838"/>
            <a:ext cx="792162" cy="366712"/>
            <a:chOff x="5193" y="4020"/>
            <a:chExt cx="499" cy="231"/>
          </a:xfrm>
        </p:grpSpPr>
        <p:pic>
          <p:nvPicPr>
            <p:cNvPr id="25612" name="Picture 6" descr="78900">
              <a:extLst>
                <a:ext uri="{FF2B5EF4-FFF2-40B4-BE49-F238E27FC236}">
                  <a16:creationId xmlns:a16="http://schemas.microsoft.com/office/drawing/2014/main" id="{D32C1D9F-58B3-40B2-B2BC-AB275A0754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3" name="Text Box 7">
              <a:hlinkClick r:id="" action="ppaction://hlinkshowjump?jump=nextslide"/>
              <a:extLst>
                <a:ext uri="{FF2B5EF4-FFF2-40B4-BE49-F238E27FC236}">
                  <a16:creationId xmlns:a16="http://schemas.microsoft.com/office/drawing/2014/main" id="{ECCF0663-6C73-40E1-9829-D1FA974A742F}"/>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5606" name="Group 8">
            <a:extLst>
              <a:ext uri="{FF2B5EF4-FFF2-40B4-BE49-F238E27FC236}">
                <a16:creationId xmlns:a16="http://schemas.microsoft.com/office/drawing/2014/main" id="{A7054FEB-F641-4EF9-BDAF-FDDBC7FF4ED4}"/>
              </a:ext>
            </a:extLst>
          </p:cNvPr>
          <p:cNvGrpSpPr>
            <a:grpSpLocks/>
          </p:cNvGrpSpPr>
          <p:nvPr/>
        </p:nvGrpSpPr>
        <p:grpSpPr bwMode="auto">
          <a:xfrm>
            <a:off x="7453313" y="6446838"/>
            <a:ext cx="792162" cy="366712"/>
            <a:chOff x="4649" y="4020"/>
            <a:chExt cx="499" cy="231"/>
          </a:xfrm>
        </p:grpSpPr>
        <p:pic>
          <p:nvPicPr>
            <p:cNvPr id="25610" name="Picture 9" descr="78900">
              <a:extLst>
                <a:ext uri="{FF2B5EF4-FFF2-40B4-BE49-F238E27FC236}">
                  <a16:creationId xmlns:a16="http://schemas.microsoft.com/office/drawing/2014/main" id="{9E41F320-3FEA-48E2-9A25-74AE7F7EC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1" name="Text Box 10">
              <a:hlinkClick r:id="" action="ppaction://hlinkshowjump?jump=previousslide"/>
              <a:extLst>
                <a:ext uri="{FF2B5EF4-FFF2-40B4-BE49-F238E27FC236}">
                  <a16:creationId xmlns:a16="http://schemas.microsoft.com/office/drawing/2014/main" id="{820F6EEE-A3D8-4B6D-AC70-B04D5E01D28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25607" name="Group 11">
            <a:extLst>
              <a:ext uri="{FF2B5EF4-FFF2-40B4-BE49-F238E27FC236}">
                <a16:creationId xmlns:a16="http://schemas.microsoft.com/office/drawing/2014/main" id="{20DB14F7-D117-4041-83FF-9BFABA5DB380}"/>
              </a:ext>
            </a:extLst>
          </p:cNvPr>
          <p:cNvGrpSpPr>
            <a:grpSpLocks/>
          </p:cNvGrpSpPr>
          <p:nvPr/>
        </p:nvGrpSpPr>
        <p:grpSpPr bwMode="auto">
          <a:xfrm>
            <a:off x="6588125" y="6446838"/>
            <a:ext cx="792163" cy="366712"/>
            <a:chOff x="4649" y="4020"/>
            <a:chExt cx="499" cy="231"/>
          </a:xfrm>
        </p:grpSpPr>
        <p:pic>
          <p:nvPicPr>
            <p:cNvPr id="25608" name="Picture 12" descr="78900">
              <a:extLst>
                <a:ext uri="{FF2B5EF4-FFF2-40B4-BE49-F238E27FC236}">
                  <a16:creationId xmlns:a16="http://schemas.microsoft.com/office/drawing/2014/main" id="{D9E16BCF-6631-4CF6-82D3-575DB628DF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9" name="Text Box 13">
              <a:hlinkClick r:id="" action="ppaction://hlinkshowjump?jump=firstslide"/>
              <a:extLst>
                <a:ext uri="{FF2B5EF4-FFF2-40B4-BE49-F238E27FC236}">
                  <a16:creationId xmlns:a16="http://schemas.microsoft.com/office/drawing/2014/main" id="{0DD266E0-D9C0-4389-9B4B-8F2CF844DEB9}"/>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iterate type="wd">
                                    <p:tmPct val="100000"/>
                                  </p:iterate>
                                  <p:childTnLst>
                                    <p:set>
                                      <p:cBhvr>
                                        <p:cTn id="6" dur="1" fill="hold">
                                          <p:stCondLst>
                                            <p:cond delay="0"/>
                                          </p:stCondLst>
                                        </p:cTn>
                                        <p:tgtEl>
                                          <p:spTgt spid="646146"/>
                                        </p:tgtEl>
                                        <p:attrNameLst>
                                          <p:attrName>style.visibility</p:attrName>
                                        </p:attrNameLst>
                                      </p:cBhvr>
                                      <p:to>
                                        <p:strVal val="visible"/>
                                      </p:to>
                                    </p:set>
                                    <p:animEffect transition="in" filter="wipe(left)">
                                      <p:cBhvr>
                                        <p:cTn id="7" dur="300"/>
                                        <p:tgtEl>
                                          <p:spTgt spid="64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6147"/>
                                        </p:tgtEl>
                                        <p:attrNameLst>
                                          <p:attrName>style.visibility</p:attrName>
                                        </p:attrNameLst>
                                      </p:cBhvr>
                                      <p:to>
                                        <p:strVal val="visible"/>
                                      </p:to>
                                    </p:set>
                                    <p:animEffect transition="in" filter="wipe(left)">
                                      <p:cBhvr>
                                        <p:cTn id="12" dur="2000"/>
                                        <p:tgtEl>
                                          <p:spTgt spid="646147"/>
                                        </p:tgtEl>
                                      </p:cBhvr>
                                    </p:animEffect>
                                  </p:childTnLst>
                                </p:cTn>
                              </p:par>
                            </p:childTnLst>
                          </p:cTn>
                        </p:par>
                        <p:par>
                          <p:cTn id="13" fill="hold" nodeType="afterGroup">
                            <p:stCondLst>
                              <p:cond delay="2000"/>
                            </p:stCondLst>
                            <p:childTnLst>
                              <p:par>
                                <p:cTn id="14" presetID="23" presetClass="entr" presetSubtype="16" fill="hold" nodeType="afterEffect">
                                  <p:stCondLst>
                                    <p:cond delay="0"/>
                                  </p:stCondLst>
                                  <p:childTnLst>
                                    <p:set>
                                      <p:cBhvr>
                                        <p:cTn id="15" dur="1" fill="hold">
                                          <p:stCondLst>
                                            <p:cond delay="0"/>
                                          </p:stCondLst>
                                        </p:cTn>
                                        <p:tgtEl>
                                          <p:spTgt spid="646148"/>
                                        </p:tgtEl>
                                        <p:attrNameLst>
                                          <p:attrName>style.visibility</p:attrName>
                                        </p:attrNameLst>
                                      </p:cBhvr>
                                      <p:to>
                                        <p:strVal val="visible"/>
                                      </p:to>
                                    </p:set>
                                    <p:anim calcmode="lin" valueType="num">
                                      <p:cBhvr>
                                        <p:cTn id="16" dur="500" fill="hold"/>
                                        <p:tgtEl>
                                          <p:spTgt spid="646148"/>
                                        </p:tgtEl>
                                        <p:attrNameLst>
                                          <p:attrName>ppt_w</p:attrName>
                                        </p:attrNameLst>
                                      </p:cBhvr>
                                      <p:tavLst>
                                        <p:tav tm="0">
                                          <p:val>
                                            <p:fltVal val="0"/>
                                          </p:val>
                                        </p:tav>
                                        <p:tav tm="100000">
                                          <p:val>
                                            <p:strVal val="#ppt_w"/>
                                          </p:val>
                                        </p:tav>
                                      </p:tavLst>
                                    </p:anim>
                                    <p:anim calcmode="lin" valueType="num">
                                      <p:cBhvr>
                                        <p:cTn id="17" dur="500" fill="hold"/>
                                        <p:tgtEl>
                                          <p:spTgt spid="6461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6" grpId="0" autoUpdateAnimBg="0"/>
      <p:bldP spid="64614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Text Box 2">
            <a:extLst>
              <a:ext uri="{FF2B5EF4-FFF2-40B4-BE49-F238E27FC236}">
                <a16:creationId xmlns:a16="http://schemas.microsoft.com/office/drawing/2014/main" id="{37616A6C-DAC6-473A-A36F-B728827F836D}"/>
              </a:ext>
            </a:extLst>
          </p:cNvPr>
          <p:cNvSpPr txBox="1">
            <a:spLocks noChangeArrowheads="1"/>
          </p:cNvSpPr>
          <p:nvPr/>
        </p:nvSpPr>
        <p:spPr bwMode="auto">
          <a:xfrm>
            <a:off x="2411413" y="404813"/>
            <a:ext cx="4465637" cy="701675"/>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4000" b="1">
                <a:solidFill>
                  <a:schemeClr val="bg1"/>
                </a:solidFill>
                <a:latin typeface="楷体_GB2312" panose="02010609030101010101" pitchFamily="49" charset="-122"/>
                <a:ea typeface="楷体_GB2312" panose="02010609030101010101" pitchFamily="49" charset="-122"/>
              </a:rPr>
              <a:t>9.3 </a:t>
            </a:r>
            <a:r>
              <a:rPr kumimoji="1" lang="zh-CN" altLang="en-US" sz="4000" b="1">
                <a:solidFill>
                  <a:schemeClr val="bg1"/>
                </a:solidFill>
                <a:latin typeface="楷体_GB2312" panose="02010609030101010101" pitchFamily="49" charset="-122"/>
                <a:ea typeface="楷体_GB2312" panose="02010609030101010101" pitchFamily="49" charset="-122"/>
              </a:rPr>
              <a:t>相量</a:t>
            </a:r>
          </a:p>
        </p:txBody>
      </p:sp>
      <p:sp>
        <p:nvSpPr>
          <p:cNvPr id="647171" name="Text Box 3">
            <a:extLst>
              <a:ext uri="{FF2B5EF4-FFF2-40B4-BE49-F238E27FC236}">
                <a16:creationId xmlns:a16="http://schemas.microsoft.com/office/drawing/2014/main" id="{75343857-2F84-42FC-8A58-CA8663612AE3}"/>
              </a:ext>
            </a:extLst>
          </p:cNvPr>
          <p:cNvSpPr txBox="1">
            <a:spLocks noChangeArrowheads="1"/>
          </p:cNvSpPr>
          <p:nvPr/>
        </p:nvSpPr>
        <p:spPr bwMode="auto">
          <a:xfrm>
            <a:off x="827088" y="1341438"/>
            <a:ext cx="31670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1. </a:t>
            </a:r>
            <a:r>
              <a:rPr kumimoji="1" lang="zh-CN" altLang="en-US" b="1">
                <a:solidFill>
                  <a:schemeClr val="bg1"/>
                </a:solidFill>
                <a:latin typeface="楷体_GB2312" panose="02010609030101010101" pitchFamily="49" charset="-122"/>
                <a:ea typeface="楷体_GB2312" panose="02010609030101010101" pitchFamily="49" charset="-122"/>
              </a:rPr>
              <a:t>问题的提出</a:t>
            </a:r>
          </a:p>
        </p:txBody>
      </p:sp>
      <p:sp>
        <p:nvSpPr>
          <p:cNvPr id="647172" name="Text Box 4">
            <a:extLst>
              <a:ext uri="{FF2B5EF4-FFF2-40B4-BE49-F238E27FC236}">
                <a16:creationId xmlns:a16="http://schemas.microsoft.com/office/drawing/2014/main" id="{6E3F46E2-8840-4DFF-9E2C-90286284CD92}"/>
              </a:ext>
            </a:extLst>
          </p:cNvPr>
          <p:cNvSpPr txBox="1">
            <a:spLocks noChangeArrowheads="1"/>
          </p:cNvSpPr>
          <p:nvPr/>
        </p:nvSpPr>
        <p:spPr bwMode="auto">
          <a:xfrm>
            <a:off x="827088" y="2060575"/>
            <a:ext cx="3816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电路方程是微分方程：</a:t>
            </a:r>
          </a:p>
        </p:txBody>
      </p:sp>
      <p:sp>
        <p:nvSpPr>
          <p:cNvPr id="647173" name="Text Box 5">
            <a:extLst>
              <a:ext uri="{FF2B5EF4-FFF2-40B4-BE49-F238E27FC236}">
                <a16:creationId xmlns:a16="http://schemas.microsoft.com/office/drawing/2014/main" id="{C6951E30-51C4-473C-8925-8B75598D3A03}"/>
              </a:ext>
            </a:extLst>
          </p:cNvPr>
          <p:cNvSpPr txBox="1">
            <a:spLocks noChangeArrowheads="1"/>
          </p:cNvSpPr>
          <p:nvPr/>
        </p:nvSpPr>
        <p:spPr bwMode="auto">
          <a:xfrm>
            <a:off x="684213" y="4076700"/>
            <a:ext cx="77057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两个正弦量的相加：如</a:t>
            </a:r>
            <a:r>
              <a:rPr kumimoji="1" lang="en-US" altLang="zh-CN" sz="2800">
                <a:solidFill>
                  <a:srgbClr val="FFFF00"/>
                </a:solidFill>
                <a:ea typeface="楷体_GB2312" panose="02010609030101010101" pitchFamily="49" charset="-122"/>
              </a:rPr>
              <a:t>KCL</a:t>
            </a:r>
            <a:r>
              <a:rPr kumimoji="1" lang="zh-CN" altLang="en-US" sz="2800">
                <a:solidFill>
                  <a:srgbClr val="FFFF00"/>
                </a:solidFill>
                <a:ea typeface="楷体_GB2312" panose="02010609030101010101" pitchFamily="49" charset="-122"/>
              </a:rPr>
              <a:t>、</a:t>
            </a:r>
            <a:r>
              <a:rPr kumimoji="1" lang="en-US" altLang="zh-CN" sz="2800">
                <a:solidFill>
                  <a:srgbClr val="FFFF00"/>
                </a:solidFill>
                <a:ea typeface="楷体_GB2312" panose="02010609030101010101" pitchFamily="49" charset="-122"/>
              </a:rPr>
              <a:t>KVL</a:t>
            </a:r>
            <a:r>
              <a:rPr kumimoji="1" lang="zh-CN" altLang="en-US" sz="2800" b="1">
                <a:solidFill>
                  <a:srgbClr val="FFFF00"/>
                </a:solidFill>
                <a:ea typeface="楷体_GB2312" panose="02010609030101010101" pitchFamily="49" charset="-122"/>
              </a:rPr>
              <a:t>方程运算：</a:t>
            </a:r>
          </a:p>
        </p:txBody>
      </p:sp>
      <p:graphicFrame>
        <p:nvGraphicFramePr>
          <p:cNvPr id="647174" name="Object 6">
            <a:extLst>
              <a:ext uri="{FF2B5EF4-FFF2-40B4-BE49-F238E27FC236}">
                <a16:creationId xmlns:a16="http://schemas.microsoft.com/office/drawing/2014/main" id="{F4F9E3B0-EFCF-4A3F-96CE-FFD2DA34EF6F}"/>
              </a:ext>
            </a:extLst>
          </p:cNvPr>
          <p:cNvGraphicFramePr>
            <a:graphicFrameLocks noChangeAspect="1"/>
          </p:cNvGraphicFramePr>
          <p:nvPr/>
        </p:nvGraphicFramePr>
        <p:xfrm>
          <a:off x="611188" y="2852738"/>
          <a:ext cx="4968875" cy="1096962"/>
        </p:xfrm>
        <a:graphic>
          <a:graphicData uri="http://schemas.openxmlformats.org/presentationml/2006/ole">
            <mc:AlternateContent xmlns:mc="http://schemas.openxmlformats.org/markup-compatibility/2006">
              <mc:Choice xmlns:v="urn:schemas-microsoft-com:vml" Requires="v">
                <p:oleObj spid="_x0000_s26673" name="公式" r:id="rId3" imgW="2120777" imgH="457200" progId="Equation.3">
                  <p:embed/>
                </p:oleObj>
              </mc:Choice>
              <mc:Fallback>
                <p:oleObj name="公式" r:id="rId3" imgW="2120777" imgH="4572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2852738"/>
                        <a:ext cx="4968875"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7">
            <a:extLst>
              <a:ext uri="{FF2B5EF4-FFF2-40B4-BE49-F238E27FC236}">
                <a16:creationId xmlns:a16="http://schemas.microsoft.com/office/drawing/2014/main" id="{7DF20CCA-E035-4629-9829-A30008585BD4}"/>
              </a:ext>
            </a:extLst>
          </p:cNvPr>
          <p:cNvGrpSpPr>
            <a:grpSpLocks/>
          </p:cNvGrpSpPr>
          <p:nvPr/>
        </p:nvGrpSpPr>
        <p:grpSpPr bwMode="auto">
          <a:xfrm>
            <a:off x="1155700" y="4797425"/>
            <a:ext cx="5576888" cy="1298575"/>
            <a:chOff x="728" y="3022"/>
            <a:chExt cx="3513" cy="818"/>
          </a:xfrm>
        </p:grpSpPr>
        <p:graphicFrame>
          <p:nvGraphicFramePr>
            <p:cNvPr id="26667" name="Object 8">
              <a:extLst>
                <a:ext uri="{FF2B5EF4-FFF2-40B4-BE49-F238E27FC236}">
                  <a16:creationId xmlns:a16="http://schemas.microsoft.com/office/drawing/2014/main" id="{A7CD8F75-C0E8-4E2F-ADE8-2D2CD6CFFC17}"/>
                </a:ext>
              </a:extLst>
            </p:cNvPr>
            <p:cNvGraphicFramePr>
              <a:graphicFrameLocks noChangeAspect="1"/>
            </p:cNvGraphicFramePr>
            <p:nvPr/>
          </p:nvGraphicFramePr>
          <p:xfrm>
            <a:off x="728" y="3022"/>
            <a:ext cx="2504" cy="424"/>
          </p:xfrm>
          <a:graphic>
            <a:graphicData uri="http://schemas.openxmlformats.org/presentationml/2006/ole">
              <mc:AlternateContent xmlns:mc="http://schemas.openxmlformats.org/markup-compatibility/2006">
                <mc:Choice xmlns:v="urn:schemas-microsoft-com:vml" Requires="v">
                  <p:oleObj spid="_x0000_s26674" name="公式" r:id="rId5" imgW="1574701" imgH="266831" progId="Equation.3">
                    <p:embed/>
                  </p:oleObj>
                </mc:Choice>
                <mc:Fallback>
                  <p:oleObj name="公式" r:id="rId5" imgW="1574701" imgH="266831"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8" y="3022"/>
                          <a:ext cx="2504"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68" name="Object 9">
              <a:extLst>
                <a:ext uri="{FF2B5EF4-FFF2-40B4-BE49-F238E27FC236}">
                  <a16:creationId xmlns:a16="http://schemas.microsoft.com/office/drawing/2014/main" id="{DF846A68-680F-487B-B824-E54D02BDA871}"/>
                </a:ext>
              </a:extLst>
            </p:cNvPr>
            <p:cNvGraphicFramePr>
              <a:graphicFrameLocks noChangeAspect="1"/>
            </p:cNvGraphicFramePr>
            <p:nvPr/>
          </p:nvGraphicFramePr>
          <p:xfrm>
            <a:off x="748" y="3430"/>
            <a:ext cx="2495" cy="410"/>
          </p:xfrm>
          <a:graphic>
            <a:graphicData uri="http://schemas.openxmlformats.org/presentationml/2006/ole">
              <mc:AlternateContent xmlns:mc="http://schemas.openxmlformats.org/markup-compatibility/2006">
                <mc:Choice xmlns:v="urn:schemas-microsoft-com:vml" Requires="v">
                  <p:oleObj spid="_x0000_s26675" name="公式" r:id="rId7" imgW="1625600" imgH="266831" progId="Equation.3">
                    <p:embed/>
                  </p:oleObj>
                </mc:Choice>
                <mc:Fallback>
                  <p:oleObj name="公式" r:id="rId7" imgW="1625600" imgH="266831"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8" y="3430"/>
                          <a:ext cx="2495" cy="4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69" name="Line 10">
              <a:extLst>
                <a:ext uri="{FF2B5EF4-FFF2-40B4-BE49-F238E27FC236}">
                  <a16:creationId xmlns:a16="http://schemas.microsoft.com/office/drawing/2014/main" id="{295B4DBC-15F5-45C8-811F-E1B98489B778}"/>
                </a:ext>
              </a:extLst>
            </p:cNvPr>
            <p:cNvSpPr>
              <a:spLocks noChangeShapeType="1"/>
            </p:cNvSpPr>
            <p:nvPr/>
          </p:nvSpPr>
          <p:spPr bwMode="auto">
            <a:xfrm>
              <a:off x="3243" y="3204"/>
              <a:ext cx="547" cy="160"/>
            </a:xfrm>
            <a:prstGeom prst="line">
              <a:avLst/>
            </a:prstGeom>
            <a:noFill/>
            <a:ln w="38100">
              <a:solidFill>
                <a:srgbClr val="FFFF99"/>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70" name="Line 11">
              <a:extLst>
                <a:ext uri="{FF2B5EF4-FFF2-40B4-BE49-F238E27FC236}">
                  <a16:creationId xmlns:a16="http://schemas.microsoft.com/office/drawing/2014/main" id="{44E5979C-F2A3-4D9B-9BC0-C4997F500338}"/>
                </a:ext>
              </a:extLst>
            </p:cNvPr>
            <p:cNvSpPr>
              <a:spLocks noChangeShapeType="1"/>
            </p:cNvSpPr>
            <p:nvPr/>
          </p:nvSpPr>
          <p:spPr bwMode="auto">
            <a:xfrm flipV="1">
              <a:off x="3288" y="3383"/>
              <a:ext cx="499" cy="319"/>
            </a:xfrm>
            <a:prstGeom prst="line">
              <a:avLst/>
            </a:prstGeom>
            <a:noFill/>
            <a:ln w="38100">
              <a:solidFill>
                <a:srgbClr val="FFFF99"/>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71" name="Line 12">
              <a:extLst>
                <a:ext uri="{FF2B5EF4-FFF2-40B4-BE49-F238E27FC236}">
                  <a16:creationId xmlns:a16="http://schemas.microsoft.com/office/drawing/2014/main" id="{50A74FBC-281D-411D-A973-03741E128F82}"/>
                </a:ext>
              </a:extLst>
            </p:cNvPr>
            <p:cNvSpPr>
              <a:spLocks noChangeShapeType="1"/>
            </p:cNvSpPr>
            <p:nvPr/>
          </p:nvSpPr>
          <p:spPr bwMode="auto">
            <a:xfrm>
              <a:off x="3859" y="3369"/>
              <a:ext cx="382" cy="0"/>
            </a:xfrm>
            <a:prstGeom prst="line">
              <a:avLst/>
            </a:prstGeom>
            <a:noFill/>
            <a:ln w="571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72" name="Line 13">
              <a:extLst>
                <a:ext uri="{FF2B5EF4-FFF2-40B4-BE49-F238E27FC236}">
                  <a16:creationId xmlns:a16="http://schemas.microsoft.com/office/drawing/2014/main" id="{74270BA4-7F38-4388-BA19-95F7E840534B}"/>
                </a:ext>
              </a:extLst>
            </p:cNvPr>
            <p:cNvSpPr>
              <a:spLocks noChangeShapeType="1"/>
            </p:cNvSpPr>
            <p:nvPr/>
          </p:nvSpPr>
          <p:spPr bwMode="auto">
            <a:xfrm>
              <a:off x="4059" y="3158"/>
              <a:ext cx="0" cy="409"/>
            </a:xfrm>
            <a:prstGeom prst="line">
              <a:avLst/>
            </a:prstGeom>
            <a:noFill/>
            <a:ln w="571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26632" name="Group 14">
            <a:extLst>
              <a:ext uri="{FF2B5EF4-FFF2-40B4-BE49-F238E27FC236}">
                <a16:creationId xmlns:a16="http://schemas.microsoft.com/office/drawing/2014/main" id="{EC3FD72F-0D62-40DC-A044-5C3CDBBB0155}"/>
              </a:ext>
            </a:extLst>
          </p:cNvPr>
          <p:cNvGrpSpPr>
            <a:grpSpLocks/>
          </p:cNvGrpSpPr>
          <p:nvPr/>
        </p:nvGrpSpPr>
        <p:grpSpPr bwMode="auto">
          <a:xfrm>
            <a:off x="8316913" y="6446838"/>
            <a:ext cx="792162" cy="366712"/>
            <a:chOff x="5193" y="4020"/>
            <a:chExt cx="499" cy="231"/>
          </a:xfrm>
        </p:grpSpPr>
        <p:pic>
          <p:nvPicPr>
            <p:cNvPr id="26665" name="Picture 15" descr="78900">
              <a:extLst>
                <a:ext uri="{FF2B5EF4-FFF2-40B4-BE49-F238E27FC236}">
                  <a16:creationId xmlns:a16="http://schemas.microsoft.com/office/drawing/2014/main" id="{ABCE82D2-5C7C-4385-A3B2-46AD2C5DE77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6" name="Text Box 16">
              <a:hlinkClick r:id="" action="ppaction://hlinkshowjump?jump=nextslide"/>
              <a:extLst>
                <a:ext uri="{FF2B5EF4-FFF2-40B4-BE49-F238E27FC236}">
                  <a16:creationId xmlns:a16="http://schemas.microsoft.com/office/drawing/2014/main" id="{9E012640-2943-47E9-9C6A-592BBA36B377}"/>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6633" name="Group 17">
            <a:extLst>
              <a:ext uri="{FF2B5EF4-FFF2-40B4-BE49-F238E27FC236}">
                <a16:creationId xmlns:a16="http://schemas.microsoft.com/office/drawing/2014/main" id="{2ECB26F4-7A63-403F-9623-EDBA6863B502}"/>
              </a:ext>
            </a:extLst>
          </p:cNvPr>
          <p:cNvGrpSpPr>
            <a:grpSpLocks/>
          </p:cNvGrpSpPr>
          <p:nvPr/>
        </p:nvGrpSpPr>
        <p:grpSpPr bwMode="auto">
          <a:xfrm>
            <a:off x="7453313" y="6446838"/>
            <a:ext cx="792162" cy="366712"/>
            <a:chOff x="4649" y="4020"/>
            <a:chExt cx="499" cy="231"/>
          </a:xfrm>
        </p:grpSpPr>
        <p:pic>
          <p:nvPicPr>
            <p:cNvPr id="26663" name="Picture 18" descr="78900">
              <a:extLst>
                <a:ext uri="{FF2B5EF4-FFF2-40B4-BE49-F238E27FC236}">
                  <a16:creationId xmlns:a16="http://schemas.microsoft.com/office/drawing/2014/main" id="{F0BD4EAA-8568-4525-B8AF-A35080DB594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4" name="Text Box 19">
              <a:hlinkClick r:id="" action="ppaction://hlinkshowjump?jump=previousslide"/>
              <a:extLst>
                <a:ext uri="{FF2B5EF4-FFF2-40B4-BE49-F238E27FC236}">
                  <a16:creationId xmlns:a16="http://schemas.microsoft.com/office/drawing/2014/main" id="{F1414B01-E2A0-4707-A898-96E3EBE0FD34}"/>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 name="Group 20">
            <a:extLst>
              <a:ext uri="{FF2B5EF4-FFF2-40B4-BE49-F238E27FC236}">
                <a16:creationId xmlns:a16="http://schemas.microsoft.com/office/drawing/2014/main" id="{FF46C99B-9F54-4D38-BE46-2B435B42B6F6}"/>
              </a:ext>
            </a:extLst>
          </p:cNvPr>
          <p:cNvGrpSpPr>
            <a:grpSpLocks/>
          </p:cNvGrpSpPr>
          <p:nvPr/>
        </p:nvGrpSpPr>
        <p:grpSpPr bwMode="auto">
          <a:xfrm>
            <a:off x="5076825" y="1196975"/>
            <a:ext cx="3619500" cy="1873250"/>
            <a:chOff x="3016" y="663"/>
            <a:chExt cx="2280" cy="1180"/>
          </a:xfrm>
        </p:grpSpPr>
        <p:sp>
          <p:nvSpPr>
            <p:cNvPr id="26638" name="Oval 21">
              <a:extLst>
                <a:ext uri="{FF2B5EF4-FFF2-40B4-BE49-F238E27FC236}">
                  <a16:creationId xmlns:a16="http://schemas.microsoft.com/office/drawing/2014/main" id="{998C6697-B18B-474D-9997-7176D483B026}"/>
                </a:ext>
              </a:extLst>
            </p:cNvPr>
            <p:cNvSpPr>
              <a:spLocks noChangeArrowheads="1"/>
            </p:cNvSpPr>
            <p:nvPr/>
          </p:nvSpPr>
          <p:spPr bwMode="auto">
            <a:xfrm>
              <a:off x="3016" y="102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26639" name="Group 22">
              <a:extLst>
                <a:ext uri="{FF2B5EF4-FFF2-40B4-BE49-F238E27FC236}">
                  <a16:creationId xmlns:a16="http://schemas.microsoft.com/office/drawing/2014/main" id="{2BEDD683-9194-4AB2-9EE9-5A5C7C20D733}"/>
                </a:ext>
              </a:extLst>
            </p:cNvPr>
            <p:cNvGrpSpPr>
              <a:grpSpLocks/>
            </p:cNvGrpSpPr>
            <p:nvPr/>
          </p:nvGrpSpPr>
          <p:grpSpPr bwMode="auto">
            <a:xfrm>
              <a:off x="4967" y="1207"/>
              <a:ext cx="240" cy="90"/>
              <a:chOff x="4604" y="2478"/>
              <a:chExt cx="240" cy="90"/>
            </a:xfrm>
          </p:grpSpPr>
          <p:sp>
            <p:nvSpPr>
              <p:cNvPr id="26661" name="Line 23">
                <a:extLst>
                  <a:ext uri="{FF2B5EF4-FFF2-40B4-BE49-F238E27FC236}">
                    <a16:creationId xmlns:a16="http://schemas.microsoft.com/office/drawing/2014/main" id="{4FDC886A-4789-4C6C-AB15-39EE04E35F4C}"/>
                  </a:ext>
                </a:extLst>
              </p:cNvPr>
              <p:cNvSpPr>
                <a:spLocks noChangeShapeType="1"/>
              </p:cNvSpPr>
              <p:nvPr/>
            </p:nvSpPr>
            <p:spPr bwMode="auto">
              <a:xfrm>
                <a:off x="4604" y="247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62" name="Line 24">
                <a:extLst>
                  <a:ext uri="{FF2B5EF4-FFF2-40B4-BE49-F238E27FC236}">
                    <a16:creationId xmlns:a16="http://schemas.microsoft.com/office/drawing/2014/main" id="{157795C2-F8B1-4E6F-9784-415DEE10B17A}"/>
                  </a:ext>
                </a:extLst>
              </p:cNvPr>
              <p:cNvSpPr>
                <a:spLocks noChangeShapeType="1"/>
              </p:cNvSpPr>
              <p:nvPr/>
            </p:nvSpPr>
            <p:spPr bwMode="auto">
              <a:xfrm>
                <a:off x="4604" y="256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6640" name="Line 25">
              <a:extLst>
                <a:ext uri="{FF2B5EF4-FFF2-40B4-BE49-F238E27FC236}">
                  <a16:creationId xmlns:a16="http://schemas.microsoft.com/office/drawing/2014/main" id="{FF233F5F-4E58-425B-878F-900829691155}"/>
                </a:ext>
              </a:extLst>
            </p:cNvPr>
            <p:cNvSpPr>
              <a:spLocks noChangeShapeType="1"/>
            </p:cNvSpPr>
            <p:nvPr/>
          </p:nvSpPr>
          <p:spPr bwMode="auto">
            <a:xfrm>
              <a:off x="3198" y="754"/>
              <a:ext cx="0" cy="108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41" name="Line 26">
              <a:extLst>
                <a:ext uri="{FF2B5EF4-FFF2-40B4-BE49-F238E27FC236}">
                  <a16:creationId xmlns:a16="http://schemas.microsoft.com/office/drawing/2014/main" id="{00EE1B13-662E-42E0-BB35-27FE829E4987}"/>
                </a:ext>
              </a:extLst>
            </p:cNvPr>
            <p:cNvSpPr>
              <a:spLocks noChangeShapeType="1"/>
            </p:cNvSpPr>
            <p:nvPr/>
          </p:nvSpPr>
          <p:spPr bwMode="auto">
            <a:xfrm>
              <a:off x="3198" y="754"/>
              <a:ext cx="104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42" name="Freeform 27">
              <a:extLst>
                <a:ext uri="{FF2B5EF4-FFF2-40B4-BE49-F238E27FC236}">
                  <a16:creationId xmlns:a16="http://schemas.microsoft.com/office/drawing/2014/main" id="{D28E0911-D530-4A7F-A60B-8FEAC0DE24FB}"/>
                </a:ext>
              </a:extLst>
            </p:cNvPr>
            <p:cNvSpPr>
              <a:spLocks/>
            </p:cNvSpPr>
            <p:nvPr/>
          </p:nvSpPr>
          <p:spPr bwMode="auto">
            <a:xfrm>
              <a:off x="4649" y="754"/>
              <a:ext cx="454" cy="453"/>
            </a:xfrm>
            <a:custGeom>
              <a:avLst/>
              <a:gdLst>
                <a:gd name="T0" fmla="*/ 0 w 337"/>
                <a:gd name="T1" fmla="*/ 0 h 346"/>
                <a:gd name="T2" fmla="*/ 1110 w 337"/>
                <a:gd name="T3" fmla="*/ 0 h 346"/>
                <a:gd name="T4" fmla="*/ 1110 w 337"/>
                <a:gd name="T5" fmla="*/ 1016 h 346"/>
                <a:gd name="T6" fmla="*/ 0 60000 65536"/>
                <a:gd name="T7" fmla="*/ 0 60000 65536"/>
                <a:gd name="T8" fmla="*/ 0 60000 65536"/>
                <a:gd name="T9" fmla="*/ 0 w 337"/>
                <a:gd name="T10" fmla="*/ 0 h 346"/>
                <a:gd name="T11" fmla="*/ 337 w 337"/>
                <a:gd name="T12" fmla="*/ 346 h 346"/>
              </a:gdLst>
              <a:ahLst/>
              <a:cxnLst>
                <a:cxn ang="T6">
                  <a:pos x="T0" y="T1"/>
                </a:cxn>
                <a:cxn ang="T7">
                  <a:pos x="T2" y="T3"/>
                </a:cxn>
                <a:cxn ang="T8">
                  <a:pos x="T4" y="T5"/>
                </a:cxn>
              </a:cxnLst>
              <a:rect l="T9" t="T10" r="T11" b="T12"/>
              <a:pathLst>
                <a:path w="337" h="346">
                  <a:moveTo>
                    <a:pt x="0" y="0"/>
                  </a:moveTo>
                  <a:lnTo>
                    <a:pt x="337" y="0"/>
                  </a:lnTo>
                  <a:lnTo>
                    <a:pt x="337" y="346"/>
                  </a:lnTo>
                </a:path>
              </a:pathLst>
            </a:custGeom>
            <a:noFill/>
            <a:ln w="28575" cmpd="sng">
              <a:solidFill>
                <a:srgbClr val="FFCC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6643" name="Line 28">
              <a:extLst>
                <a:ext uri="{FF2B5EF4-FFF2-40B4-BE49-F238E27FC236}">
                  <a16:creationId xmlns:a16="http://schemas.microsoft.com/office/drawing/2014/main" id="{C7FD919C-9598-4BB3-9132-50A1A6F146C9}"/>
                </a:ext>
              </a:extLst>
            </p:cNvPr>
            <p:cNvSpPr>
              <a:spLocks noChangeShapeType="1"/>
            </p:cNvSpPr>
            <p:nvPr/>
          </p:nvSpPr>
          <p:spPr bwMode="auto">
            <a:xfrm>
              <a:off x="5103" y="1298"/>
              <a:ext cx="0" cy="544"/>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44" name="Line 29">
              <a:extLst>
                <a:ext uri="{FF2B5EF4-FFF2-40B4-BE49-F238E27FC236}">
                  <a16:creationId xmlns:a16="http://schemas.microsoft.com/office/drawing/2014/main" id="{F2E6147D-81C4-4BE4-9F06-4F573B1E78E8}"/>
                </a:ext>
              </a:extLst>
            </p:cNvPr>
            <p:cNvSpPr>
              <a:spLocks noChangeShapeType="1"/>
            </p:cNvSpPr>
            <p:nvPr/>
          </p:nvSpPr>
          <p:spPr bwMode="auto">
            <a:xfrm>
              <a:off x="3198" y="1842"/>
              <a:ext cx="1899"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45" name="Rectangle 30">
              <a:extLst>
                <a:ext uri="{FF2B5EF4-FFF2-40B4-BE49-F238E27FC236}">
                  <a16:creationId xmlns:a16="http://schemas.microsoft.com/office/drawing/2014/main" id="{5276B08E-729F-49FD-8C0D-87678F04D90F}"/>
                </a:ext>
              </a:extLst>
            </p:cNvPr>
            <p:cNvSpPr>
              <a:spLocks noChangeArrowheads="1"/>
            </p:cNvSpPr>
            <p:nvPr/>
          </p:nvSpPr>
          <p:spPr bwMode="auto">
            <a:xfrm>
              <a:off x="3651" y="845"/>
              <a:ext cx="137"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endParaRPr kumimoji="1" lang="en-US" altLang="zh-CN" sz="2800">
                <a:solidFill>
                  <a:schemeClr val="bg1"/>
                </a:solidFill>
                <a:ea typeface="宋体" panose="02010600030101010101" pitchFamily="2" charset="-122"/>
              </a:endParaRPr>
            </a:p>
          </p:txBody>
        </p:sp>
        <p:sp>
          <p:nvSpPr>
            <p:cNvPr id="26646" name="Rectangle 31">
              <a:extLst>
                <a:ext uri="{FF2B5EF4-FFF2-40B4-BE49-F238E27FC236}">
                  <a16:creationId xmlns:a16="http://schemas.microsoft.com/office/drawing/2014/main" id="{7CF818BF-3EB3-4FD4-9657-4EA5C9BB40B0}"/>
                </a:ext>
              </a:extLst>
            </p:cNvPr>
            <p:cNvSpPr>
              <a:spLocks noChangeArrowheads="1"/>
            </p:cNvSpPr>
            <p:nvPr/>
          </p:nvSpPr>
          <p:spPr bwMode="auto">
            <a:xfrm>
              <a:off x="4422" y="799"/>
              <a:ext cx="125"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L</a:t>
              </a:r>
              <a:endParaRPr kumimoji="1" lang="en-US" altLang="zh-CN" sz="2800">
                <a:solidFill>
                  <a:schemeClr val="bg1"/>
                </a:solidFill>
                <a:ea typeface="宋体" panose="02010600030101010101" pitchFamily="2" charset="-122"/>
              </a:endParaRPr>
            </a:p>
          </p:txBody>
        </p:sp>
        <p:sp>
          <p:nvSpPr>
            <p:cNvPr id="26647" name="Rectangle 32">
              <a:extLst>
                <a:ext uri="{FF2B5EF4-FFF2-40B4-BE49-F238E27FC236}">
                  <a16:creationId xmlns:a16="http://schemas.microsoft.com/office/drawing/2014/main" id="{9CE93E00-25A1-46BE-A37D-51C7A7C50F2F}"/>
                </a:ext>
              </a:extLst>
            </p:cNvPr>
            <p:cNvSpPr>
              <a:spLocks noChangeArrowheads="1"/>
            </p:cNvSpPr>
            <p:nvPr/>
          </p:nvSpPr>
          <p:spPr bwMode="auto">
            <a:xfrm>
              <a:off x="5148" y="1344"/>
              <a:ext cx="14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C</a:t>
              </a:r>
              <a:endParaRPr kumimoji="1" lang="en-US" altLang="zh-CN" sz="2800">
                <a:solidFill>
                  <a:schemeClr val="bg1"/>
                </a:solidFill>
                <a:ea typeface="宋体" panose="02010600030101010101" pitchFamily="2" charset="-122"/>
              </a:endParaRPr>
            </a:p>
          </p:txBody>
        </p:sp>
        <p:sp>
          <p:nvSpPr>
            <p:cNvPr id="26648" name="Rectangle 33">
              <a:extLst>
                <a:ext uri="{FF2B5EF4-FFF2-40B4-BE49-F238E27FC236}">
                  <a16:creationId xmlns:a16="http://schemas.microsoft.com/office/drawing/2014/main" id="{4CD67A9D-75E9-4C94-A58F-FC3CCEA2BC82}"/>
                </a:ext>
              </a:extLst>
            </p:cNvPr>
            <p:cNvSpPr>
              <a:spLocks noChangeArrowheads="1"/>
            </p:cNvSpPr>
            <p:nvPr/>
          </p:nvSpPr>
          <p:spPr bwMode="auto">
            <a:xfrm>
              <a:off x="4876" y="890"/>
              <a:ext cx="12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26649" name="Rectangle 34">
              <a:extLst>
                <a:ext uri="{FF2B5EF4-FFF2-40B4-BE49-F238E27FC236}">
                  <a16:creationId xmlns:a16="http://schemas.microsoft.com/office/drawing/2014/main" id="{643E9491-1A7A-4C11-A028-161703E0F320}"/>
                </a:ext>
              </a:extLst>
            </p:cNvPr>
            <p:cNvSpPr>
              <a:spLocks noChangeArrowheads="1"/>
            </p:cNvSpPr>
            <p:nvPr/>
          </p:nvSpPr>
          <p:spPr bwMode="auto">
            <a:xfrm>
              <a:off x="4830" y="1344"/>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latin typeface="宋体" panose="02010600030101010101" pitchFamily="2" charset="-122"/>
                  <a:ea typeface="宋体" panose="02010600030101010101" pitchFamily="2" charset="-122"/>
                </a:rPr>
                <a:t>-</a:t>
              </a:r>
            </a:p>
          </p:txBody>
        </p:sp>
        <p:sp>
          <p:nvSpPr>
            <p:cNvPr id="26650" name="Rectangle 35">
              <a:extLst>
                <a:ext uri="{FF2B5EF4-FFF2-40B4-BE49-F238E27FC236}">
                  <a16:creationId xmlns:a16="http://schemas.microsoft.com/office/drawing/2014/main" id="{B3CD6757-3DAF-44D0-86AC-CAA7E9BD66A1}"/>
                </a:ext>
              </a:extLst>
            </p:cNvPr>
            <p:cNvSpPr>
              <a:spLocks noChangeArrowheads="1"/>
            </p:cNvSpPr>
            <p:nvPr/>
          </p:nvSpPr>
          <p:spPr bwMode="auto">
            <a:xfrm>
              <a:off x="4694" y="1117"/>
              <a:ext cx="249"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u</a:t>
              </a:r>
              <a:r>
                <a:rPr kumimoji="1" lang="en-US" altLang="zh-CN" baseline="-25000">
                  <a:solidFill>
                    <a:schemeClr val="bg1"/>
                  </a:solidFill>
                  <a:ea typeface="宋体" panose="02010600030101010101" pitchFamily="2" charset="-122"/>
                </a:rPr>
                <a:t>C</a:t>
              </a:r>
              <a:endParaRPr kumimoji="1" lang="en-US" altLang="zh-CN">
                <a:solidFill>
                  <a:schemeClr val="bg1"/>
                </a:solidFill>
                <a:ea typeface="宋体" panose="02010600030101010101" pitchFamily="2" charset="-122"/>
              </a:endParaRPr>
            </a:p>
          </p:txBody>
        </p:sp>
        <p:sp>
          <p:nvSpPr>
            <p:cNvPr id="26651" name="Line 36">
              <a:extLst>
                <a:ext uri="{FF2B5EF4-FFF2-40B4-BE49-F238E27FC236}">
                  <a16:creationId xmlns:a16="http://schemas.microsoft.com/office/drawing/2014/main" id="{374411F3-FDC9-404A-9BAA-C30E363451EC}"/>
                </a:ext>
              </a:extLst>
            </p:cNvPr>
            <p:cNvSpPr>
              <a:spLocks noChangeShapeType="1"/>
            </p:cNvSpPr>
            <p:nvPr/>
          </p:nvSpPr>
          <p:spPr bwMode="auto">
            <a:xfrm>
              <a:off x="3923" y="890"/>
              <a:ext cx="31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6652" name="Rectangle 37">
              <a:extLst>
                <a:ext uri="{FF2B5EF4-FFF2-40B4-BE49-F238E27FC236}">
                  <a16:creationId xmlns:a16="http://schemas.microsoft.com/office/drawing/2014/main" id="{3C95DF54-E61C-4CB9-A140-037B50591E61}"/>
                </a:ext>
              </a:extLst>
            </p:cNvPr>
            <p:cNvSpPr>
              <a:spLocks noChangeArrowheads="1"/>
            </p:cNvSpPr>
            <p:nvPr/>
          </p:nvSpPr>
          <p:spPr bwMode="auto">
            <a:xfrm>
              <a:off x="4059" y="890"/>
              <a:ext cx="174"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L</a:t>
              </a:r>
              <a:endParaRPr kumimoji="1" lang="en-US" altLang="zh-CN">
                <a:solidFill>
                  <a:schemeClr val="bg1"/>
                </a:solidFill>
                <a:ea typeface="宋体" panose="02010600030101010101" pitchFamily="2" charset="-122"/>
              </a:endParaRPr>
            </a:p>
          </p:txBody>
        </p:sp>
        <p:sp>
          <p:nvSpPr>
            <p:cNvPr id="26653" name="Text Box 38">
              <a:extLst>
                <a:ext uri="{FF2B5EF4-FFF2-40B4-BE49-F238E27FC236}">
                  <a16:creationId xmlns:a16="http://schemas.microsoft.com/office/drawing/2014/main" id="{B1479B86-CC9A-48B5-B336-D69919FA8507}"/>
                </a:ext>
              </a:extLst>
            </p:cNvPr>
            <p:cNvSpPr txBox="1">
              <a:spLocks noChangeArrowheads="1"/>
            </p:cNvSpPr>
            <p:nvPr/>
          </p:nvSpPr>
          <p:spPr bwMode="auto">
            <a:xfrm>
              <a:off x="3379" y="1136"/>
              <a:ext cx="24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u</a:t>
              </a:r>
              <a:endParaRPr kumimoji="1" lang="en-US" altLang="zh-CN">
                <a:solidFill>
                  <a:schemeClr val="bg1"/>
                </a:solidFill>
                <a:ea typeface="宋体" panose="02010600030101010101" pitchFamily="2" charset="-122"/>
                <a:sym typeface="Symbol" panose="05050102010706020507" pitchFamily="18" charset="2"/>
              </a:endParaRPr>
            </a:p>
          </p:txBody>
        </p:sp>
        <p:grpSp>
          <p:nvGrpSpPr>
            <p:cNvPr id="26654" name="Group 39">
              <a:extLst>
                <a:ext uri="{FF2B5EF4-FFF2-40B4-BE49-F238E27FC236}">
                  <a16:creationId xmlns:a16="http://schemas.microsoft.com/office/drawing/2014/main" id="{CFE3312A-478A-4FF2-87AE-AA9165E8AC05}"/>
                </a:ext>
              </a:extLst>
            </p:cNvPr>
            <p:cNvGrpSpPr>
              <a:grpSpLocks/>
            </p:cNvGrpSpPr>
            <p:nvPr/>
          </p:nvGrpSpPr>
          <p:grpSpPr bwMode="auto">
            <a:xfrm>
              <a:off x="4195" y="663"/>
              <a:ext cx="499" cy="590"/>
              <a:chOff x="476" y="663"/>
              <a:chExt cx="771" cy="862"/>
            </a:xfrm>
          </p:grpSpPr>
          <p:sp>
            <p:nvSpPr>
              <p:cNvPr id="26658" name="AutoShape 40">
                <a:extLst>
                  <a:ext uri="{FF2B5EF4-FFF2-40B4-BE49-F238E27FC236}">
                    <a16:creationId xmlns:a16="http://schemas.microsoft.com/office/drawing/2014/main" id="{DCBDDADC-8B02-4124-880B-A0A3098F8BF5}"/>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26659" name="AutoShape 41">
                <a:extLst>
                  <a:ext uri="{FF2B5EF4-FFF2-40B4-BE49-F238E27FC236}">
                    <a16:creationId xmlns:a16="http://schemas.microsoft.com/office/drawing/2014/main" id="{9FE2C8C3-C5A7-4F9C-9599-8018BA2C6115}"/>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26660" name="AutoShape 42">
                <a:extLst>
                  <a:ext uri="{FF2B5EF4-FFF2-40B4-BE49-F238E27FC236}">
                    <a16:creationId xmlns:a16="http://schemas.microsoft.com/office/drawing/2014/main" id="{131B1B6D-0D35-4794-B8C9-DCB0EB5F213D}"/>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26655" name="Rectangle 43">
              <a:extLst>
                <a:ext uri="{FF2B5EF4-FFF2-40B4-BE49-F238E27FC236}">
                  <a16:creationId xmlns:a16="http://schemas.microsoft.com/office/drawing/2014/main" id="{0D6CDE0F-56EC-4735-A602-AFB40270E556}"/>
                </a:ext>
              </a:extLst>
            </p:cNvPr>
            <p:cNvSpPr>
              <a:spLocks noChangeArrowheads="1"/>
            </p:cNvSpPr>
            <p:nvPr/>
          </p:nvSpPr>
          <p:spPr bwMode="auto">
            <a:xfrm>
              <a:off x="3560" y="70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6656" name="Rectangle 44">
              <a:extLst>
                <a:ext uri="{FF2B5EF4-FFF2-40B4-BE49-F238E27FC236}">
                  <a16:creationId xmlns:a16="http://schemas.microsoft.com/office/drawing/2014/main" id="{6BB32CED-332C-4FEE-B884-97F3A61DA83E}"/>
                </a:ext>
              </a:extLst>
            </p:cNvPr>
            <p:cNvSpPr>
              <a:spLocks noChangeArrowheads="1"/>
            </p:cNvSpPr>
            <p:nvPr/>
          </p:nvSpPr>
          <p:spPr bwMode="auto">
            <a:xfrm>
              <a:off x="3288" y="799"/>
              <a:ext cx="12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26657" name="Rectangle 45">
              <a:extLst>
                <a:ext uri="{FF2B5EF4-FFF2-40B4-BE49-F238E27FC236}">
                  <a16:creationId xmlns:a16="http://schemas.microsoft.com/office/drawing/2014/main" id="{E99738A3-7C34-489A-8A4C-7728821816A3}"/>
                </a:ext>
              </a:extLst>
            </p:cNvPr>
            <p:cNvSpPr>
              <a:spLocks noChangeArrowheads="1"/>
            </p:cNvSpPr>
            <p:nvPr/>
          </p:nvSpPr>
          <p:spPr bwMode="auto">
            <a:xfrm>
              <a:off x="3288" y="1389"/>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latin typeface="宋体" panose="02010600030101010101" pitchFamily="2" charset="-122"/>
                  <a:ea typeface="宋体" panose="02010600030101010101" pitchFamily="2" charset="-122"/>
                </a:rPr>
                <a:t>-</a:t>
              </a:r>
            </a:p>
          </p:txBody>
        </p:sp>
      </p:grpSp>
      <p:grpSp>
        <p:nvGrpSpPr>
          <p:cNvPr id="26635" name="Group 46">
            <a:extLst>
              <a:ext uri="{FF2B5EF4-FFF2-40B4-BE49-F238E27FC236}">
                <a16:creationId xmlns:a16="http://schemas.microsoft.com/office/drawing/2014/main" id="{8C53FDF0-5A16-4DB3-ACEF-52FE79CAE88D}"/>
              </a:ext>
            </a:extLst>
          </p:cNvPr>
          <p:cNvGrpSpPr>
            <a:grpSpLocks/>
          </p:cNvGrpSpPr>
          <p:nvPr/>
        </p:nvGrpSpPr>
        <p:grpSpPr bwMode="auto">
          <a:xfrm>
            <a:off x="6588125" y="6446838"/>
            <a:ext cx="792163" cy="366712"/>
            <a:chOff x="4649" y="4020"/>
            <a:chExt cx="499" cy="231"/>
          </a:xfrm>
        </p:grpSpPr>
        <p:pic>
          <p:nvPicPr>
            <p:cNvPr id="26636" name="Picture 47" descr="78900">
              <a:extLst>
                <a:ext uri="{FF2B5EF4-FFF2-40B4-BE49-F238E27FC236}">
                  <a16:creationId xmlns:a16="http://schemas.microsoft.com/office/drawing/2014/main" id="{EAF90FA8-2314-4A3C-A15E-89411D10F11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7" name="Text Box 48">
              <a:hlinkClick r:id="" action="ppaction://hlinkshowjump?jump=firstslide"/>
              <a:extLst>
                <a:ext uri="{FF2B5EF4-FFF2-40B4-BE49-F238E27FC236}">
                  <a16:creationId xmlns:a16="http://schemas.microsoft.com/office/drawing/2014/main" id="{4EDC7BD0-B4AC-4129-A5DC-2569066F0BC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647170"/>
                                        </p:tgtEl>
                                        <p:attrNameLst>
                                          <p:attrName>style.visibility</p:attrName>
                                        </p:attrNameLst>
                                      </p:cBhvr>
                                      <p:to>
                                        <p:strVal val="visible"/>
                                      </p:to>
                                    </p:set>
                                    <p:anim calcmode="lin" valueType="num">
                                      <p:cBhvr additive="base">
                                        <p:cTn id="7" dur="500" fill="hold"/>
                                        <p:tgtEl>
                                          <p:spTgt spid="647170"/>
                                        </p:tgtEl>
                                        <p:attrNameLst>
                                          <p:attrName>ppt_x</p:attrName>
                                        </p:attrNameLst>
                                      </p:cBhvr>
                                      <p:tavLst>
                                        <p:tav tm="0">
                                          <p:val>
                                            <p:strVal val="0-#ppt_w/2"/>
                                          </p:val>
                                        </p:tav>
                                        <p:tav tm="100000">
                                          <p:val>
                                            <p:strVal val="#ppt_x"/>
                                          </p:val>
                                        </p:tav>
                                      </p:tavLst>
                                    </p:anim>
                                    <p:anim calcmode="lin" valueType="num">
                                      <p:cBhvr additive="base">
                                        <p:cTn id="8" dur="500" fill="hold"/>
                                        <p:tgtEl>
                                          <p:spTgt spid="64717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7171"/>
                                        </p:tgtEl>
                                        <p:attrNameLst>
                                          <p:attrName>style.visibility</p:attrName>
                                        </p:attrNameLst>
                                      </p:cBhvr>
                                      <p:to>
                                        <p:strVal val="visible"/>
                                      </p:to>
                                    </p:set>
                                    <p:anim calcmode="lin" valueType="num">
                                      <p:cBhvr additive="base">
                                        <p:cTn id="13" dur="500" fill="hold"/>
                                        <p:tgtEl>
                                          <p:spTgt spid="647171"/>
                                        </p:tgtEl>
                                        <p:attrNameLst>
                                          <p:attrName>ppt_x</p:attrName>
                                        </p:attrNameLst>
                                      </p:cBhvr>
                                      <p:tavLst>
                                        <p:tav tm="0">
                                          <p:val>
                                            <p:strVal val="0-#ppt_w/2"/>
                                          </p:val>
                                        </p:tav>
                                        <p:tav tm="100000">
                                          <p:val>
                                            <p:strVal val="#ppt_x"/>
                                          </p:val>
                                        </p:tav>
                                      </p:tavLst>
                                    </p:anim>
                                    <p:anim calcmode="lin" valueType="num">
                                      <p:cBhvr additive="base">
                                        <p:cTn id="14" dur="500" fill="hold"/>
                                        <p:tgtEl>
                                          <p:spTgt spid="64717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47172"/>
                                        </p:tgtEl>
                                        <p:attrNameLst>
                                          <p:attrName>style.visibility</p:attrName>
                                        </p:attrNameLst>
                                      </p:cBhvr>
                                      <p:to>
                                        <p:strVal val="visible"/>
                                      </p:to>
                                    </p:set>
                                    <p:animEffect transition="in" filter="wipe(left)">
                                      <p:cBhvr>
                                        <p:cTn id="24" dur="2000"/>
                                        <p:tgtEl>
                                          <p:spTgt spid="64717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647174"/>
                                        </p:tgtEl>
                                        <p:attrNameLst>
                                          <p:attrName>style.visibility</p:attrName>
                                        </p:attrNameLst>
                                      </p:cBhvr>
                                      <p:to>
                                        <p:strVal val="visible"/>
                                      </p:to>
                                    </p:set>
                                    <p:animEffect transition="in" filter="wipe(left)">
                                      <p:cBhvr>
                                        <p:cTn id="29" dur="2000"/>
                                        <p:tgtEl>
                                          <p:spTgt spid="64717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47173"/>
                                        </p:tgtEl>
                                        <p:attrNameLst>
                                          <p:attrName>style.visibility</p:attrName>
                                        </p:attrNameLst>
                                      </p:cBhvr>
                                      <p:to>
                                        <p:strVal val="visible"/>
                                      </p:to>
                                    </p:set>
                                    <p:animEffect transition="in" filter="wipe(left)">
                                      <p:cBhvr>
                                        <p:cTn id="34" dur="2000"/>
                                        <p:tgtEl>
                                          <p:spTgt spid="64717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blinds(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7170" grpId="0"/>
      <p:bldP spid="647171" grpId="0"/>
      <p:bldP spid="647172" grpId="0" autoUpdateAnimBg="0"/>
      <p:bldP spid="64717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73F96A16-D433-4656-AE0E-904CD469BE04}"/>
              </a:ext>
            </a:extLst>
          </p:cNvPr>
          <p:cNvGrpSpPr>
            <a:grpSpLocks/>
          </p:cNvGrpSpPr>
          <p:nvPr/>
        </p:nvGrpSpPr>
        <p:grpSpPr bwMode="auto">
          <a:xfrm>
            <a:off x="2339975" y="549275"/>
            <a:ext cx="4545013" cy="601663"/>
            <a:chOff x="1474" y="346"/>
            <a:chExt cx="2863" cy="379"/>
          </a:xfrm>
        </p:grpSpPr>
        <p:sp>
          <p:nvSpPr>
            <p:cNvPr id="27700" name="Text Box 3">
              <a:extLst>
                <a:ext uri="{FF2B5EF4-FFF2-40B4-BE49-F238E27FC236}">
                  <a16:creationId xmlns:a16="http://schemas.microsoft.com/office/drawing/2014/main" id="{EAB40E0B-19DE-4C44-BAB9-248101F109AE}"/>
                </a:ext>
              </a:extLst>
            </p:cNvPr>
            <p:cNvSpPr txBox="1">
              <a:spLocks noChangeArrowheads="1"/>
            </p:cNvSpPr>
            <p:nvPr/>
          </p:nvSpPr>
          <p:spPr bwMode="auto">
            <a:xfrm>
              <a:off x="1474" y="346"/>
              <a:ext cx="349"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1</a:t>
              </a:r>
              <a:endParaRPr kumimoji="1" lang="en-US" altLang="zh-CN" i="1">
                <a:solidFill>
                  <a:schemeClr val="bg1"/>
                </a:solidFill>
                <a:ea typeface="宋体" panose="02010600030101010101" pitchFamily="2" charset="-122"/>
              </a:endParaRPr>
            </a:p>
          </p:txBody>
        </p:sp>
        <p:sp>
          <p:nvSpPr>
            <p:cNvPr id="27701" name="Text Box 4">
              <a:extLst>
                <a:ext uri="{FF2B5EF4-FFF2-40B4-BE49-F238E27FC236}">
                  <a16:creationId xmlns:a16="http://schemas.microsoft.com/office/drawing/2014/main" id="{2D7217CD-85A1-4C7A-946E-8A4942458F3A}"/>
                </a:ext>
              </a:extLst>
            </p:cNvPr>
            <p:cNvSpPr txBox="1">
              <a:spLocks noChangeArrowheads="1"/>
            </p:cNvSpPr>
            <p:nvPr/>
          </p:nvSpPr>
          <p:spPr bwMode="auto">
            <a:xfrm>
              <a:off x="3288" y="360"/>
              <a:ext cx="1049"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1</a:t>
              </a: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2 </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3</a:t>
              </a:r>
              <a:endParaRPr kumimoji="1" lang="en-US" altLang="zh-CN">
                <a:solidFill>
                  <a:schemeClr val="bg1"/>
                </a:solidFill>
                <a:ea typeface="宋体" panose="02010600030101010101" pitchFamily="2" charset="-122"/>
              </a:endParaRPr>
            </a:p>
          </p:txBody>
        </p:sp>
        <p:sp>
          <p:nvSpPr>
            <p:cNvPr id="27702" name="Text Box 5">
              <a:extLst>
                <a:ext uri="{FF2B5EF4-FFF2-40B4-BE49-F238E27FC236}">
                  <a16:creationId xmlns:a16="http://schemas.microsoft.com/office/drawing/2014/main" id="{BC2EF968-A7C5-4291-A198-06592E62A814}"/>
                </a:ext>
              </a:extLst>
            </p:cNvPr>
            <p:cNvSpPr txBox="1">
              <a:spLocks noChangeArrowheads="1"/>
            </p:cNvSpPr>
            <p:nvPr/>
          </p:nvSpPr>
          <p:spPr bwMode="auto">
            <a:xfrm>
              <a:off x="2472" y="346"/>
              <a:ext cx="27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2</a:t>
              </a:r>
              <a:endParaRPr kumimoji="1" lang="en-US" altLang="zh-CN" i="1">
                <a:solidFill>
                  <a:schemeClr val="bg1"/>
                </a:solidFill>
                <a:ea typeface="宋体" panose="02010600030101010101" pitchFamily="2" charset="-122"/>
              </a:endParaRPr>
            </a:p>
          </p:txBody>
        </p:sp>
      </p:grpSp>
      <p:grpSp>
        <p:nvGrpSpPr>
          <p:cNvPr id="3" name="Group 6">
            <a:extLst>
              <a:ext uri="{FF2B5EF4-FFF2-40B4-BE49-F238E27FC236}">
                <a16:creationId xmlns:a16="http://schemas.microsoft.com/office/drawing/2014/main" id="{FD84A621-7188-437D-AD89-830ECB61B969}"/>
              </a:ext>
            </a:extLst>
          </p:cNvPr>
          <p:cNvGrpSpPr>
            <a:grpSpLocks/>
          </p:cNvGrpSpPr>
          <p:nvPr/>
        </p:nvGrpSpPr>
        <p:grpSpPr bwMode="auto">
          <a:xfrm>
            <a:off x="971550" y="1341438"/>
            <a:ext cx="5287963" cy="601662"/>
            <a:chOff x="521" y="845"/>
            <a:chExt cx="3331" cy="379"/>
          </a:xfrm>
        </p:grpSpPr>
        <p:sp>
          <p:nvSpPr>
            <p:cNvPr id="27696" name="Text Box 7">
              <a:extLst>
                <a:ext uri="{FF2B5EF4-FFF2-40B4-BE49-F238E27FC236}">
                  <a16:creationId xmlns:a16="http://schemas.microsoft.com/office/drawing/2014/main" id="{73BE35A0-D8F3-43F2-B807-68A5B93514EF}"/>
                </a:ext>
              </a:extLst>
            </p:cNvPr>
            <p:cNvSpPr txBox="1">
              <a:spLocks noChangeArrowheads="1"/>
            </p:cNvSpPr>
            <p:nvPr/>
          </p:nvSpPr>
          <p:spPr bwMode="auto">
            <a:xfrm>
              <a:off x="1429" y="845"/>
              <a:ext cx="29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latin typeface="Symbol" panose="05050102010706020507" pitchFamily="18" charset="2"/>
                  <a:ea typeface="宋体" panose="02010600030101010101" pitchFamily="2" charset="-122"/>
                </a:rPr>
                <a:t>w</a:t>
              </a:r>
              <a:endParaRPr kumimoji="1" lang="en-US" altLang="zh-CN">
                <a:solidFill>
                  <a:schemeClr val="bg1"/>
                </a:solidFill>
                <a:ea typeface="宋体" panose="02010600030101010101" pitchFamily="2" charset="-122"/>
              </a:endParaRPr>
            </a:p>
          </p:txBody>
        </p:sp>
        <p:sp>
          <p:nvSpPr>
            <p:cNvPr id="27697" name="Text Box 8">
              <a:extLst>
                <a:ext uri="{FF2B5EF4-FFF2-40B4-BE49-F238E27FC236}">
                  <a16:creationId xmlns:a16="http://schemas.microsoft.com/office/drawing/2014/main" id="{14665AEC-C6FE-4B78-9157-B8CD4464EDBF}"/>
                </a:ext>
              </a:extLst>
            </p:cNvPr>
            <p:cNvSpPr txBox="1">
              <a:spLocks noChangeArrowheads="1"/>
            </p:cNvSpPr>
            <p:nvPr/>
          </p:nvSpPr>
          <p:spPr bwMode="auto">
            <a:xfrm>
              <a:off x="2441" y="859"/>
              <a:ext cx="29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latin typeface="Symbol" panose="05050102010706020507" pitchFamily="18" charset="2"/>
                  <a:ea typeface="宋体" panose="02010600030101010101" pitchFamily="2" charset="-122"/>
                </a:rPr>
                <a:t>w</a:t>
              </a:r>
              <a:endParaRPr kumimoji="1" lang="en-US" altLang="zh-CN">
                <a:solidFill>
                  <a:schemeClr val="bg1"/>
                </a:solidFill>
                <a:ea typeface="宋体" panose="02010600030101010101" pitchFamily="2" charset="-122"/>
              </a:endParaRPr>
            </a:p>
          </p:txBody>
        </p:sp>
        <p:sp>
          <p:nvSpPr>
            <p:cNvPr id="27698" name="Text Box 9">
              <a:extLst>
                <a:ext uri="{FF2B5EF4-FFF2-40B4-BE49-F238E27FC236}">
                  <a16:creationId xmlns:a16="http://schemas.microsoft.com/office/drawing/2014/main" id="{53DEF485-937E-4F6F-B2DF-505DAC33BCF1}"/>
                </a:ext>
              </a:extLst>
            </p:cNvPr>
            <p:cNvSpPr txBox="1">
              <a:spLocks noChangeArrowheads="1"/>
            </p:cNvSpPr>
            <p:nvPr/>
          </p:nvSpPr>
          <p:spPr bwMode="auto">
            <a:xfrm>
              <a:off x="3560" y="845"/>
              <a:ext cx="29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latin typeface="Symbol" panose="05050102010706020507" pitchFamily="18" charset="2"/>
                  <a:ea typeface="宋体" panose="02010600030101010101" pitchFamily="2" charset="-122"/>
                </a:rPr>
                <a:t>w</a:t>
              </a:r>
              <a:endParaRPr kumimoji="1" lang="en-US" altLang="zh-CN" i="1">
                <a:solidFill>
                  <a:schemeClr val="bg1"/>
                </a:solidFill>
                <a:ea typeface="宋体" panose="02010600030101010101" pitchFamily="2" charset="-122"/>
              </a:endParaRPr>
            </a:p>
          </p:txBody>
        </p:sp>
        <p:sp>
          <p:nvSpPr>
            <p:cNvPr id="27699" name="Text Box 10">
              <a:extLst>
                <a:ext uri="{FF2B5EF4-FFF2-40B4-BE49-F238E27FC236}">
                  <a16:creationId xmlns:a16="http://schemas.microsoft.com/office/drawing/2014/main" id="{FB245904-96DA-4006-8735-1FF36124DA93}"/>
                </a:ext>
              </a:extLst>
            </p:cNvPr>
            <p:cNvSpPr txBox="1">
              <a:spLocks noChangeArrowheads="1"/>
            </p:cNvSpPr>
            <p:nvPr/>
          </p:nvSpPr>
          <p:spPr bwMode="auto">
            <a:xfrm>
              <a:off x="521" y="890"/>
              <a:ext cx="104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角频率</a:t>
              </a:r>
            </a:p>
          </p:txBody>
        </p:sp>
      </p:grpSp>
      <p:sp>
        <p:nvSpPr>
          <p:cNvPr id="648203" name="Text Box 11">
            <a:extLst>
              <a:ext uri="{FF2B5EF4-FFF2-40B4-BE49-F238E27FC236}">
                <a16:creationId xmlns:a16="http://schemas.microsoft.com/office/drawing/2014/main" id="{DA623DEE-17BC-4560-AC60-87C7378C438C}"/>
              </a:ext>
            </a:extLst>
          </p:cNvPr>
          <p:cNvSpPr txBox="1">
            <a:spLocks noChangeArrowheads="1"/>
          </p:cNvSpPr>
          <p:nvPr/>
        </p:nvSpPr>
        <p:spPr bwMode="auto">
          <a:xfrm>
            <a:off x="468313" y="3789363"/>
            <a:ext cx="82804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66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     同频的正弦量相加仍得到同频的正弦量，所以，只需确定初相位和有效值。因此采用</a:t>
            </a:r>
          </a:p>
        </p:txBody>
      </p:sp>
      <p:grpSp>
        <p:nvGrpSpPr>
          <p:cNvPr id="4" name="Group 12">
            <a:extLst>
              <a:ext uri="{FF2B5EF4-FFF2-40B4-BE49-F238E27FC236}">
                <a16:creationId xmlns:a16="http://schemas.microsoft.com/office/drawing/2014/main" id="{FA6FDEE7-25E1-4402-A55D-C321F15CCB25}"/>
              </a:ext>
            </a:extLst>
          </p:cNvPr>
          <p:cNvGrpSpPr>
            <a:grpSpLocks/>
          </p:cNvGrpSpPr>
          <p:nvPr/>
        </p:nvGrpSpPr>
        <p:grpSpPr bwMode="auto">
          <a:xfrm>
            <a:off x="1116013" y="5229225"/>
            <a:ext cx="4105275" cy="547688"/>
            <a:chOff x="657" y="3566"/>
            <a:chExt cx="2586" cy="445"/>
          </a:xfrm>
        </p:grpSpPr>
        <p:sp>
          <p:nvSpPr>
            <p:cNvPr id="27693" name="Text Box 13">
              <a:extLst>
                <a:ext uri="{FF2B5EF4-FFF2-40B4-BE49-F238E27FC236}">
                  <a16:creationId xmlns:a16="http://schemas.microsoft.com/office/drawing/2014/main" id="{249D8DCB-8A71-4348-9EBA-ECDBD51C3149}"/>
                </a:ext>
              </a:extLst>
            </p:cNvPr>
            <p:cNvSpPr txBox="1">
              <a:spLocks noChangeArrowheads="1"/>
            </p:cNvSpPr>
            <p:nvPr/>
          </p:nvSpPr>
          <p:spPr bwMode="auto">
            <a:xfrm>
              <a:off x="657" y="3566"/>
              <a:ext cx="998" cy="445"/>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宋体" panose="02010600030101010101" pitchFamily="2" charset="-122"/>
                </a:rPr>
                <a:t>正弦量</a:t>
              </a:r>
            </a:p>
          </p:txBody>
        </p:sp>
        <p:sp>
          <p:nvSpPr>
            <p:cNvPr id="27694" name="AutoShape 14">
              <a:extLst>
                <a:ext uri="{FF2B5EF4-FFF2-40B4-BE49-F238E27FC236}">
                  <a16:creationId xmlns:a16="http://schemas.microsoft.com/office/drawing/2014/main" id="{F406BC06-2A16-4F4A-B7D2-FCCBEE5B1626}"/>
                </a:ext>
              </a:extLst>
            </p:cNvPr>
            <p:cNvSpPr>
              <a:spLocks noChangeArrowheads="1"/>
            </p:cNvSpPr>
            <p:nvPr/>
          </p:nvSpPr>
          <p:spPr bwMode="auto">
            <a:xfrm>
              <a:off x="1791" y="3611"/>
              <a:ext cx="726" cy="227"/>
            </a:xfrm>
            <a:prstGeom prst="leftRightArrow">
              <a:avLst>
                <a:gd name="adj1" fmla="val 50000"/>
                <a:gd name="adj2" fmla="val 63965"/>
              </a:avLst>
            </a:prstGeom>
            <a:solidFill>
              <a:srgbClr val="3399FF"/>
            </a:solidFill>
            <a:ln w="28575">
              <a:solidFill>
                <a:srgbClr val="3399FF"/>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695" name="Text Box 15">
              <a:extLst>
                <a:ext uri="{FF2B5EF4-FFF2-40B4-BE49-F238E27FC236}">
                  <a16:creationId xmlns:a16="http://schemas.microsoft.com/office/drawing/2014/main" id="{D7122FE3-9F2F-4E35-B9D5-FB4B01F24D67}"/>
                </a:ext>
              </a:extLst>
            </p:cNvPr>
            <p:cNvSpPr txBox="1">
              <a:spLocks noChangeArrowheads="1"/>
            </p:cNvSpPr>
            <p:nvPr/>
          </p:nvSpPr>
          <p:spPr bwMode="auto">
            <a:xfrm>
              <a:off x="2608" y="3566"/>
              <a:ext cx="635" cy="445"/>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宋体" panose="02010600030101010101" pitchFamily="2" charset="-122"/>
                </a:rPr>
                <a:t>复数</a:t>
              </a:r>
            </a:p>
          </p:txBody>
        </p:sp>
      </p:grpSp>
      <p:grpSp>
        <p:nvGrpSpPr>
          <p:cNvPr id="27654" name="Group 16">
            <a:extLst>
              <a:ext uri="{FF2B5EF4-FFF2-40B4-BE49-F238E27FC236}">
                <a16:creationId xmlns:a16="http://schemas.microsoft.com/office/drawing/2014/main" id="{282DE803-DDB1-4E26-AB4C-86F5D6B37D50}"/>
              </a:ext>
            </a:extLst>
          </p:cNvPr>
          <p:cNvGrpSpPr>
            <a:grpSpLocks/>
          </p:cNvGrpSpPr>
          <p:nvPr/>
        </p:nvGrpSpPr>
        <p:grpSpPr bwMode="auto">
          <a:xfrm>
            <a:off x="8316913" y="6446838"/>
            <a:ext cx="792162" cy="366712"/>
            <a:chOff x="5193" y="4020"/>
            <a:chExt cx="499" cy="231"/>
          </a:xfrm>
        </p:grpSpPr>
        <p:pic>
          <p:nvPicPr>
            <p:cNvPr id="27691" name="Picture 17" descr="78900">
              <a:extLst>
                <a:ext uri="{FF2B5EF4-FFF2-40B4-BE49-F238E27FC236}">
                  <a16:creationId xmlns:a16="http://schemas.microsoft.com/office/drawing/2014/main" id="{8450C764-62E7-4DEA-874C-54281CF3D7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2" name="Text Box 18">
              <a:hlinkClick r:id="" action="ppaction://hlinkshowjump?jump=nextslide"/>
              <a:extLst>
                <a:ext uri="{FF2B5EF4-FFF2-40B4-BE49-F238E27FC236}">
                  <a16:creationId xmlns:a16="http://schemas.microsoft.com/office/drawing/2014/main" id="{9F7864B8-4E80-4784-B851-8D3A412A0C0D}"/>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7655" name="Group 19">
            <a:extLst>
              <a:ext uri="{FF2B5EF4-FFF2-40B4-BE49-F238E27FC236}">
                <a16:creationId xmlns:a16="http://schemas.microsoft.com/office/drawing/2014/main" id="{39DBC6A7-0CF7-426A-899E-F61FFE1B40E2}"/>
              </a:ext>
            </a:extLst>
          </p:cNvPr>
          <p:cNvGrpSpPr>
            <a:grpSpLocks/>
          </p:cNvGrpSpPr>
          <p:nvPr/>
        </p:nvGrpSpPr>
        <p:grpSpPr bwMode="auto">
          <a:xfrm>
            <a:off x="7453313" y="6446838"/>
            <a:ext cx="792162" cy="366712"/>
            <a:chOff x="4649" y="4020"/>
            <a:chExt cx="499" cy="231"/>
          </a:xfrm>
        </p:grpSpPr>
        <p:pic>
          <p:nvPicPr>
            <p:cNvPr id="27689" name="Picture 20" descr="78900">
              <a:extLst>
                <a:ext uri="{FF2B5EF4-FFF2-40B4-BE49-F238E27FC236}">
                  <a16:creationId xmlns:a16="http://schemas.microsoft.com/office/drawing/2014/main" id="{32611C2C-74EE-41BE-9540-A9384249FB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0" name="Text Box 21">
              <a:hlinkClick r:id="" action="ppaction://hlinkshowjump?jump=previousslide"/>
              <a:extLst>
                <a:ext uri="{FF2B5EF4-FFF2-40B4-BE49-F238E27FC236}">
                  <a16:creationId xmlns:a16="http://schemas.microsoft.com/office/drawing/2014/main" id="{15D51A58-015D-4D3D-A17F-7AFD1D85BC7A}"/>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7" name="Group 22">
            <a:extLst>
              <a:ext uri="{FF2B5EF4-FFF2-40B4-BE49-F238E27FC236}">
                <a16:creationId xmlns:a16="http://schemas.microsoft.com/office/drawing/2014/main" id="{D7380CDD-055E-47B5-AE2C-738FF30C2754}"/>
              </a:ext>
            </a:extLst>
          </p:cNvPr>
          <p:cNvGrpSpPr>
            <a:grpSpLocks/>
          </p:cNvGrpSpPr>
          <p:nvPr/>
        </p:nvGrpSpPr>
        <p:grpSpPr bwMode="auto">
          <a:xfrm>
            <a:off x="971550" y="2133600"/>
            <a:ext cx="5588000" cy="590550"/>
            <a:chOff x="612" y="1344"/>
            <a:chExt cx="3520" cy="372"/>
          </a:xfrm>
        </p:grpSpPr>
        <p:grpSp>
          <p:nvGrpSpPr>
            <p:cNvPr id="27684" name="Group 23">
              <a:extLst>
                <a:ext uri="{FF2B5EF4-FFF2-40B4-BE49-F238E27FC236}">
                  <a16:creationId xmlns:a16="http://schemas.microsoft.com/office/drawing/2014/main" id="{F9B942C3-5092-4A85-AC47-31824B47FB10}"/>
                </a:ext>
              </a:extLst>
            </p:cNvPr>
            <p:cNvGrpSpPr>
              <a:grpSpLocks/>
            </p:cNvGrpSpPr>
            <p:nvPr/>
          </p:nvGrpSpPr>
          <p:grpSpPr bwMode="auto">
            <a:xfrm>
              <a:off x="1610" y="1389"/>
              <a:ext cx="2522" cy="327"/>
              <a:chOff x="2054" y="1335"/>
              <a:chExt cx="2522" cy="327"/>
            </a:xfrm>
          </p:grpSpPr>
          <p:sp>
            <p:nvSpPr>
              <p:cNvPr id="27686" name="Text Box 24">
                <a:extLst>
                  <a:ext uri="{FF2B5EF4-FFF2-40B4-BE49-F238E27FC236}">
                    <a16:creationId xmlns:a16="http://schemas.microsoft.com/office/drawing/2014/main" id="{3AC7A103-6CB3-453A-A180-293EDFA27206}"/>
                  </a:ext>
                </a:extLst>
              </p:cNvPr>
              <p:cNvSpPr txBox="1">
                <a:spLocks noChangeArrowheads="1"/>
              </p:cNvSpPr>
              <p:nvPr/>
            </p:nvSpPr>
            <p:spPr bwMode="auto">
              <a:xfrm>
                <a:off x="2054" y="1335"/>
                <a:ext cx="26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1</a:t>
                </a:r>
                <a:endParaRPr kumimoji="1" lang="en-US" altLang="zh-CN" sz="2800">
                  <a:solidFill>
                    <a:schemeClr val="bg1"/>
                  </a:solidFill>
                  <a:ea typeface="宋体" panose="02010600030101010101" pitchFamily="2" charset="-122"/>
                </a:endParaRPr>
              </a:p>
            </p:txBody>
          </p:sp>
          <p:sp>
            <p:nvSpPr>
              <p:cNvPr id="27687" name="Text Box 25">
                <a:extLst>
                  <a:ext uri="{FF2B5EF4-FFF2-40B4-BE49-F238E27FC236}">
                    <a16:creationId xmlns:a16="http://schemas.microsoft.com/office/drawing/2014/main" id="{EE7F09B5-E4CE-40C5-8F4C-D1EC6EF18944}"/>
                  </a:ext>
                </a:extLst>
              </p:cNvPr>
              <p:cNvSpPr txBox="1">
                <a:spLocks noChangeArrowheads="1"/>
              </p:cNvSpPr>
              <p:nvPr/>
            </p:nvSpPr>
            <p:spPr bwMode="auto">
              <a:xfrm>
                <a:off x="2976" y="1335"/>
                <a:ext cx="26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27688" name="Text Box 26">
                <a:extLst>
                  <a:ext uri="{FF2B5EF4-FFF2-40B4-BE49-F238E27FC236}">
                    <a16:creationId xmlns:a16="http://schemas.microsoft.com/office/drawing/2014/main" id="{282CCB3A-2226-4326-974B-61334A35402E}"/>
                  </a:ext>
                </a:extLst>
              </p:cNvPr>
              <p:cNvSpPr txBox="1">
                <a:spLocks noChangeArrowheads="1"/>
              </p:cNvSpPr>
              <p:nvPr/>
            </p:nvSpPr>
            <p:spPr bwMode="auto">
              <a:xfrm>
                <a:off x="4309" y="1335"/>
                <a:ext cx="26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3</a:t>
                </a:r>
                <a:endParaRPr kumimoji="1" lang="en-US" altLang="zh-CN" sz="2800">
                  <a:solidFill>
                    <a:schemeClr val="bg1"/>
                  </a:solidFill>
                  <a:ea typeface="宋体" panose="02010600030101010101" pitchFamily="2" charset="-122"/>
                </a:endParaRPr>
              </a:p>
            </p:txBody>
          </p:sp>
        </p:grpSp>
        <p:sp>
          <p:nvSpPr>
            <p:cNvPr id="27685" name="Text Box 27">
              <a:extLst>
                <a:ext uri="{FF2B5EF4-FFF2-40B4-BE49-F238E27FC236}">
                  <a16:creationId xmlns:a16="http://schemas.microsoft.com/office/drawing/2014/main" id="{84A5C09B-D6DB-4964-8856-9807B05D6F25}"/>
                </a:ext>
              </a:extLst>
            </p:cNvPr>
            <p:cNvSpPr txBox="1">
              <a:spLocks noChangeArrowheads="1"/>
            </p:cNvSpPr>
            <p:nvPr/>
          </p:nvSpPr>
          <p:spPr bwMode="auto">
            <a:xfrm>
              <a:off x="612" y="1344"/>
              <a:ext cx="104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有效值</a:t>
              </a:r>
            </a:p>
          </p:txBody>
        </p:sp>
      </p:grpSp>
      <p:grpSp>
        <p:nvGrpSpPr>
          <p:cNvPr id="9" name="Group 28">
            <a:extLst>
              <a:ext uri="{FF2B5EF4-FFF2-40B4-BE49-F238E27FC236}">
                <a16:creationId xmlns:a16="http://schemas.microsoft.com/office/drawing/2014/main" id="{92E62BF7-E046-4D4E-A39F-20E0ED42AAE5}"/>
              </a:ext>
            </a:extLst>
          </p:cNvPr>
          <p:cNvGrpSpPr>
            <a:grpSpLocks/>
          </p:cNvGrpSpPr>
          <p:nvPr/>
        </p:nvGrpSpPr>
        <p:grpSpPr bwMode="auto">
          <a:xfrm>
            <a:off x="971550" y="2852738"/>
            <a:ext cx="5740400" cy="590550"/>
            <a:chOff x="612" y="1797"/>
            <a:chExt cx="3616" cy="372"/>
          </a:xfrm>
        </p:grpSpPr>
        <p:grpSp>
          <p:nvGrpSpPr>
            <p:cNvPr id="27679" name="Group 29">
              <a:extLst>
                <a:ext uri="{FF2B5EF4-FFF2-40B4-BE49-F238E27FC236}">
                  <a16:creationId xmlns:a16="http://schemas.microsoft.com/office/drawing/2014/main" id="{26EF6115-2EDD-4E83-BB94-EEB00B118F90}"/>
                </a:ext>
              </a:extLst>
            </p:cNvPr>
            <p:cNvGrpSpPr>
              <a:grpSpLocks/>
            </p:cNvGrpSpPr>
            <p:nvPr/>
          </p:nvGrpSpPr>
          <p:grpSpPr bwMode="auto">
            <a:xfrm>
              <a:off x="1565" y="1842"/>
              <a:ext cx="2663" cy="327"/>
              <a:chOff x="2030" y="1648"/>
              <a:chExt cx="2663" cy="327"/>
            </a:xfrm>
          </p:grpSpPr>
          <p:sp>
            <p:nvSpPr>
              <p:cNvPr id="27681" name="Text Box 30">
                <a:extLst>
                  <a:ext uri="{FF2B5EF4-FFF2-40B4-BE49-F238E27FC236}">
                    <a16:creationId xmlns:a16="http://schemas.microsoft.com/office/drawing/2014/main" id="{3469638B-8BF6-49A7-9B36-9F8E66876118}"/>
                  </a:ext>
                </a:extLst>
              </p:cNvPr>
              <p:cNvSpPr txBox="1">
                <a:spLocks noChangeArrowheads="1"/>
              </p:cNvSpPr>
              <p:nvPr/>
            </p:nvSpPr>
            <p:spPr bwMode="auto">
              <a:xfrm>
                <a:off x="2030" y="1648"/>
                <a:ext cx="4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i="1">
                    <a:solidFill>
                      <a:schemeClr val="bg1"/>
                    </a:solidFill>
                    <a:latin typeface="Symbol" panose="05050102010706020507" pitchFamily="18" charset="2"/>
                    <a:ea typeface="宋体" panose="02010600030101010101" pitchFamily="2" charset="-122"/>
                    <a:sym typeface="Symbol" panose="05050102010706020507" pitchFamily="18" charset="2"/>
                  </a:rPr>
                  <a:t> </a:t>
                </a:r>
                <a:r>
                  <a:rPr kumimoji="1" lang="en-US" altLang="zh-CN" sz="2800" baseline="-25000">
                    <a:solidFill>
                      <a:schemeClr val="bg1"/>
                    </a:solidFill>
                    <a:ea typeface="宋体" panose="02010600030101010101" pitchFamily="2" charset="-122"/>
                  </a:rPr>
                  <a:t>1</a:t>
                </a:r>
                <a:endParaRPr kumimoji="1" lang="en-US" altLang="zh-CN" sz="2800">
                  <a:solidFill>
                    <a:schemeClr val="bg1"/>
                  </a:solidFill>
                  <a:ea typeface="宋体" panose="02010600030101010101" pitchFamily="2" charset="-122"/>
                </a:endParaRPr>
              </a:p>
            </p:txBody>
          </p:sp>
          <p:sp>
            <p:nvSpPr>
              <p:cNvPr id="27682" name="Text Box 31">
                <a:extLst>
                  <a:ext uri="{FF2B5EF4-FFF2-40B4-BE49-F238E27FC236}">
                    <a16:creationId xmlns:a16="http://schemas.microsoft.com/office/drawing/2014/main" id="{6E8A3CE2-D14F-4971-ACE2-7331264DB69D}"/>
                  </a:ext>
                </a:extLst>
              </p:cNvPr>
              <p:cNvSpPr txBox="1">
                <a:spLocks noChangeArrowheads="1"/>
              </p:cNvSpPr>
              <p:nvPr/>
            </p:nvSpPr>
            <p:spPr bwMode="auto">
              <a:xfrm>
                <a:off x="2952" y="1648"/>
                <a:ext cx="40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i="1">
                    <a:solidFill>
                      <a:schemeClr val="bg1"/>
                    </a:solidFill>
                    <a:latin typeface="Symbol" panose="05050102010706020507" pitchFamily="18" charset="2"/>
                    <a:ea typeface="宋体" panose="02010600030101010101" pitchFamily="2" charset="-122"/>
                    <a:sym typeface="Symbol" panose="05050102010706020507" pitchFamily="18" charset="2"/>
                  </a:rPr>
                  <a:t></a:t>
                </a:r>
                <a:r>
                  <a:rPr kumimoji="1" lang="zh-CN" altLang="en-US" sz="2800" baseline="-25000">
                    <a:solidFill>
                      <a:schemeClr val="bg1"/>
                    </a:solidFill>
                    <a:ea typeface="宋体" panose="02010600030101010101" pitchFamily="2" charset="-122"/>
                  </a:rPr>
                  <a:t> </a:t>
                </a:r>
                <a:r>
                  <a:rPr kumimoji="1" lang="en-US" altLang="zh-CN" sz="2800" baseline="-25000">
                    <a:solidFill>
                      <a:schemeClr val="bg1"/>
                    </a:solidFill>
                    <a:ea typeface="宋体" panose="02010600030101010101" pitchFamily="2" charset="-122"/>
                  </a:rPr>
                  <a:t>2</a:t>
                </a:r>
              </a:p>
            </p:txBody>
          </p:sp>
          <p:sp>
            <p:nvSpPr>
              <p:cNvPr id="27683" name="Text Box 32">
                <a:extLst>
                  <a:ext uri="{FF2B5EF4-FFF2-40B4-BE49-F238E27FC236}">
                    <a16:creationId xmlns:a16="http://schemas.microsoft.com/office/drawing/2014/main" id="{2416C5F3-0716-4933-9A11-84CEAB489F8A}"/>
                  </a:ext>
                </a:extLst>
              </p:cNvPr>
              <p:cNvSpPr txBox="1">
                <a:spLocks noChangeArrowheads="1"/>
              </p:cNvSpPr>
              <p:nvPr/>
            </p:nvSpPr>
            <p:spPr bwMode="auto">
              <a:xfrm>
                <a:off x="4285" y="1648"/>
                <a:ext cx="40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i="1">
                    <a:solidFill>
                      <a:schemeClr val="bg1"/>
                    </a:solidFill>
                    <a:latin typeface="Symbol" panose="05050102010706020507" pitchFamily="18" charset="2"/>
                    <a:ea typeface="宋体" panose="02010600030101010101" pitchFamily="2" charset="-122"/>
                    <a:sym typeface="Symbol" panose="05050102010706020507" pitchFamily="18" charset="2"/>
                  </a:rPr>
                  <a:t></a:t>
                </a:r>
                <a:r>
                  <a:rPr kumimoji="1" lang="zh-CN" altLang="en-US" sz="2800" baseline="-25000">
                    <a:solidFill>
                      <a:schemeClr val="bg1"/>
                    </a:solidFill>
                    <a:ea typeface="宋体" panose="02010600030101010101" pitchFamily="2" charset="-122"/>
                  </a:rPr>
                  <a:t> </a:t>
                </a:r>
                <a:r>
                  <a:rPr kumimoji="1" lang="en-US" altLang="zh-CN" sz="2800" baseline="-25000">
                    <a:solidFill>
                      <a:schemeClr val="bg1"/>
                    </a:solidFill>
                    <a:ea typeface="宋体" panose="02010600030101010101" pitchFamily="2" charset="-122"/>
                  </a:rPr>
                  <a:t>3</a:t>
                </a:r>
              </a:p>
            </p:txBody>
          </p:sp>
        </p:grpSp>
        <p:sp>
          <p:nvSpPr>
            <p:cNvPr id="27680" name="Text Box 33">
              <a:extLst>
                <a:ext uri="{FF2B5EF4-FFF2-40B4-BE49-F238E27FC236}">
                  <a16:creationId xmlns:a16="http://schemas.microsoft.com/office/drawing/2014/main" id="{5A7171B8-6DA9-4CE4-B1A9-F0805EC147DD}"/>
                </a:ext>
              </a:extLst>
            </p:cNvPr>
            <p:cNvSpPr txBox="1">
              <a:spLocks noChangeArrowheads="1"/>
            </p:cNvSpPr>
            <p:nvPr/>
          </p:nvSpPr>
          <p:spPr bwMode="auto">
            <a:xfrm>
              <a:off x="612" y="1797"/>
              <a:ext cx="104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初相位</a:t>
              </a:r>
            </a:p>
          </p:txBody>
        </p:sp>
      </p:grpSp>
      <p:sp>
        <p:nvSpPr>
          <p:cNvPr id="648226" name="AutoShape 34" descr="羊皮纸">
            <a:extLst>
              <a:ext uri="{FF2B5EF4-FFF2-40B4-BE49-F238E27FC236}">
                <a16:creationId xmlns:a16="http://schemas.microsoft.com/office/drawing/2014/main" id="{12173AFF-5B34-4088-BC26-1B5FFAF47F0E}"/>
              </a:ext>
            </a:extLst>
          </p:cNvPr>
          <p:cNvSpPr>
            <a:spLocks noChangeArrowheads="1"/>
          </p:cNvSpPr>
          <p:nvPr/>
        </p:nvSpPr>
        <p:spPr bwMode="auto">
          <a:xfrm>
            <a:off x="6300788" y="5084763"/>
            <a:ext cx="2232025" cy="649287"/>
          </a:xfrm>
          <a:prstGeom prst="wedgeRoundRectCallout">
            <a:avLst>
              <a:gd name="adj1" fmla="val -100426"/>
              <a:gd name="adj2" fmla="val 16259"/>
              <a:gd name="adj3" fmla="val 16667"/>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latin typeface="Arial" panose="020B0604020202020204" pitchFamily="34" charset="0"/>
                <a:ea typeface="楷体_GB2312" panose="02010609030101010101" pitchFamily="49" charset="-122"/>
              </a:rPr>
              <a:t>变换的思想</a:t>
            </a:r>
          </a:p>
        </p:txBody>
      </p:sp>
      <p:sp>
        <p:nvSpPr>
          <p:cNvPr id="648227" name="Rectangle 35">
            <a:extLst>
              <a:ext uri="{FF2B5EF4-FFF2-40B4-BE49-F238E27FC236}">
                <a16:creationId xmlns:a16="http://schemas.microsoft.com/office/drawing/2014/main" id="{30EACB58-CBE7-43AE-8692-7405B26F8574}"/>
              </a:ext>
            </a:extLst>
          </p:cNvPr>
          <p:cNvSpPr>
            <a:spLocks noChangeArrowheads="1"/>
          </p:cNvSpPr>
          <p:nvPr/>
        </p:nvSpPr>
        <p:spPr bwMode="auto">
          <a:xfrm>
            <a:off x="539750" y="476250"/>
            <a:ext cx="7848600" cy="31686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400" b="1">
              <a:latin typeface="Arial" panose="020B0604020202020204" pitchFamily="34" charset="0"/>
              <a:ea typeface="仿宋_GB2312" panose="02010609030101010101" pitchFamily="49" charset="-122"/>
            </a:endParaRPr>
          </a:p>
        </p:txBody>
      </p:sp>
      <p:grpSp>
        <p:nvGrpSpPr>
          <p:cNvPr id="11" name="Group 36">
            <a:extLst>
              <a:ext uri="{FF2B5EF4-FFF2-40B4-BE49-F238E27FC236}">
                <a16:creationId xmlns:a16="http://schemas.microsoft.com/office/drawing/2014/main" id="{2419042C-9D9F-4367-83A0-A82C9D7623C3}"/>
              </a:ext>
            </a:extLst>
          </p:cNvPr>
          <p:cNvGrpSpPr>
            <a:grpSpLocks/>
          </p:cNvGrpSpPr>
          <p:nvPr/>
        </p:nvGrpSpPr>
        <p:grpSpPr bwMode="auto">
          <a:xfrm>
            <a:off x="2205038" y="620713"/>
            <a:ext cx="4238625" cy="2387600"/>
            <a:chOff x="1435" y="208"/>
            <a:chExt cx="2670" cy="1504"/>
          </a:xfrm>
        </p:grpSpPr>
        <p:sp>
          <p:nvSpPr>
            <p:cNvPr id="27670" name="Line 37">
              <a:extLst>
                <a:ext uri="{FF2B5EF4-FFF2-40B4-BE49-F238E27FC236}">
                  <a16:creationId xmlns:a16="http://schemas.microsoft.com/office/drawing/2014/main" id="{FC2D38E6-BD8C-4127-8339-002DCBAC9DC5}"/>
                </a:ext>
              </a:extLst>
            </p:cNvPr>
            <p:cNvSpPr>
              <a:spLocks noChangeShapeType="1"/>
            </p:cNvSpPr>
            <p:nvPr/>
          </p:nvSpPr>
          <p:spPr bwMode="auto">
            <a:xfrm flipV="1">
              <a:off x="1968" y="313"/>
              <a:ext cx="0" cy="1399"/>
            </a:xfrm>
            <a:prstGeom prst="line">
              <a:avLst/>
            </a:prstGeom>
            <a:noFill/>
            <a:ln w="28575">
              <a:solidFill>
                <a:schemeClr val="tx1"/>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1" name="Line 38">
              <a:extLst>
                <a:ext uri="{FF2B5EF4-FFF2-40B4-BE49-F238E27FC236}">
                  <a16:creationId xmlns:a16="http://schemas.microsoft.com/office/drawing/2014/main" id="{781B2063-4662-4A49-9741-E24A4F602282}"/>
                </a:ext>
              </a:extLst>
            </p:cNvPr>
            <p:cNvSpPr>
              <a:spLocks noChangeShapeType="1"/>
            </p:cNvSpPr>
            <p:nvPr/>
          </p:nvSpPr>
          <p:spPr bwMode="auto">
            <a:xfrm flipV="1">
              <a:off x="1435" y="1161"/>
              <a:ext cx="2553" cy="8"/>
            </a:xfrm>
            <a:prstGeom prst="line">
              <a:avLst/>
            </a:prstGeom>
            <a:noFill/>
            <a:ln w="28575">
              <a:solidFill>
                <a:schemeClr val="tx1"/>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2" name="Text Box 39">
              <a:extLst>
                <a:ext uri="{FF2B5EF4-FFF2-40B4-BE49-F238E27FC236}">
                  <a16:creationId xmlns:a16="http://schemas.microsoft.com/office/drawing/2014/main" id="{7699DF46-9D8D-4D08-80A6-03E2CDD16870}"/>
                </a:ext>
              </a:extLst>
            </p:cNvPr>
            <p:cNvSpPr txBox="1">
              <a:spLocks noChangeArrowheads="1"/>
            </p:cNvSpPr>
            <p:nvPr/>
          </p:nvSpPr>
          <p:spPr bwMode="auto">
            <a:xfrm>
              <a:off x="3717" y="1125"/>
              <a:ext cx="3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ea typeface="宋体" panose="02010600030101010101" pitchFamily="2" charset="-122"/>
                  <a:sym typeface="Symbol" panose="05050102010706020507" pitchFamily="18" charset="2"/>
                </a:rPr>
                <a:t> </a:t>
              </a:r>
              <a:r>
                <a:rPr kumimoji="1" lang="en-US" altLang="zh-CN" sz="2800" i="1">
                  <a:ea typeface="宋体" panose="02010600030101010101" pitchFamily="2" charset="-122"/>
                </a:rPr>
                <a:t>t</a:t>
              </a:r>
            </a:p>
          </p:txBody>
        </p:sp>
        <p:sp>
          <p:nvSpPr>
            <p:cNvPr id="27673" name="Freeform 40">
              <a:extLst>
                <a:ext uri="{FF2B5EF4-FFF2-40B4-BE49-F238E27FC236}">
                  <a16:creationId xmlns:a16="http://schemas.microsoft.com/office/drawing/2014/main" id="{98F9F39B-134F-432D-9B6A-367FBAD3526C}"/>
                </a:ext>
              </a:extLst>
            </p:cNvPr>
            <p:cNvSpPr>
              <a:spLocks/>
            </p:cNvSpPr>
            <p:nvPr/>
          </p:nvSpPr>
          <p:spPr bwMode="auto">
            <a:xfrm>
              <a:off x="1611" y="684"/>
              <a:ext cx="2039" cy="963"/>
            </a:xfrm>
            <a:custGeom>
              <a:avLst/>
              <a:gdLst>
                <a:gd name="T0" fmla="*/ 0 w 2262"/>
                <a:gd name="T1" fmla="*/ 334 h 1091"/>
                <a:gd name="T2" fmla="*/ 63 w 2262"/>
                <a:gd name="T3" fmla="*/ 219 h 1091"/>
                <a:gd name="T4" fmla="*/ 121 w 2262"/>
                <a:gd name="T5" fmla="*/ 124 h 1091"/>
                <a:gd name="T6" fmla="*/ 194 w 2262"/>
                <a:gd name="T7" fmla="*/ 40 h 1091"/>
                <a:gd name="T8" fmla="*/ 278 w 2262"/>
                <a:gd name="T9" fmla="*/ 3 h 1091"/>
                <a:gd name="T10" fmla="*/ 380 w 2262"/>
                <a:gd name="T11" fmla="*/ 49 h 1091"/>
                <a:gd name="T12" fmla="*/ 483 w 2262"/>
                <a:gd name="T13" fmla="*/ 188 h 1091"/>
                <a:gd name="T14" fmla="*/ 561 w 2262"/>
                <a:gd name="T15" fmla="*/ 328 h 1091"/>
                <a:gd name="T16" fmla="*/ 647 w 2262"/>
                <a:gd name="T17" fmla="*/ 478 h 1091"/>
                <a:gd name="T18" fmla="*/ 733 w 2262"/>
                <a:gd name="T19" fmla="*/ 601 h 1091"/>
                <a:gd name="T20" fmla="*/ 852 w 2262"/>
                <a:gd name="T21" fmla="*/ 658 h 1091"/>
                <a:gd name="T22" fmla="*/ 978 w 2262"/>
                <a:gd name="T23" fmla="*/ 570 h 1091"/>
                <a:gd name="T24" fmla="*/ 1123 w 2262"/>
                <a:gd name="T25" fmla="*/ 337 h 1091"/>
                <a:gd name="T26" fmla="*/ 1191 w 2262"/>
                <a:gd name="T27" fmla="*/ 211 h 1091"/>
                <a:gd name="T28" fmla="*/ 1307 w 2262"/>
                <a:gd name="T29" fmla="*/ 50 h 1091"/>
                <a:gd name="T30" fmla="*/ 1404 w 2262"/>
                <a:gd name="T31" fmla="*/ 4 h 1091"/>
                <a:gd name="T32" fmla="*/ 1494 w 2262"/>
                <a:gd name="T33" fmla="*/ 40 h 109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2"/>
                <a:gd name="T52" fmla="*/ 0 h 1091"/>
                <a:gd name="T53" fmla="*/ 2262 w 2262"/>
                <a:gd name="T54" fmla="*/ 1091 h 109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2" h="1091">
                  <a:moveTo>
                    <a:pt x="0" y="549"/>
                  </a:moveTo>
                  <a:cubicBezTo>
                    <a:pt x="16" y="518"/>
                    <a:pt x="65" y="418"/>
                    <a:pt x="96" y="360"/>
                  </a:cubicBezTo>
                  <a:cubicBezTo>
                    <a:pt x="127" y="302"/>
                    <a:pt x="150" y="253"/>
                    <a:pt x="183" y="204"/>
                  </a:cubicBezTo>
                  <a:cubicBezTo>
                    <a:pt x="216" y="155"/>
                    <a:pt x="255" y="99"/>
                    <a:pt x="294" y="66"/>
                  </a:cubicBezTo>
                  <a:cubicBezTo>
                    <a:pt x="333" y="33"/>
                    <a:pt x="373" y="0"/>
                    <a:pt x="420" y="3"/>
                  </a:cubicBezTo>
                  <a:cubicBezTo>
                    <a:pt x="467" y="6"/>
                    <a:pt x="524" y="30"/>
                    <a:pt x="576" y="81"/>
                  </a:cubicBezTo>
                  <a:cubicBezTo>
                    <a:pt x="628" y="132"/>
                    <a:pt x="687" y="233"/>
                    <a:pt x="732" y="309"/>
                  </a:cubicBezTo>
                  <a:cubicBezTo>
                    <a:pt x="777" y="385"/>
                    <a:pt x="807" y="460"/>
                    <a:pt x="849" y="540"/>
                  </a:cubicBezTo>
                  <a:cubicBezTo>
                    <a:pt x="891" y="620"/>
                    <a:pt x="937" y="714"/>
                    <a:pt x="981" y="789"/>
                  </a:cubicBezTo>
                  <a:cubicBezTo>
                    <a:pt x="1025" y="864"/>
                    <a:pt x="1059" y="941"/>
                    <a:pt x="1110" y="990"/>
                  </a:cubicBezTo>
                  <a:cubicBezTo>
                    <a:pt x="1161" y="1039"/>
                    <a:pt x="1228" y="1091"/>
                    <a:pt x="1290" y="1083"/>
                  </a:cubicBezTo>
                  <a:cubicBezTo>
                    <a:pt x="1352" y="1075"/>
                    <a:pt x="1413" y="1027"/>
                    <a:pt x="1482" y="939"/>
                  </a:cubicBezTo>
                  <a:cubicBezTo>
                    <a:pt x="1551" y="851"/>
                    <a:pt x="1648" y="653"/>
                    <a:pt x="1701" y="555"/>
                  </a:cubicBezTo>
                  <a:cubicBezTo>
                    <a:pt x="1754" y="457"/>
                    <a:pt x="1757" y="426"/>
                    <a:pt x="1803" y="348"/>
                  </a:cubicBezTo>
                  <a:cubicBezTo>
                    <a:pt x="1849" y="270"/>
                    <a:pt x="1926" y="141"/>
                    <a:pt x="1980" y="84"/>
                  </a:cubicBezTo>
                  <a:cubicBezTo>
                    <a:pt x="2034" y="27"/>
                    <a:pt x="2080" y="9"/>
                    <a:pt x="2127" y="6"/>
                  </a:cubicBezTo>
                  <a:cubicBezTo>
                    <a:pt x="2174" y="3"/>
                    <a:pt x="2234" y="54"/>
                    <a:pt x="2262" y="66"/>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27674" name="Freeform 41">
              <a:extLst>
                <a:ext uri="{FF2B5EF4-FFF2-40B4-BE49-F238E27FC236}">
                  <a16:creationId xmlns:a16="http://schemas.microsoft.com/office/drawing/2014/main" id="{B9FE3494-D72A-4305-AEB3-BC2C70CA4CD8}"/>
                </a:ext>
              </a:extLst>
            </p:cNvPr>
            <p:cNvSpPr>
              <a:spLocks/>
            </p:cNvSpPr>
            <p:nvPr/>
          </p:nvSpPr>
          <p:spPr bwMode="auto">
            <a:xfrm>
              <a:off x="1584" y="925"/>
              <a:ext cx="2039" cy="478"/>
            </a:xfrm>
            <a:custGeom>
              <a:avLst/>
              <a:gdLst>
                <a:gd name="T0" fmla="*/ 0 w 2262"/>
                <a:gd name="T1" fmla="*/ 329 h 541"/>
                <a:gd name="T2" fmla="*/ 123 w 2262"/>
                <a:gd name="T3" fmla="*/ 294 h 541"/>
                <a:gd name="T4" fmla="*/ 279 w 2262"/>
                <a:gd name="T5" fmla="*/ 164 h 541"/>
                <a:gd name="T6" fmla="*/ 433 w 2262"/>
                <a:gd name="T7" fmla="*/ 40 h 541"/>
                <a:gd name="T8" fmla="*/ 571 w 2262"/>
                <a:gd name="T9" fmla="*/ 3 h 541"/>
                <a:gd name="T10" fmla="*/ 705 w 2262"/>
                <a:gd name="T11" fmla="*/ 50 h 541"/>
                <a:gd name="T12" fmla="*/ 842 w 2262"/>
                <a:gd name="T13" fmla="*/ 166 h 541"/>
                <a:gd name="T14" fmla="*/ 1012 w 2262"/>
                <a:gd name="T15" fmla="*/ 301 h 541"/>
                <a:gd name="T16" fmla="*/ 1121 w 2262"/>
                <a:gd name="T17" fmla="*/ 329 h 541"/>
                <a:gd name="T18" fmla="*/ 1222 w 2262"/>
                <a:gd name="T19" fmla="*/ 304 h 541"/>
                <a:gd name="T20" fmla="*/ 1337 w 2262"/>
                <a:gd name="T21" fmla="*/ 223 h 541"/>
                <a:gd name="T22" fmla="*/ 1408 w 2262"/>
                <a:gd name="T23" fmla="*/ 159 h 541"/>
                <a:gd name="T24" fmla="*/ 1494 w 2262"/>
                <a:gd name="T25" fmla="*/ 86 h 5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62"/>
                <a:gd name="T40" fmla="*/ 0 h 541"/>
                <a:gd name="T41" fmla="*/ 2262 w 2262"/>
                <a:gd name="T42" fmla="*/ 541 h 5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62" h="541">
                  <a:moveTo>
                    <a:pt x="0" y="540"/>
                  </a:moveTo>
                  <a:cubicBezTo>
                    <a:pt x="31" y="531"/>
                    <a:pt x="115" y="528"/>
                    <a:pt x="186" y="483"/>
                  </a:cubicBezTo>
                  <a:cubicBezTo>
                    <a:pt x="257" y="438"/>
                    <a:pt x="345" y="339"/>
                    <a:pt x="423" y="270"/>
                  </a:cubicBezTo>
                  <a:cubicBezTo>
                    <a:pt x="501" y="201"/>
                    <a:pt x="581" y="110"/>
                    <a:pt x="654" y="66"/>
                  </a:cubicBezTo>
                  <a:cubicBezTo>
                    <a:pt x="727" y="22"/>
                    <a:pt x="795" y="0"/>
                    <a:pt x="864" y="3"/>
                  </a:cubicBezTo>
                  <a:cubicBezTo>
                    <a:pt x="933" y="6"/>
                    <a:pt x="1000" y="39"/>
                    <a:pt x="1068" y="84"/>
                  </a:cubicBezTo>
                  <a:cubicBezTo>
                    <a:pt x="1136" y="129"/>
                    <a:pt x="1198" y="205"/>
                    <a:pt x="1275" y="273"/>
                  </a:cubicBezTo>
                  <a:cubicBezTo>
                    <a:pt x="1352" y="341"/>
                    <a:pt x="1462" y="451"/>
                    <a:pt x="1533" y="495"/>
                  </a:cubicBezTo>
                  <a:cubicBezTo>
                    <a:pt x="1604" y="539"/>
                    <a:pt x="1645" y="539"/>
                    <a:pt x="1698" y="540"/>
                  </a:cubicBezTo>
                  <a:cubicBezTo>
                    <a:pt x="1751" y="541"/>
                    <a:pt x="1797" y="527"/>
                    <a:pt x="1851" y="498"/>
                  </a:cubicBezTo>
                  <a:cubicBezTo>
                    <a:pt x="1905" y="469"/>
                    <a:pt x="1978" y="405"/>
                    <a:pt x="2025" y="366"/>
                  </a:cubicBezTo>
                  <a:cubicBezTo>
                    <a:pt x="2072" y="327"/>
                    <a:pt x="2093" y="299"/>
                    <a:pt x="2133" y="261"/>
                  </a:cubicBezTo>
                  <a:cubicBezTo>
                    <a:pt x="2173" y="223"/>
                    <a:pt x="2235" y="166"/>
                    <a:pt x="2262" y="141"/>
                  </a:cubicBezTo>
                </a:path>
              </a:pathLst>
            </a:custGeom>
            <a:noFill/>
            <a:ln w="28575" cap="flat" cmpd="sng">
              <a:solidFill>
                <a:srgbClr val="3333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27675" name="Text Box 42">
              <a:extLst>
                <a:ext uri="{FF2B5EF4-FFF2-40B4-BE49-F238E27FC236}">
                  <a16:creationId xmlns:a16="http://schemas.microsoft.com/office/drawing/2014/main" id="{DB66521B-F844-4306-8932-92B339B2CFBA}"/>
                </a:ext>
              </a:extLst>
            </p:cNvPr>
            <p:cNvSpPr txBox="1">
              <a:spLocks noChangeArrowheads="1"/>
            </p:cNvSpPr>
            <p:nvPr/>
          </p:nvSpPr>
          <p:spPr bwMode="auto">
            <a:xfrm>
              <a:off x="1559" y="208"/>
              <a:ext cx="40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ea typeface="宋体" panose="02010600030101010101" pitchFamily="2" charset="-122"/>
                </a:rPr>
                <a:t>u</a:t>
              </a:r>
              <a:r>
                <a:rPr kumimoji="1" lang="en-US" altLang="zh-CN" sz="2800">
                  <a:ea typeface="宋体" panose="02010600030101010101" pitchFamily="2" charset="-122"/>
                </a:rPr>
                <a:t>, </a:t>
              </a:r>
              <a:r>
                <a:rPr kumimoji="1" lang="en-US" altLang="zh-CN" sz="2800" i="1">
                  <a:ea typeface="宋体" panose="02010600030101010101" pitchFamily="2" charset="-122"/>
                </a:rPr>
                <a:t>i</a:t>
              </a:r>
              <a:endParaRPr kumimoji="1" lang="en-US" altLang="zh-CN" sz="2800">
                <a:ea typeface="宋体" panose="02010600030101010101" pitchFamily="2" charset="-122"/>
              </a:endParaRPr>
            </a:p>
          </p:txBody>
        </p:sp>
        <p:sp>
          <p:nvSpPr>
            <p:cNvPr id="27676" name="Text Box 43">
              <a:extLst>
                <a:ext uri="{FF2B5EF4-FFF2-40B4-BE49-F238E27FC236}">
                  <a16:creationId xmlns:a16="http://schemas.microsoft.com/office/drawing/2014/main" id="{5329FB08-C4C0-4D66-817D-B92D7AF85F3D}"/>
                </a:ext>
              </a:extLst>
            </p:cNvPr>
            <p:cNvSpPr txBox="1">
              <a:spLocks noChangeArrowheads="1"/>
            </p:cNvSpPr>
            <p:nvPr/>
          </p:nvSpPr>
          <p:spPr bwMode="auto">
            <a:xfrm>
              <a:off x="2083" y="451"/>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ea typeface="宋体" panose="02010600030101010101" pitchFamily="2" charset="-122"/>
                </a:rPr>
                <a:t>i</a:t>
              </a:r>
              <a:r>
                <a:rPr kumimoji="1" lang="en-US" altLang="zh-CN" sz="2800" baseline="-25000">
                  <a:ea typeface="宋体" panose="02010600030101010101" pitchFamily="2" charset="-122"/>
                </a:rPr>
                <a:t>1</a:t>
              </a:r>
              <a:endParaRPr kumimoji="1" lang="en-US" altLang="zh-CN" sz="2800">
                <a:ea typeface="宋体" panose="02010600030101010101" pitchFamily="2" charset="-122"/>
              </a:endParaRPr>
            </a:p>
          </p:txBody>
        </p:sp>
        <p:sp>
          <p:nvSpPr>
            <p:cNvPr id="27677" name="Text Box 44">
              <a:extLst>
                <a:ext uri="{FF2B5EF4-FFF2-40B4-BE49-F238E27FC236}">
                  <a16:creationId xmlns:a16="http://schemas.microsoft.com/office/drawing/2014/main" id="{6B581F48-C950-4192-82B0-C00C36B2C143}"/>
                </a:ext>
              </a:extLst>
            </p:cNvPr>
            <p:cNvSpPr txBox="1">
              <a:spLocks noChangeArrowheads="1"/>
            </p:cNvSpPr>
            <p:nvPr/>
          </p:nvSpPr>
          <p:spPr bwMode="auto">
            <a:xfrm>
              <a:off x="2517" y="705"/>
              <a:ext cx="31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ea typeface="宋体" panose="02010600030101010101" pitchFamily="2" charset="-122"/>
                </a:rPr>
                <a:t> </a:t>
              </a:r>
              <a:r>
                <a:rPr kumimoji="1" lang="en-US" altLang="zh-CN" sz="2800" i="1">
                  <a:ea typeface="宋体" panose="02010600030101010101" pitchFamily="2" charset="-122"/>
                </a:rPr>
                <a:t>i</a:t>
              </a:r>
              <a:r>
                <a:rPr kumimoji="1" lang="en-US" altLang="zh-CN" sz="2800" baseline="-25000">
                  <a:ea typeface="宋体" panose="02010600030101010101" pitchFamily="2" charset="-122"/>
                </a:rPr>
                <a:t>2</a:t>
              </a:r>
              <a:endParaRPr kumimoji="1" lang="en-US" altLang="zh-CN" sz="2800">
                <a:ea typeface="宋体" panose="02010600030101010101" pitchFamily="2" charset="-122"/>
              </a:endParaRPr>
            </a:p>
          </p:txBody>
        </p:sp>
        <p:sp>
          <p:nvSpPr>
            <p:cNvPr id="27678" name="Text Box 45">
              <a:extLst>
                <a:ext uri="{FF2B5EF4-FFF2-40B4-BE49-F238E27FC236}">
                  <a16:creationId xmlns:a16="http://schemas.microsoft.com/office/drawing/2014/main" id="{13A4B152-D016-4700-A0E8-15F241FD6A1B}"/>
                </a:ext>
              </a:extLst>
            </p:cNvPr>
            <p:cNvSpPr txBox="1">
              <a:spLocks noChangeArrowheads="1"/>
            </p:cNvSpPr>
            <p:nvPr/>
          </p:nvSpPr>
          <p:spPr bwMode="auto">
            <a:xfrm>
              <a:off x="1953" y="112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ea typeface="宋体" panose="02010600030101010101" pitchFamily="2" charset="-122"/>
                </a:rPr>
                <a:t>o</a:t>
              </a:r>
            </a:p>
          </p:txBody>
        </p:sp>
      </p:grpSp>
      <p:sp>
        <p:nvSpPr>
          <p:cNvPr id="648238" name="Freeform 46">
            <a:extLst>
              <a:ext uri="{FF2B5EF4-FFF2-40B4-BE49-F238E27FC236}">
                <a16:creationId xmlns:a16="http://schemas.microsoft.com/office/drawing/2014/main" id="{3EDD1C1F-563E-4984-9638-F3725B68BF61}"/>
              </a:ext>
            </a:extLst>
          </p:cNvPr>
          <p:cNvSpPr>
            <a:spLocks/>
          </p:cNvSpPr>
          <p:nvPr/>
        </p:nvSpPr>
        <p:spPr bwMode="auto">
          <a:xfrm>
            <a:off x="2709863" y="1123950"/>
            <a:ext cx="3148012" cy="2128838"/>
          </a:xfrm>
          <a:custGeom>
            <a:avLst/>
            <a:gdLst>
              <a:gd name="T0" fmla="*/ 0 w 2262"/>
              <a:gd name="T1" fmla="*/ 2147483646 h 1091"/>
              <a:gd name="T2" fmla="*/ 2147483646 w 2262"/>
              <a:gd name="T3" fmla="*/ 2147483646 h 1091"/>
              <a:gd name="T4" fmla="*/ 2147483646 w 2262"/>
              <a:gd name="T5" fmla="*/ 2147483646 h 1091"/>
              <a:gd name="T6" fmla="*/ 2147483646 w 2262"/>
              <a:gd name="T7" fmla="*/ 2147483646 h 1091"/>
              <a:gd name="T8" fmla="*/ 2147483646 w 2262"/>
              <a:gd name="T9" fmla="*/ 2147483646 h 1091"/>
              <a:gd name="T10" fmla="*/ 2147483646 w 2262"/>
              <a:gd name="T11" fmla="*/ 2147483646 h 1091"/>
              <a:gd name="T12" fmla="*/ 2147483646 w 2262"/>
              <a:gd name="T13" fmla="*/ 2147483646 h 1091"/>
              <a:gd name="T14" fmla="*/ 2147483646 w 2262"/>
              <a:gd name="T15" fmla="*/ 2147483646 h 1091"/>
              <a:gd name="T16" fmla="*/ 2147483646 w 2262"/>
              <a:gd name="T17" fmla="*/ 2147483646 h 1091"/>
              <a:gd name="T18" fmla="*/ 2147483646 w 2262"/>
              <a:gd name="T19" fmla="*/ 2147483646 h 1091"/>
              <a:gd name="T20" fmla="*/ 2147483646 w 2262"/>
              <a:gd name="T21" fmla="*/ 2147483646 h 1091"/>
              <a:gd name="T22" fmla="*/ 2147483646 w 2262"/>
              <a:gd name="T23" fmla="*/ 2147483646 h 1091"/>
              <a:gd name="T24" fmla="*/ 2147483646 w 2262"/>
              <a:gd name="T25" fmla="*/ 2147483646 h 1091"/>
              <a:gd name="T26" fmla="*/ 2147483646 w 2262"/>
              <a:gd name="T27" fmla="*/ 2147483646 h 1091"/>
              <a:gd name="T28" fmla="*/ 2147483646 w 2262"/>
              <a:gd name="T29" fmla="*/ 2147483646 h 1091"/>
              <a:gd name="T30" fmla="*/ 2147483646 w 2262"/>
              <a:gd name="T31" fmla="*/ 2147483646 h 1091"/>
              <a:gd name="T32" fmla="*/ 2147483646 w 2262"/>
              <a:gd name="T33" fmla="*/ 2147483646 h 109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2"/>
              <a:gd name="T52" fmla="*/ 0 h 1091"/>
              <a:gd name="T53" fmla="*/ 2262 w 2262"/>
              <a:gd name="T54" fmla="*/ 1091 h 109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2" h="1091">
                <a:moveTo>
                  <a:pt x="0" y="549"/>
                </a:moveTo>
                <a:cubicBezTo>
                  <a:pt x="16" y="518"/>
                  <a:pt x="65" y="418"/>
                  <a:pt x="96" y="360"/>
                </a:cubicBezTo>
                <a:cubicBezTo>
                  <a:pt x="127" y="302"/>
                  <a:pt x="150" y="253"/>
                  <a:pt x="183" y="204"/>
                </a:cubicBezTo>
                <a:cubicBezTo>
                  <a:pt x="216" y="155"/>
                  <a:pt x="255" y="99"/>
                  <a:pt x="294" y="66"/>
                </a:cubicBezTo>
                <a:cubicBezTo>
                  <a:pt x="333" y="33"/>
                  <a:pt x="373" y="0"/>
                  <a:pt x="420" y="3"/>
                </a:cubicBezTo>
                <a:cubicBezTo>
                  <a:pt x="467" y="6"/>
                  <a:pt x="524" y="30"/>
                  <a:pt x="576" y="81"/>
                </a:cubicBezTo>
                <a:cubicBezTo>
                  <a:pt x="628" y="132"/>
                  <a:pt x="687" y="233"/>
                  <a:pt x="732" y="309"/>
                </a:cubicBezTo>
                <a:cubicBezTo>
                  <a:pt x="777" y="385"/>
                  <a:pt x="807" y="460"/>
                  <a:pt x="849" y="540"/>
                </a:cubicBezTo>
                <a:cubicBezTo>
                  <a:pt x="891" y="620"/>
                  <a:pt x="937" y="714"/>
                  <a:pt x="981" y="789"/>
                </a:cubicBezTo>
                <a:cubicBezTo>
                  <a:pt x="1025" y="864"/>
                  <a:pt x="1059" y="941"/>
                  <a:pt x="1110" y="990"/>
                </a:cubicBezTo>
                <a:cubicBezTo>
                  <a:pt x="1161" y="1039"/>
                  <a:pt x="1228" y="1091"/>
                  <a:pt x="1290" y="1083"/>
                </a:cubicBezTo>
                <a:cubicBezTo>
                  <a:pt x="1352" y="1075"/>
                  <a:pt x="1413" y="1027"/>
                  <a:pt x="1482" y="939"/>
                </a:cubicBezTo>
                <a:cubicBezTo>
                  <a:pt x="1551" y="851"/>
                  <a:pt x="1648" y="653"/>
                  <a:pt x="1701" y="555"/>
                </a:cubicBezTo>
                <a:cubicBezTo>
                  <a:pt x="1754" y="457"/>
                  <a:pt x="1757" y="426"/>
                  <a:pt x="1803" y="348"/>
                </a:cubicBezTo>
                <a:cubicBezTo>
                  <a:pt x="1849" y="270"/>
                  <a:pt x="1926" y="141"/>
                  <a:pt x="1980" y="84"/>
                </a:cubicBezTo>
                <a:cubicBezTo>
                  <a:pt x="2034" y="27"/>
                  <a:pt x="2080" y="9"/>
                  <a:pt x="2127" y="6"/>
                </a:cubicBezTo>
                <a:cubicBezTo>
                  <a:pt x="2174" y="3"/>
                  <a:pt x="2234" y="54"/>
                  <a:pt x="2262" y="66"/>
                </a:cubicBezTo>
              </a:path>
            </a:pathLst>
          </a:custGeom>
          <a:noFill/>
          <a:ln w="28575" cap="flat" cmpd="sng">
            <a:solidFill>
              <a:srgbClr val="FF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648239" name="Line 47">
            <a:extLst>
              <a:ext uri="{FF2B5EF4-FFF2-40B4-BE49-F238E27FC236}">
                <a16:creationId xmlns:a16="http://schemas.microsoft.com/office/drawing/2014/main" id="{BC3A7CA8-E8E3-4212-8B82-35CFFA7C384C}"/>
              </a:ext>
            </a:extLst>
          </p:cNvPr>
          <p:cNvSpPr>
            <a:spLocks noChangeShapeType="1"/>
          </p:cNvSpPr>
          <p:nvPr/>
        </p:nvSpPr>
        <p:spPr bwMode="auto">
          <a:xfrm>
            <a:off x="3292475" y="771525"/>
            <a:ext cx="0" cy="1933575"/>
          </a:xfrm>
          <a:prstGeom prst="line">
            <a:avLst/>
          </a:prstGeom>
          <a:noFill/>
          <a:ln w="28575">
            <a:solidFill>
              <a:srgbClr val="80008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8240" name="Text Box 48">
            <a:extLst>
              <a:ext uri="{FF2B5EF4-FFF2-40B4-BE49-F238E27FC236}">
                <a16:creationId xmlns:a16="http://schemas.microsoft.com/office/drawing/2014/main" id="{55165D09-6FE1-4344-8BCE-CD0D7AA0019E}"/>
              </a:ext>
            </a:extLst>
          </p:cNvPr>
          <p:cNvSpPr txBox="1">
            <a:spLocks noChangeArrowheads="1"/>
          </p:cNvSpPr>
          <p:nvPr/>
        </p:nvSpPr>
        <p:spPr bwMode="auto">
          <a:xfrm>
            <a:off x="5818188" y="990600"/>
            <a:ext cx="4651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ea typeface="宋体" panose="02010600030101010101" pitchFamily="2" charset="-122"/>
              </a:rPr>
              <a:t>i</a:t>
            </a:r>
            <a:r>
              <a:rPr kumimoji="1" lang="en-US" altLang="zh-CN" sz="2800" baseline="-25000">
                <a:ea typeface="宋体" panose="02010600030101010101" pitchFamily="2" charset="-122"/>
              </a:rPr>
              <a:t>3</a:t>
            </a:r>
            <a:endParaRPr kumimoji="1" lang="en-US" altLang="zh-CN" sz="2800" i="1">
              <a:ea typeface="宋体" panose="02010600030101010101" pitchFamily="2" charset="-122"/>
            </a:endParaRPr>
          </a:p>
        </p:txBody>
      </p:sp>
      <p:grpSp>
        <p:nvGrpSpPr>
          <p:cNvPr id="12" name="Group 49">
            <a:extLst>
              <a:ext uri="{FF2B5EF4-FFF2-40B4-BE49-F238E27FC236}">
                <a16:creationId xmlns:a16="http://schemas.microsoft.com/office/drawing/2014/main" id="{C10F5534-DD71-4236-8D6B-0D7055373281}"/>
              </a:ext>
            </a:extLst>
          </p:cNvPr>
          <p:cNvGrpSpPr>
            <a:grpSpLocks/>
          </p:cNvGrpSpPr>
          <p:nvPr/>
        </p:nvGrpSpPr>
        <p:grpSpPr bwMode="auto">
          <a:xfrm>
            <a:off x="468313" y="3716338"/>
            <a:ext cx="1644650" cy="850900"/>
            <a:chOff x="385" y="3022"/>
            <a:chExt cx="1036" cy="536"/>
          </a:xfrm>
        </p:grpSpPr>
        <p:pic>
          <p:nvPicPr>
            <p:cNvPr id="27668" name="Picture 50" descr="123">
              <a:extLst>
                <a:ext uri="{FF2B5EF4-FFF2-40B4-BE49-F238E27FC236}">
                  <a16:creationId xmlns:a16="http://schemas.microsoft.com/office/drawing/2014/main" id="{4806C9A0-1A26-48F5-8F19-BFF0CF131C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9" name="Text Box 51">
              <a:extLst>
                <a:ext uri="{FF2B5EF4-FFF2-40B4-BE49-F238E27FC236}">
                  <a16:creationId xmlns:a16="http://schemas.microsoft.com/office/drawing/2014/main" id="{FA123799-6DE5-4BBF-B262-1C37E7DA8DF8}"/>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结论</a:t>
              </a:r>
            </a:p>
          </p:txBody>
        </p:sp>
      </p:grpSp>
      <p:grpSp>
        <p:nvGrpSpPr>
          <p:cNvPr id="27665" name="Group 52">
            <a:extLst>
              <a:ext uri="{FF2B5EF4-FFF2-40B4-BE49-F238E27FC236}">
                <a16:creationId xmlns:a16="http://schemas.microsoft.com/office/drawing/2014/main" id="{278CFC35-416B-4CE3-86A6-89AA2302216B}"/>
              </a:ext>
            </a:extLst>
          </p:cNvPr>
          <p:cNvGrpSpPr>
            <a:grpSpLocks/>
          </p:cNvGrpSpPr>
          <p:nvPr/>
        </p:nvGrpSpPr>
        <p:grpSpPr bwMode="auto">
          <a:xfrm>
            <a:off x="6588125" y="6446838"/>
            <a:ext cx="792163" cy="366712"/>
            <a:chOff x="4649" y="4020"/>
            <a:chExt cx="499" cy="231"/>
          </a:xfrm>
        </p:grpSpPr>
        <p:pic>
          <p:nvPicPr>
            <p:cNvPr id="27666" name="Picture 53" descr="78900">
              <a:extLst>
                <a:ext uri="{FF2B5EF4-FFF2-40B4-BE49-F238E27FC236}">
                  <a16:creationId xmlns:a16="http://schemas.microsoft.com/office/drawing/2014/main" id="{67C05BED-CF66-4D8B-8824-5B7BD4F66A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7" name="Text Box 54">
              <a:hlinkClick r:id="" action="ppaction://hlinkshowjump?jump=firstslide"/>
              <a:extLst>
                <a:ext uri="{FF2B5EF4-FFF2-40B4-BE49-F238E27FC236}">
                  <a16:creationId xmlns:a16="http://schemas.microsoft.com/office/drawing/2014/main" id="{E666EE9A-A7F6-46F6-9797-D8E9DE81926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648227"/>
                                        </p:tgtEl>
                                        <p:attrNameLst>
                                          <p:attrName>style.visibility</p:attrName>
                                        </p:attrNameLst>
                                      </p:cBhvr>
                                      <p:to>
                                        <p:strVal val="visible"/>
                                      </p:to>
                                    </p:set>
                                    <p:anim calcmode="lin" valueType="num">
                                      <p:cBhvr>
                                        <p:cTn id="27" dur="500" fill="hold"/>
                                        <p:tgtEl>
                                          <p:spTgt spid="648227"/>
                                        </p:tgtEl>
                                        <p:attrNameLst>
                                          <p:attrName>ppt_w</p:attrName>
                                        </p:attrNameLst>
                                      </p:cBhvr>
                                      <p:tavLst>
                                        <p:tav tm="0">
                                          <p:val>
                                            <p:strVal val="#ppt_w*0.70"/>
                                          </p:val>
                                        </p:tav>
                                        <p:tav tm="100000">
                                          <p:val>
                                            <p:strVal val="#ppt_w"/>
                                          </p:val>
                                        </p:tav>
                                      </p:tavLst>
                                    </p:anim>
                                    <p:anim calcmode="lin" valueType="num">
                                      <p:cBhvr>
                                        <p:cTn id="28" dur="500" fill="hold"/>
                                        <p:tgtEl>
                                          <p:spTgt spid="648227"/>
                                        </p:tgtEl>
                                        <p:attrNameLst>
                                          <p:attrName>ppt_h</p:attrName>
                                        </p:attrNameLst>
                                      </p:cBhvr>
                                      <p:tavLst>
                                        <p:tav tm="0">
                                          <p:val>
                                            <p:strVal val="#ppt_h"/>
                                          </p:val>
                                        </p:tav>
                                        <p:tav tm="100000">
                                          <p:val>
                                            <p:strVal val="#ppt_h"/>
                                          </p:val>
                                        </p:tav>
                                      </p:tavLst>
                                    </p:anim>
                                    <p:animEffect transition="in" filter="fade">
                                      <p:cBhvr>
                                        <p:cTn id="29" dur="500"/>
                                        <p:tgtEl>
                                          <p:spTgt spid="648227"/>
                                        </p:tgtEl>
                                      </p:cBhvr>
                                    </p:animEffect>
                                  </p:childTnLst>
                                </p:cTn>
                              </p:par>
                            </p:childTnLst>
                          </p:cTn>
                        </p:par>
                        <p:par>
                          <p:cTn id="30" fill="hold" nodeType="afterGroup">
                            <p:stCondLst>
                              <p:cond delay="500"/>
                            </p:stCondLst>
                            <p:childTnLst>
                              <p:par>
                                <p:cTn id="31" presetID="23" presetClass="entr" presetSubtype="272"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strVal val="2/3*#ppt_w"/>
                                          </p:val>
                                        </p:tav>
                                        <p:tav tm="100000">
                                          <p:val>
                                            <p:strVal val="#ppt_w"/>
                                          </p:val>
                                        </p:tav>
                                      </p:tavLst>
                                    </p:anim>
                                    <p:anim calcmode="lin" valueType="num">
                                      <p:cBhvr>
                                        <p:cTn id="34" dur="1000" fill="hold"/>
                                        <p:tgtEl>
                                          <p:spTgt spid="11"/>
                                        </p:tgtEl>
                                        <p:attrNameLst>
                                          <p:attrName>ppt_h</p:attrName>
                                        </p:attrNameLst>
                                      </p:cBhvr>
                                      <p:tavLst>
                                        <p:tav tm="0">
                                          <p:val>
                                            <p:strVal val="2/3*#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648238"/>
                                        </p:tgtEl>
                                        <p:attrNameLst>
                                          <p:attrName>style.visibility</p:attrName>
                                        </p:attrNameLst>
                                      </p:cBhvr>
                                      <p:to>
                                        <p:strVal val="visible"/>
                                      </p:to>
                                    </p:set>
                                    <p:animEffect transition="in" filter="wipe(left)">
                                      <p:cBhvr>
                                        <p:cTn id="39" dur="2000"/>
                                        <p:tgtEl>
                                          <p:spTgt spid="648238"/>
                                        </p:tgtEl>
                                      </p:cBhvr>
                                    </p:animEffect>
                                  </p:childTnLst>
                                </p:cTn>
                              </p:par>
                            </p:childTnLst>
                          </p:cTn>
                        </p:par>
                        <p:par>
                          <p:cTn id="40" fill="hold" nodeType="afterGroup">
                            <p:stCondLst>
                              <p:cond delay="2000"/>
                            </p:stCondLst>
                            <p:childTnLst>
                              <p:par>
                                <p:cTn id="41" presetID="12" presetClass="entr" presetSubtype="8" fill="hold" grpId="0" nodeType="afterEffect">
                                  <p:stCondLst>
                                    <p:cond delay="0"/>
                                  </p:stCondLst>
                                  <p:childTnLst>
                                    <p:set>
                                      <p:cBhvr>
                                        <p:cTn id="42" dur="1" fill="hold">
                                          <p:stCondLst>
                                            <p:cond delay="0"/>
                                          </p:stCondLst>
                                        </p:cTn>
                                        <p:tgtEl>
                                          <p:spTgt spid="648240"/>
                                        </p:tgtEl>
                                        <p:attrNameLst>
                                          <p:attrName>style.visibility</p:attrName>
                                        </p:attrNameLst>
                                      </p:cBhvr>
                                      <p:to>
                                        <p:strVal val="visible"/>
                                      </p:to>
                                    </p:set>
                                    <p:animEffect transition="in" filter="slide(fromLeft)">
                                      <p:cBhvr>
                                        <p:cTn id="43" dur="500"/>
                                        <p:tgtEl>
                                          <p:spTgt spid="648240"/>
                                        </p:tgtEl>
                                      </p:cBhvr>
                                    </p:animEffect>
                                  </p:childTnLst>
                                </p:cTn>
                              </p:par>
                            </p:childTnLst>
                          </p:cTn>
                        </p:par>
                        <p:par>
                          <p:cTn id="44" fill="hold" nodeType="afterGroup">
                            <p:stCondLst>
                              <p:cond delay="2500"/>
                            </p:stCondLst>
                            <p:childTnLst>
                              <p:par>
                                <p:cTn id="45" presetID="22" presetClass="entr" presetSubtype="1" fill="hold" nodeType="afterEffect">
                                  <p:stCondLst>
                                    <p:cond delay="0"/>
                                  </p:stCondLst>
                                  <p:childTnLst>
                                    <p:set>
                                      <p:cBhvr>
                                        <p:cTn id="46" dur="1" fill="hold">
                                          <p:stCondLst>
                                            <p:cond delay="0"/>
                                          </p:stCondLst>
                                        </p:cTn>
                                        <p:tgtEl>
                                          <p:spTgt spid="648239"/>
                                        </p:tgtEl>
                                        <p:attrNameLst>
                                          <p:attrName>style.visibility</p:attrName>
                                        </p:attrNameLst>
                                      </p:cBhvr>
                                      <p:to>
                                        <p:strVal val="visible"/>
                                      </p:to>
                                    </p:set>
                                    <p:animEffect transition="in" filter="wipe(up)">
                                      <p:cBhvr>
                                        <p:cTn id="47" dur="2000"/>
                                        <p:tgtEl>
                                          <p:spTgt spid="64823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linds(horizontal)">
                                      <p:cBhvr>
                                        <p:cTn id="52" dur="5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iterate type="lt">
                                    <p:tmPct val="100000"/>
                                  </p:iterate>
                                  <p:childTnLst>
                                    <p:set>
                                      <p:cBhvr>
                                        <p:cTn id="56" dur="1" fill="hold">
                                          <p:stCondLst>
                                            <p:cond delay="0"/>
                                          </p:stCondLst>
                                        </p:cTn>
                                        <p:tgtEl>
                                          <p:spTgt spid="648203"/>
                                        </p:tgtEl>
                                        <p:attrNameLst>
                                          <p:attrName>style.visibility</p:attrName>
                                        </p:attrNameLst>
                                      </p:cBhvr>
                                      <p:to>
                                        <p:strVal val="visible"/>
                                      </p:to>
                                    </p:set>
                                    <p:animEffect transition="in" filter="wipe(left)">
                                      <p:cBhvr>
                                        <p:cTn id="57" dur="100"/>
                                        <p:tgtEl>
                                          <p:spTgt spid="64820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2000"/>
                                        <p:tgtEl>
                                          <p:spTgt spid="4"/>
                                        </p:tgtEl>
                                      </p:cBhvr>
                                    </p:animEffect>
                                  </p:childTnLst>
                                </p:cTn>
                              </p:par>
                            </p:childTnLst>
                          </p:cTn>
                        </p:par>
                        <p:par>
                          <p:cTn id="63" fill="hold" nodeType="afterGroup">
                            <p:stCondLst>
                              <p:cond delay="2000"/>
                            </p:stCondLst>
                            <p:childTnLst>
                              <p:par>
                                <p:cTn id="64" presetID="20" presetClass="entr" presetSubtype="0" fill="hold" grpId="0" nodeType="afterEffect">
                                  <p:stCondLst>
                                    <p:cond delay="0"/>
                                  </p:stCondLst>
                                  <p:childTnLst>
                                    <p:set>
                                      <p:cBhvr>
                                        <p:cTn id="65" dur="1" fill="hold">
                                          <p:stCondLst>
                                            <p:cond delay="0"/>
                                          </p:stCondLst>
                                        </p:cTn>
                                        <p:tgtEl>
                                          <p:spTgt spid="648226"/>
                                        </p:tgtEl>
                                        <p:attrNameLst>
                                          <p:attrName>style.visibility</p:attrName>
                                        </p:attrNameLst>
                                      </p:cBhvr>
                                      <p:to>
                                        <p:strVal val="visible"/>
                                      </p:to>
                                    </p:set>
                                    <p:animEffect transition="in" filter="wedge">
                                      <p:cBhvr>
                                        <p:cTn id="66" dur="2000"/>
                                        <p:tgtEl>
                                          <p:spTgt spid="648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203" grpId="0" autoUpdateAnimBg="0"/>
      <p:bldP spid="648226" grpId="0" animBg="1"/>
      <p:bldP spid="648227" grpId="0" animBg="1"/>
      <p:bldP spid="648240"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Text Box 2">
            <a:extLst>
              <a:ext uri="{FF2B5EF4-FFF2-40B4-BE49-F238E27FC236}">
                <a16:creationId xmlns:a16="http://schemas.microsoft.com/office/drawing/2014/main" id="{768562BE-8676-4A9E-BAE0-0398E5A70399}"/>
              </a:ext>
            </a:extLst>
          </p:cNvPr>
          <p:cNvSpPr txBox="1">
            <a:spLocks noChangeArrowheads="1"/>
          </p:cNvSpPr>
          <p:nvPr/>
        </p:nvSpPr>
        <p:spPr bwMode="auto">
          <a:xfrm>
            <a:off x="539750" y="1412875"/>
            <a:ext cx="2808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造一个复函数</a:t>
            </a:r>
          </a:p>
        </p:txBody>
      </p:sp>
      <p:graphicFrame>
        <p:nvGraphicFramePr>
          <p:cNvPr id="649219" name="Object 3">
            <a:extLst>
              <a:ext uri="{FF2B5EF4-FFF2-40B4-BE49-F238E27FC236}">
                <a16:creationId xmlns:a16="http://schemas.microsoft.com/office/drawing/2014/main" id="{09FA177C-146B-44EA-83BF-F4B0BC12FD20}"/>
              </a:ext>
            </a:extLst>
          </p:cNvPr>
          <p:cNvGraphicFramePr>
            <a:graphicFrameLocks noChangeAspect="1"/>
          </p:cNvGraphicFramePr>
          <p:nvPr/>
        </p:nvGraphicFramePr>
        <p:xfrm>
          <a:off x="3133725" y="1341438"/>
          <a:ext cx="3344863" cy="685800"/>
        </p:xfrm>
        <a:graphic>
          <a:graphicData uri="http://schemas.openxmlformats.org/presentationml/2006/ole">
            <mc:AlternateContent xmlns:mc="http://schemas.openxmlformats.org/markup-compatibility/2006">
              <mc:Choice xmlns:v="urn:schemas-microsoft-com:vml" Requires="v">
                <p:oleObj spid="_x0000_s28696" name="公式" r:id="rId3" imgW="1219200" imgH="266831" progId="Equation.3">
                  <p:embed/>
                </p:oleObj>
              </mc:Choice>
              <mc:Fallback>
                <p:oleObj name="公式" r:id="rId3" imgW="1219200" imgH="266831"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3725" y="1341438"/>
                        <a:ext cx="3344863"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9220" name="Text Box 4">
            <a:extLst>
              <a:ext uri="{FF2B5EF4-FFF2-40B4-BE49-F238E27FC236}">
                <a16:creationId xmlns:a16="http://schemas.microsoft.com/office/drawing/2014/main" id="{7D895DFE-E275-45D4-8945-B8C5E7A0D112}"/>
              </a:ext>
            </a:extLst>
          </p:cNvPr>
          <p:cNvSpPr txBox="1">
            <a:spLocks noChangeArrowheads="1"/>
          </p:cNvSpPr>
          <p:nvPr/>
        </p:nvSpPr>
        <p:spPr bwMode="auto">
          <a:xfrm>
            <a:off x="468313" y="2852738"/>
            <a:ext cx="32400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对 </a:t>
            </a:r>
            <a:r>
              <a:rPr kumimoji="1" lang="en-US" altLang="zh-CN" i="1">
                <a:solidFill>
                  <a:schemeClr val="bg1"/>
                </a:solidFill>
                <a:ea typeface="宋体" panose="02010600030101010101" pitchFamily="2" charset="-122"/>
              </a:rPr>
              <a:t>F</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 </a:t>
            </a:r>
            <a:r>
              <a:rPr kumimoji="1" lang="zh-CN" altLang="en-US" sz="2800" b="1">
                <a:solidFill>
                  <a:srgbClr val="FFFF00"/>
                </a:solidFill>
                <a:ea typeface="楷体_GB2312" panose="02010609030101010101" pitchFamily="49" charset="-122"/>
              </a:rPr>
              <a:t>取实部</a:t>
            </a:r>
          </a:p>
        </p:txBody>
      </p:sp>
      <p:graphicFrame>
        <p:nvGraphicFramePr>
          <p:cNvPr id="649221" name="Object 5">
            <a:extLst>
              <a:ext uri="{FF2B5EF4-FFF2-40B4-BE49-F238E27FC236}">
                <a16:creationId xmlns:a16="http://schemas.microsoft.com/office/drawing/2014/main" id="{6D8A0446-B4C5-466A-8E74-B461F2FA00B4}"/>
              </a:ext>
            </a:extLst>
          </p:cNvPr>
          <p:cNvGraphicFramePr>
            <a:graphicFrameLocks noChangeAspect="1"/>
          </p:cNvGraphicFramePr>
          <p:nvPr/>
        </p:nvGraphicFramePr>
        <p:xfrm>
          <a:off x="2901950" y="2781300"/>
          <a:ext cx="5718175" cy="644525"/>
        </p:xfrm>
        <a:graphic>
          <a:graphicData uri="http://schemas.openxmlformats.org/presentationml/2006/ole">
            <mc:AlternateContent xmlns:mc="http://schemas.openxmlformats.org/markup-compatibility/2006">
              <mc:Choice xmlns:v="urn:schemas-microsoft-com:vml" Requires="v">
                <p:oleObj spid="_x0000_s28697" name="公式" r:id="rId5" imgW="2451026" imgH="266831" progId="Equation.3">
                  <p:embed/>
                </p:oleObj>
              </mc:Choice>
              <mc:Fallback>
                <p:oleObj name="公式" r:id="rId5" imgW="2451026" imgH="266831"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01950" y="2781300"/>
                        <a:ext cx="5718175" cy="64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9222" name="Text Box 6">
            <a:extLst>
              <a:ext uri="{FF2B5EF4-FFF2-40B4-BE49-F238E27FC236}">
                <a16:creationId xmlns:a16="http://schemas.microsoft.com/office/drawing/2014/main" id="{F209ABEA-13F3-4125-8EB5-EFF1A44FB899}"/>
              </a:ext>
            </a:extLst>
          </p:cNvPr>
          <p:cNvSpPr txBox="1">
            <a:spLocks noChangeArrowheads="1"/>
          </p:cNvSpPr>
          <p:nvPr/>
        </p:nvSpPr>
        <p:spPr bwMode="auto">
          <a:xfrm>
            <a:off x="900113" y="3644900"/>
            <a:ext cx="5256212"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30000"/>
              </a:lnSpc>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      任意一个正弦时间函数都有唯一与其对应的复数函数。</a:t>
            </a:r>
          </a:p>
        </p:txBody>
      </p:sp>
      <p:graphicFrame>
        <p:nvGraphicFramePr>
          <p:cNvPr id="649223" name="Object 7">
            <a:extLst>
              <a:ext uri="{FF2B5EF4-FFF2-40B4-BE49-F238E27FC236}">
                <a16:creationId xmlns:a16="http://schemas.microsoft.com/office/drawing/2014/main" id="{9708403D-17F2-4711-80E9-91DF34641AA4}"/>
              </a:ext>
            </a:extLst>
          </p:cNvPr>
          <p:cNvGraphicFramePr>
            <a:graphicFrameLocks noChangeAspect="1"/>
          </p:cNvGraphicFramePr>
          <p:nvPr/>
        </p:nvGraphicFramePr>
        <p:xfrm>
          <a:off x="884238" y="5013325"/>
          <a:ext cx="7232650" cy="674688"/>
        </p:xfrm>
        <a:graphic>
          <a:graphicData uri="http://schemas.openxmlformats.org/presentationml/2006/ole">
            <mc:AlternateContent xmlns:mc="http://schemas.openxmlformats.org/markup-compatibility/2006">
              <mc:Choice xmlns:v="urn:schemas-microsoft-com:vml" Requires="v">
                <p:oleObj spid="_x0000_s28698" name="公式" r:id="rId7" imgW="2946597" imgH="266831" progId="Equation.3">
                  <p:embed/>
                </p:oleObj>
              </mc:Choice>
              <mc:Fallback>
                <p:oleObj name="公式" r:id="rId7" imgW="2946597" imgH="266831"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4238" y="5013325"/>
                        <a:ext cx="7232650" cy="674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9224" name="Object 8">
            <a:extLst>
              <a:ext uri="{FF2B5EF4-FFF2-40B4-BE49-F238E27FC236}">
                <a16:creationId xmlns:a16="http://schemas.microsoft.com/office/drawing/2014/main" id="{EF6C82C5-A839-463F-AD1C-D0C87EDE54B1}"/>
              </a:ext>
            </a:extLst>
          </p:cNvPr>
          <p:cNvGraphicFramePr>
            <a:graphicFrameLocks noChangeAspect="1"/>
          </p:cNvGraphicFramePr>
          <p:nvPr/>
        </p:nvGraphicFramePr>
        <p:xfrm>
          <a:off x="2498725" y="2133600"/>
          <a:ext cx="6067425" cy="625475"/>
        </p:xfrm>
        <a:graphic>
          <a:graphicData uri="http://schemas.openxmlformats.org/presentationml/2006/ole">
            <mc:AlternateContent xmlns:mc="http://schemas.openxmlformats.org/markup-compatibility/2006">
              <mc:Choice xmlns:v="urn:schemas-microsoft-com:vml" Requires="v">
                <p:oleObj spid="_x0000_s28699" name="公式" r:id="rId9" imgW="2692499" imgH="266831" progId="Equation.3">
                  <p:embed/>
                </p:oleObj>
              </mc:Choice>
              <mc:Fallback>
                <p:oleObj name="公式" r:id="rId9" imgW="2692499" imgH="266831"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98725" y="2133600"/>
                        <a:ext cx="6067425" cy="625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9225" name="AutoShape 9" descr="羊皮纸">
            <a:extLst>
              <a:ext uri="{FF2B5EF4-FFF2-40B4-BE49-F238E27FC236}">
                <a16:creationId xmlns:a16="http://schemas.microsoft.com/office/drawing/2014/main" id="{87FFA4CE-1871-4E17-907B-00489956D7C7}"/>
              </a:ext>
            </a:extLst>
          </p:cNvPr>
          <p:cNvSpPr>
            <a:spLocks noChangeArrowheads="1"/>
          </p:cNvSpPr>
          <p:nvPr/>
        </p:nvSpPr>
        <p:spPr bwMode="auto">
          <a:xfrm>
            <a:off x="5724525" y="549275"/>
            <a:ext cx="2376488" cy="576263"/>
          </a:xfrm>
          <a:prstGeom prst="wedgeRoundRectCallout">
            <a:avLst>
              <a:gd name="adj1" fmla="val -119940"/>
              <a:gd name="adj2" fmla="val 127963"/>
              <a:gd name="adj3" fmla="val 16667"/>
            </a:avLst>
          </a:prstGeom>
          <a:blipFill dpi="0" rotWithShape="1">
            <a:blip r:embed="rId11"/>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Arial" panose="020B0604020202020204" pitchFamily="34" charset="0"/>
                <a:ea typeface="楷体_GB2312" panose="02010609030101010101" pitchFamily="49" charset="-122"/>
              </a:rPr>
              <a:t>无物理意义</a:t>
            </a:r>
          </a:p>
        </p:txBody>
      </p:sp>
      <p:sp>
        <p:nvSpPr>
          <p:cNvPr id="649226" name="AutoShape 10" descr="羊皮纸">
            <a:extLst>
              <a:ext uri="{FF2B5EF4-FFF2-40B4-BE49-F238E27FC236}">
                <a16:creationId xmlns:a16="http://schemas.microsoft.com/office/drawing/2014/main" id="{062F7E5E-78B5-4D04-A129-1EA96540C689}"/>
              </a:ext>
            </a:extLst>
          </p:cNvPr>
          <p:cNvSpPr>
            <a:spLocks noChangeArrowheads="1"/>
          </p:cNvSpPr>
          <p:nvPr/>
        </p:nvSpPr>
        <p:spPr bwMode="auto">
          <a:xfrm>
            <a:off x="6227763" y="3573463"/>
            <a:ext cx="2376487" cy="935037"/>
          </a:xfrm>
          <a:prstGeom prst="wedgeRoundRectCallout">
            <a:avLst>
              <a:gd name="adj1" fmla="val -89681"/>
              <a:gd name="adj2" fmla="val -79032"/>
              <a:gd name="adj3" fmla="val 16667"/>
            </a:avLst>
          </a:prstGeom>
          <a:blipFill dpi="0" rotWithShape="1">
            <a:blip r:embed="rId11"/>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400" b="1">
                <a:latin typeface="楷体_GB2312" panose="02010609030101010101" pitchFamily="49" charset="-122"/>
                <a:ea typeface="楷体_GB2312" panose="02010609030101010101" pitchFamily="49" charset="-122"/>
              </a:rPr>
              <a:t>是一个正弦量 有物理意义</a:t>
            </a:r>
          </a:p>
        </p:txBody>
      </p:sp>
      <p:sp>
        <p:nvSpPr>
          <p:cNvPr id="649227" name="Text Box 11">
            <a:extLst>
              <a:ext uri="{FF2B5EF4-FFF2-40B4-BE49-F238E27FC236}">
                <a16:creationId xmlns:a16="http://schemas.microsoft.com/office/drawing/2014/main" id="{6EFA80FB-AB18-4964-849C-312053147AAD}"/>
              </a:ext>
            </a:extLst>
          </p:cNvPr>
          <p:cNvSpPr txBox="1">
            <a:spLocks noChangeArrowheads="1"/>
          </p:cNvSpPr>
          <p:nvPr/>
        </p:nvSpPr>
        <p:spPr bwMode="auto">
          <a:xfrm>
            <a:off x="468313" y="620713"/>
            <a:ext cx="48958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3. </a:t>
            </a:r>
            <a:r>
              <a:rPr kumimoji="1" lang="zh-CN" altLang="en-US" b="1">
                <a:solidFill>
                  <a:schemeClr val="bg1"/>
                </a:solidFill>
                <a:latin typeface="楷体_GB2312" panose="02010609030101010101" pitchFamily="49" charset="-122"/>
                <a:ea typeface="楷体_GB2312" panose="02010609030101010101" pitchFamily="49" charset="-122"/>
              </a:rPr>
              <a:t>正弦量的相量表示</a:t>
            </a:r>
          </a:p>
        </p:txBody>
      </p:sp>
      <p:grpSp>
        <p:nvGrpSpPr>
          <p:cNvPr id="28684" name="Group 12">
            <a:extLst>
              <a:ext uri="{FF2B5EF4-FFF2-40B4-BE49-F238E27FC236}">
                <a16:creationId xmlns:a16="http://schemas.microsoft.com/office/drawing/2014/main" id="{C58C05E0-E89D-4E4D-A8EE-2F32EC3DE29F}"/>
              </a:ext>
            </a:extLst>
          </p:cNvPr>
          <p:cNvGrpSpPr>
            <a:grpSpLocks/>
          </p:cNvGrpSpPr>
          <p:nvPr/>
        </p:nvGrpSpPr>
        <p:grpSpPr bwMode="auto">
          <a:xfrm>
            <a:off x="8316913" y="6446838"/>
            <a:ext cx="792162" cy="366712"/>
            <a:chOff x="5193" y="4020"/>
            <a:chExt cx="499" cy="231"/>
          </a:xfrm>
        </p:grpSpPr>
        <p:pic>
          <p:nvPicPr>
            <p:cNvPr id="28694" name="Picture 13" descr="78900">
              <a:extLst>
                <a:ext uri="{FF2B5EF4-FFF2-40B4-BE49-F238E27FC236}">
                  <a16:creationId xmlns:a16="http://schemas.microsoft.com/office/drawing/2014/main" id="{64B3AD8E-48E3-4B0E-99CF-18E3EDD311C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5" name="Text Box 14">
              <a:hlinkClick r:id="" action="ppaction://hlinkshowjump?jump=nextslide"/>
              <a:extLst>
                <a:ext uri="{FF2B5EF4-FFF2-40B4-BE49-F238E27FC236}">
                  <a16:creationId xmlns:a16="http://schemas.microsoft.com/office/drawing/2014/main" id="{C6134E27-50D2-4FC6-9D0A-2DEA1FB52C43}"/>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8685" name="Group 15">
            <a:extLst>
              <a:ext uri="{FF2B5EF4-FFF2-40B4-BE49-F238E27FC236}">
                <a16:creationId xmlns:a16="http://schemas.microsoft.com/office/drawing/2014/main" id="{54400916-A352-4710-A60F-C45BFF60D13A}"/>
              </a:ext>
            </a:extLst>
          </p:cNvPr>
          <p:cNvGrpSpPr>
            <a:grpSpLocks/>
          </p:cNvGrpSpPr>
          <p:nvPr/>
        </p:nvGrpSpPr>
        <p:grpSpPr bwMode="auto">
          <a:xfrm>
            <a:off x="7453313" y="6446838"/>
            <a:ext cx="792162" cy="366712"/>
            <a:chOff x="4649" y="4020"/>
            <a:chExt cx="499" cy="231"/>
          </a:xfrm>
        </p:grpSpPr>
        <p:pic>
          <p:nvPicPr>
            <p:cNvPr id="28692" name="Picture 16" descr="78900">
              <a:extLst>
                <a:ext uri="{FF2B5EF4-FFF2-40B4-BE49-F238E27FC236}">
                  <a16:creationId xmlns:a16="http://schemas.microsoft.com/office/drawing/2014/main" id="{01D77865-8610-4B5F-AFF2-C079213943C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3" name="Text Box 17">
              <a:hlinkClick r:id="" action="ppaction://hlinkshowjump?jump=previousslide"/>
              <a:extLst>
                <a:ext uri="{FF2B5EF4-FFF2-40B4-BE49-F238E27FC236}">
                  <a16:creationId xmlns:a16="http://schemas.microsoft.com/office/drawing/2014/main" id="{A8943618-BEF7-45BC-90DC-2E538B50C0BB}"/>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8">
            <a:extLst>
              <a:ext uri="{FF2B5EF4-FFF2-40B4-BE49-F238E27FC236}">
                <a16:creationId xmlns:a16="http://schemas.microsoft.com/office/drawing/2014/main" id="{9CB867C1-6869-4BE0-A65D-5BFC1CBB79B5}"/>
              </a:ext>
            </a:extLst>
          </p:cNvPr>
          <p:cNvGrpSpPr>
            <a:grpSpLocks/>
          </p:cNvGrpSpPr>
          <p:nvPr/>
        </p:nvGrpSpPr>
        <p:grpSpPr bwMode="auto">
          <a:xfrm>
            <a:off x="323850" y="3573463"/>
            <a:ext cx="1644650" cy="850900"/>
            <a:chOff x="385" y="3022"/>
            <a:chExt cx="1036" cy="536"/>
          </a:xfrm>
        </p:grpSpPr>
        <p:pic>
          <p:nvPicPr>
            <p:cNvPr id="28690" name="Picture 19" descr="123">
              <a:extLst>
                <a:ext uri="{FF2B5EF4-FFF2-40B4-BE49-F238E27FC236}">
                  <a16:creationId xmlns:a16="http://schemas.microsoft.com/office/drawing/2014/main" id="{2C34DE60-907F-4A99-B917-2CCE7336EA7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1" name="Text Box 20">
              <a:extLst>
                <a:ext uri="{FF2B5EF4-FFF2-40B4-BE49-F238E27FC236}">
                  <a16:creationId xmlns:a16="http://schemas.microsoft.com/office/drawing/2014/main" id="{7ADE41DA-5ACB-4DA4-BE20-34A4F510DC26}"/>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结论</a:t>
              </a:r>
            </a:p>
          </p:txBody>
        </p:sp>
      </p:grpSp>
      <p:grpSp>
        <p:nvGrpSpPr>
          <p:cNvPr id="28687" name="Group 21">
            <a:extLst>
              <a:ext uri="{FF2B5EF4-FFF2-40B4-BE49-F238E27FC236}">
                <a16:creationId xmlns:a16="http://schemas.microsoft.com/office/drawing/2014/main" id="{FFFDE9F1-B628-4495-BF8E-85062EE8DC8B}"/>
              </a:ext>
            </a:extLst>
          </p:cNvPr>
          <p:cNvGrpSpPr>
            <a:grpSpLocks/>
          </p:cNvGrpSpPr>
          <p:nvPr/>
        </p:nvGrpSpPr>
        <p:grpSpPr bwMode="auto">
          <a:xfrm>
            <a:off x="6588125" y="6446838"/>
            <a:ext cx="792163" cy="366712"/>
            <a:chOff x="4649" y="4020"/>
            <a:chExt cx="499" cy="231"/>
          </a:xfrm>
        </p:grpSpPr>
        <p:pic>
          <p:nvPicPr>
            <p:cNvPr id="28688" name="Picture 22" descr="78900">
              <a:extLst>
                <a:ext uri="{FF2B5EF4-FFF2-40B4-BE49-F238E27FC236}">
                  <a16:creationId xmlns:a16="http://schemas.microsoft.com/office/drawing/2014/main" id="{B98D7E33-C7A5-45E5-8C46-5B27E9844DD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9" name="Text Box 23">
              <a:hlinkClick r:id="" action="ppaction://hlinkshowjump?jump=firstslide"/>
              <a:extLst>
                <a:ext uri="{FF2B5EF4-FFF2-40B4-BE49-F238E27FC236}">
                  <a16:creationId xmlns:a16="http://schemas.microsoft.com/office/drawing/2014/main" id="{DEA18C43-C40C-488E-8AF7-672E737593D9}"/>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49227"/>
                                        </p:tgtEl>
                                        <p:attrNameLst>
                                          <p:attrName>style.visibility</p:attrName>
                                        </p:attrNameLst>
                                      </p:cBhvr>
                                      <p:to>
                                        <p:strVal val="visible"/>
                                      </p:to>
                                    </p:set>
                                    <p:anim calcmode="lin" valueType="num">
                                      <p:cBhvr additive="base">
                                        <p:cTn id="7" dur="500" fill="hold"/>
                                        <p:tgtEl>
                                          <p:spTgt spid="649227"/>
                                        </p:tgtEl>
                                        <p:attrNameLst>
                                          <p:attrName>ppt_x</p:attrName>
                                        </p:attrNameLst>
                                      </p:cBhvr>
                                      <p:tavLst>
                                        <p:tav tm="0">
                                          <p:val>
                                            <p:strVal val="0-#ppt_w/2"/>
                                          </p:val>
                                        </p:tav>
                                        <p:tav tm="100000">
                                          <p:val>
                                            <p:strVal val="#ppt_x"/>
                                          </p:val>
                                        </p:tav>
                                      </p:tavLst>
                                    </p:anim>
                                    <p:anim calcmode="lin" valueType="num">
                                      <p:cBhvr additive="base">
                                        <p:cTn id="8" dur="500" fill="hold"/>
                                        <p:tgtEl>
                                          <p:spTgt spid="64922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5" fill="hold" grpId="0" nodeType="clickEffect">
                                  <p:stCondLst>
                                    <p:cond delay="0"/>
                                  </p:stCondLst>
                                  <p:childTnLst>
                                    <p:set>
                                      <p:cBhvr>
                                        <p:cTn id="12" dur="1" fill="hold">
                                          <p:stCondLst>
                                            <p:cond delay="0"/>
                                          </p:stCondLst>
                                        </p:cTn>
                                        <p:tgtEl>
                                          <p:spTgt spid="649218"/>
                                        </p:tgtEl>
                                        <p:attrNameLst>
                                          <p:attrName>style.visibility</p:attrName>
                                        </p:attrNameLst>
                                      </p:cBhvr>
                                      <p:to>
                                        <p:strVal val="visible"/>
                                      </p:to>
                                    </p:set>
                                    <p:animEffect transition="in" filter="blinds(vertical)">
                                      <p:cBhvr>
                                        <p:cTn id="13" dur="500"/>
                                        <p:tgtEl>
                                          <p:spTgt spid="64921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10" fill="hold" nodeType="clickEffect">
                                  <p:stCondLst>
                                    <p:cond delay="0"/>
                                  </p:stCondLst>
                                  <p:childTnLst>
                                    <p:set>
                                      <p:cBhvr>
                                        <p:cTn id="17" dur="1" fill="hold">
                                          <p:stCondLst>
                                            <p:cond delay="0"/>
                                          </p:stCondLst>
                                        </p:cTn>
                                        <p:tgtEl>
                                          <p:spTgt spid="649219"/>
                                        </p:tgtEl>
                                        <p:attrNameLst>
                                          <p:attrName>style.visibility</p:attrName>
                                        </p:attrNameLst>
                                      </p:cBhvr>
                                      <p:to>
                                        <p:strVal val="visible"/>
                                      </p:to>
                                    </p:set>
                                    <p:anim calcmode="lin" valueType="num">
                                      <p:cBhvr>
                                        <p:cTn id="18" dur="500" fill="hold"/>
                                        <p:tgtEl>
                                          <p:spTgt spid="649219"/>
                                        </p:tgtEl>
                                        <p:attrNameLst>
                                          <p:attrName>ppt_w</p:attrName>
                                        </p:attrNameLst>
                                      </p:cBhvr>
                                      <p:tavLst>
                                        <p:tav tm="0">
                                          <p:val>
                                            <p:fltVal val="0"/>
                                          </p:val>
                                        </p:tav>
                                        <p:tav tm="100000">
                                          <p:val>
                                            <p:strVal val="#ppt_w"/>
                                          </p:val>
                                        </p:tav>
                                      </p:tavLst>
                                    </p:anim>
                                    <p:anim calcmode="lin" valueType="num">
                                      <p:cBhvr>
                                        <p:cTn id="19" dur="500" fill="hold"/>
                                        <p:tgtEl>
                                          <p:spTgt spid="649219"/>
                                        </p:tgtEl>
                                        <p:attrNameLst>
                                          <p:attrName>ppt_h</p:attrName>
                                        </p:attrNameLst>
                                      </p:cBhvr>
                                      <p:tavLst>
                                        <p:tav tm="0">
                                          <p:val>
                                            <p:strVal val="#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649224"/>
                                        </p:tgtEl>
                                        <p:attrNameLst>
                                          <p:attrName>style.visibility</p:attrName>
                                        </p:attrNameLst>
                                      </p:cBhvr>
                                      <p:to>
                                        <p:strVal val="visible"/>
                                      </p:to>
                                    </p:set>
                                    <p:animEffect transition="in" filter="wipe(left)">
                                      <p:cBhvr>
                                        <p:cTn id="24" dur="2000"/>
                                        <p:tgtEl>
                                          <p:spTgt spid="649224"/>
                                        </p:tgtEl>
                                      </p:cBhvr>
                                    </p:animEffect>
                                  </p:childTnLst>
                                </p:cTn>
                              </p:par>
                            </p:childTnLst>
                          </p:cTn>
                        </p:par>
                        <p:par>
                          <p:cTn id="25" fill="hold" nodeType="afterGroup">
                            <p:stCondLst>
                              <p:cond delay="2000"/>
                            </p:stCondLst>
                            <p:childTnLst>
                              <p:par>
                                <p:cTn id="26" presetID="20" presetClass="entr" presetSubtype="0" fill="hold" grpId="0" nodeType="afterEffect">
                                  <p:stCondLst>
                                    <p:cond delay="0"/>
                                  </p:stCondLst>
                                  <p:childTnLst>
                                    <p:set>
                                      <p:cBhvr>
                                        <p:cTn id="27" dur="1" fill="hold">
                                          <p:stCondLst>
                                            <p:cond delay="0"/>
                                          </p:stCondLst>
                                        </p:cTn>
                                        <p:tgtEl>
                                          <p:spTgt spid="649225"/>
                                        </p:tgtEl>
                                        <p:attrNameLst>
                                          <p:attrName>style.visibility</p:attrName>
                                        </p:attrNameLst>
                                      </p:cBhvr>
                                      <p:to>
                                        <p:strVal val="visible"/>
                                      </p:to>
                                    </p:set>
                                    <p:animEffect transition="in" filter="wedge">
                                      <p:cBhvr>
                                        <p:cTn id="28" dur="2000"/>
                                        <p:tgtEl>
                                          <p:spTgt spid="64922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49220"/>
                                        </p:tgtEl>
                                        <p:attrNameLst>
                                          <p:attrName>style.visibility</p:attrName>
                                        </p:attrNameLst>
                                      </p:cBhvr>
                                      <p:to>
                                        <p:strVal val="visible"/>
                                      </p:to>
                                    </p:set>
                                    <p:anim calcmode="lin" valueType="num">
                                      <p:cBhvr additive="base">
                                        <p:cTn id="33" dur="500" fill="hold"/>
                                        <p:tgtEl>
                                          <p:spTgt spid="649220"/>
                                        </p:tgtEl>
                                        <p:attrNameLst>
                                          <p:attrName>ppt_x</p:attrName>
                                        </p:attrNameLst>
                                      </p:cBhvr>
                                      <p:tavLst>
                                        <p:tav tm="0">
                                          <p:val>
                                            <p:strVal val="0-#ppt_w/2"/>
                                          </p:val>
                                        </p:tav>
                                        <p:tav tm="100000">
                                          <p:val>
                                            <p:strVal val="#ppt_x"/>
                                          </p:val>
                                        </p:tav>
                                      </p:tavLst>
                                    </p:anim>
                                    <p:anim calcmode="lin" valueType="num">
                                      <p:cBhvr additive="base">
                                        <p:cTn id="34" dur="500" fill="hold"/>
                                        <p:tgtEl>
                                          <p:spTgt spid="649220"/>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649221"/>
                                        </p:tgtEl>
                                        <p:attrNameLst>
                                          <p:attrName>style.visibility</p:attrName>
                                        </p:attrNameLst>
                                      </p:cBhvr>
                                      <p:to>
                                        <p:strVal val="visible"/>
                                      </p:to>
                                    </p:set>
                                    <p:animEffect transition="in" filter="wipe(left)">
                                      <p:cBhvr>
                                        <p:cTn id="39" dur="2000"/>
                                        <p:tgtEl>
                                          <p:spTgt spid="649221"/>
                                        </p:tgtEl>
                                      </p:cBhvr>
                                    </p:animEffect>
                                  </p:childTnLst>
                                </p:cTn>
                              </p:par>
                            </p:childTnLst>
                          </p:cTn>
                        </p:par>
                        <p:par>
                          <p:cTn id="40" fill="hold" nodeType="afterGroup">
                            <p:stCondLst>
                              <p:cond delay="2000"/>
                            </p:stCondLst>
                            <p:childTnLst>
                              <p:par>
                                <p:cTn id="41" presetID="20" presetClass="entr" presetSubtype="0" fill="hold" grpId="0" nodeType="afterEffect">
                                  <p:stCondLst>
                                    <p:cond delay="0"/>
                                  </p:stCondLst>
                                  <p:childTnLst>
                                    <p:set>
                                      <p:cBhvr>
                                        <p:cTn id="42" dur="1" fill="hold">
                                          <p:stCondLst>
                                            <p:cond delay="0"/>
                                          </p:stCondLst>
                                        </p:cTn>
                                        <p:tgtEl>
                                          <p:spTgt spid="649226"/>
                                        </p:tgtEl>
                                        <p:attrNameLst>
                                          <p:attrName>style.visibility</p:attrName>
                                        </p:attrNameLst>
                                      </p:cBhvr>
                                      <p:to>
                                        <p:strVal val="visible"/>
                                      </p:to>
                                    </p:set>
                                    <p:animEffect transition="in" filter="wedge">
                                      <p:cBhvr>
                                        <p:cTn id="43" dur="2000"/>
                                        <p:tgtEl>
                                          <p:spTgt spid="64922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blinds(horizontal)">
                                      <p:cBhvr>
                                        <p:cTn id="48" dur="500"/>
                                        <p:tgtEl>
                                          <p:spTgt spid="4"/>
                                        </p:tgtEl>
                                      </p:cBhvr>
                                    </p:animEffect>
                                  </p:childTnLst>
                                </p:cTn>
                              </p:par>
                            </p:childTnLst>
                          </p:cTn>
                        </p:par>
                        <p:par>
                          <p:cTn id="49" fill="hold" nodeType="afterGroup">
                            <p:stCondLst>
                              <p:cond delay="500"/>
                            </p:stCondLst>
                            <p:childTnLst>
                              <p:par>
                                <p:cTn id="50" presetID="4" presetClass="entr" presetSubtype="32" fill="hold" grpId="0" nodeType="afterEffect">
                                  <p:stCondLst>
                                    <p:cond delay="0"/>
                                  </p:stCondLst>
                                  <p:childTnLst>
                                    <p:set>
                                      <p:cBhvr>
                                        <p:cTn id="51" dur="1" fill="hold">
                                          <p:stCondLst>
                                            <p:cond delay="0"/>
                                          </p:stCondLst>
                                        </p:cTn>
                                        <p:tgtEl>
                                          <p:spTgt spid="649222"/>
                                        </p:tgtEl>
                                        <p:attrNameLst>
                                          <p:attrName>style.visibility</p:attrName>
                                        </p:attrNameLst>
                                      </p:cBhvr>
                                      <p:to>
                                        <p:strVal val="visible"/>
                                      </p:to>
                                    </p:set>
                                    <p:animEffect transition="in" filter="box(out)">
                                      <p:cBhvr>
                                        <p:cTn id="52" dur="500"/>
                                        <p:tgtEl>
                                          <p:spTgt spid="64922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nodeType="clickEffect">
                                  <p:stCondLst>
                                    <p:cond delay="0"/>
                                  </p:stCondLst>
                                  <p:childTnLst>
                                    <p:set>
                                      <p:cBhvr>
                                        <p:cTn id="56" dur="1" fill="hold">
                                          <p:stCondLst>
                                            <p:cond delay="0"/>
                                          </p:stCondLst>
                                        </p:cTn>
                                        <p:tgtEl>
                                          <p:spTgt spid="649223"/>
                                        </p:tgtEl>
                                        <p:attrNameLst>
                                          <p:attrName>style.visibility</p:attrName>
                                        </p:attrNameLst>
                                      </p:cBhvr>
                                      <p:to>
                                        <p:strVal val="visible"/>
                                      </p:to>
                                    </p:set>
                                    <p:animEffect transition="in" filter="wipe(left)">
                                      <p:cBhvr>
                                        <p:cTn id="57" dur="2000"/>
                                        <p:tgtEl>
                                          <p:spTgt spid="64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18" grpId="0" autoUpdateAnimBg="0"/>
      <p:bldP spid="649220" grpId="0" autoUpdateAnimBg="0"/>
      <p:bldP spid="649222" grpId="0"/>
      <p:bldP spid="649225" grpId="0" animBg="1"/>
      <p:bldP spid="649226" grpId="0" animBg="1"/>
      <p:bldP spid="6492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Text Box 2">
            <a:extLst>
              <a:ext uri="{FF2B5EF4-FFF2-40B4-BE49-F238E27FC236}">
                <a16:creationId xmlns:a16="http://schemas.microsoft.com/office/drawing/2014/main" id="{A347CCB8-B842-46B8-9432-32F89355AE9E}"/>
              </a:ext>
            </a:extLst>
          </p:cNvPr>
          <p:cNvSpPr txBox="1">
            <a:spLocks noChangeArrowheads="1"/>
          </p:cNvSpPr>
          <p:nvPr/>
        </p:nvSpPr>
        <p:spPr bwMode="auto">
          <a:xfrm>
            <a:off x="1476375" y="1628775"/>
            <a:ext cx="6192838"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en-US" altLang="zh-CN" i="1">
                <a:solidFill>
                  <a:schemeClr val="bg1"/>
                </a:solidFill>
                <a:ea typeface="宋体" panose="02010600030101010101" pitchFamily="2" charset="-122"/>
              </a:rPr>
              <a:t>F</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t</a:t>
            </a:r>
            <a:r>
              <a:rPr kumimoji="1" lang="en-US" altLang="zh-CN">
                <a:solidFill>
                  <a:schemeClr val="bg1"/>
                </a:solidFill>
                <a:ea typeface="宋体" panose="02010600030101010101" pitchFamily="2" charset="-122"/>
              </a:rPr>
              <a:t>) </a:t>
            </a:r>
            <a:r>
              <a:rPr kumimoji="1" lang="zh-CN" altLang="en-US" sz="2800" b="1">
                <a:solidFill>
                  <a:srgbClr val="FFFF00"/>
                </a:solidFill>
                <a:ea typeface="楷体_GB2312" panose="02010609030101010101" pitchFamily="49" charset="-122"/>
              </a:rPr>
              <a:t>包含了三要素</a:t>
            </a:r>
            <a:r>
              <a:rPr kumimoji="1" lang="zh-CN" altLang="en-US" sz="2400" b="1">
                <a:solidFill>
                  <a:srgbClr val="FFFF00"/>
                </a:solidFill>
                <a:ea typeface="宋体" panose="02010600030101010101" pitchFamily="2" charset="-122"/>
              </a:rPr>
              <a:t>：</a:t>
            </a:r>
            <a:r>
              <a:rPr kumimoji="1" lang="en-US" altLang="zh-CN" i="1">
                <a:solidFill>
                  <a:schemeClr val="bg1"/>
                </a:solidFill>
                <a:ea typeface="宋体" panose="02010600030101010101" pitchFamily="2" charset="-122"/>
              </a:rPr>
              <a:t>I</a:t>
            </a:r>
            <a:r>
              <a:rPr kumimoji="1" lang="zh-CN" altLang="en-US">
                <a:solidFill>
                  <a:schemeClr val="bg1"/>
                </a:solidFill>
                <a:ea typeface="宋体" panose="02010600030101010101" pitchFamily="2" charset="-122"/>
              </a:rPr>
              <a:t>、 </a:t>
            </a:r>
            <a:r>
              <a:rPr kumimoji="1" lang="zh-CN" altLang="en-US" i="1">
                <a:solidFill>
                  <a:schemeClr val="bg1"/>
                </a:solidFill>
                <a:ea typeface="宋体" panose="02010600030101010101" pitchFamily="2" charset="-122"/>
                <a:sym typeface="Symbol" panose="05050102010706020507" pitchFamily="18" charset="2"/>
              </a:rPr>
              <a:t> </a:t>
            </a:r>
            <a:r>
              <a:rPr kumimoji="1" lang="zh-CN" altLang="en-US">
                <a:solidFill>
                  <a:schemeClr val="bg1"/>
                </a:solidFill>
                <a:ea typeface="宋体" panose="02010600030101010101" pitchFamily="2" charset="-122"/>
              </a:rPr>
              <a:t>、</a:t>
            </a:r>
            <a:r>
              <a:rPr kumimoji="1" lang="zh-CN" altLang="en-US" i="1">
                <a:solidFill>
                  <a:schemeClr val="bg1"/>
                </a:solidFill>
                <a:ea typeface="宋体" panose="02010600030101010101" pitchFamily="2" charset="-122"/>
                <a:sym typeface="Symbol" panose="05050102010706020507" pitchFamily="18" charset="2"/>
              </a:rPr>
              <a:t></a:t>
            </a:r>
            <a:r>
              <a:rPr kumimoji="1" lang="zh-CN" altLang="en-US" sz="2400" b="1">
                <a:solidFill>
                  <a:schemeClr val="bg1"/>
                </a:solidFill>
                <a:latin typeface="Symbol" panose="05050102010706020507" pitchFamily="18" charset="2"/>
                <a:ea typeface="宋体" panose="02010600030101010101" pitchFamily="2" charset="-122"/>
              </a:rPr>
              <a:t>，</a:t>
            </a:r>
          </a:p>
          <a:p>
            <a:pPr eaLnBrk="1" hangingPunct="1">
              <a:lnSpc>
                <a:spcPct val="120000"/>
              </a:lnSpc>
              <a:spcBef>
                <a:spcPct val="0"/>
              </a:spcBef>
              <a:buFontTx/>
              <a:buNone/>
            </a:pPr>
            <a:r>
              <a:rPr kumimoji="1" lang="zh-CN" altLang="zh-CN" sz="2800" b="1">
                <a:solidFill>
                  <a:srgbClr val="FFFF00"/>
                </a:solidFill>
                <a:latin typeface="Symbol" panose="05050102010706020507" pitchFamily="18" charset="2"/>
                <a:ea typeface="楷体_GB2312" panose="02010609030101010101" pitchFamily="49" charset="-122"/>
              </a:rPr>
              <a:t>复常数包含了两个要素：</a:t>
            </a:r>
            <a:r>
              <a:rPr kumimoji="1" lang="en-US" altLang="zh-CN" i="1">
                <a:solidFill>
                  <a:schemeClr val="bg1"/>
                </a:solidFill>
                <a:latin typeface="Symbol" panose="05050102010706020507" pitchFamily="18" charset="2"/>
                <a:ea typeface="宋体" panose="02010600030101010101" pitchFamily="2" charset="-122"/>
              </a:rPr>
              <a:t>I</a:t>
            </a:r>
            <a:r>
              <a:rPr kumimoji="1" lang="en-US" altLang="zh-CN">
                <a:solidFill>
                  <a:schemeClr val="bg1"/>
                </a:solidFill>
                <a:latin typeface="Symbol" panose="05050102010706020507" pitchFamily="18" charset="2"/>
                <a:ea typeface="宋体" panose="02010600030101010101" pitchFamily="2" charset="-122"/>
              </a:rPr>
              <a:t> </a:t>
            </a:r>
            <a:r>
              <a:rPr kumimoji="1" lang="en-US" altLang="zh-CN">
                <a:solidFill>
                  <a:schemeClr val="bg1"/>
                </a:solidFill>
                <a:ea typeface="宋体" panose="02010600030101010101" pitchFamily="2" charset="-122"/>
              </a:rPr>
              <a:t>, </a:t>
            </a:r>
            <a:r>
              <a:rPr kumimoji="1" lang="en-US" altLang="zh-CN" i="1">
                <a:solidFill>
                  <a:schemeClr val="bg1"/>
                </a:solidFill>
                <a:latin typeface="Symbol" panose="05050102010706020507" pitchFamily="18" charset="2"/>
                <a:ea typeface="宋体" panose="02010600030101010101" pitchFamily="2" charset="-122"/>
                <a:sym typeface="Symbol" panose="05050102010706020507" pitchFamily="18" charset="2"/>
              </a:rPr>
              <a:t></a:t>
            </a:r>
            <a:r>
              <a:rPr kumimoji="1" lang="en-US" altLang="zh-CN" i="1">
                <a:solidFill>
                  <a:schemeClr val="bg1"/>
                </a:solidFill>
                <a:latin typeface="Symbol" panose="05050102010706020507" pitchFamily="18" charset="2"/>
                <a:ea typeface="宋体" panose="02010600030101010101" pitchFamily="2" charset="-122"/>
              </a:rPr>
              <a:t> </a:t>
            </a:r>
            <a:r>
              <a:rPr kumimoji="1" lang="zh-CN" altLang="en-US">
                <a:solidFill>
                  <a:schemeClr val="bg1"/>
                </a:solidFill>
                <a:latin typeface="Symbol" panose="05050102010706020507" pitchFamily="18" charset="2"/>
                <a:ea typeface="宋体" panose="02010600030101010101" pitchFamily="2" charset="-122"/>
              </a:rPr>
              <a:t>。</a:t>
            </a:r>
          </a:p>
        </p:txBody>
      </p:sp>
      <p:sp>
        <p:nvSpPr>
          <p:cNvPr id="650243" name="Text Box 3">
            <a:extLst>
              <a:ext uri="{FF2B5EF4-FFF2-40B4-BE49-F238E27FC236}">
                <a16:creationId xmlns:a16="http://schemas.microsoft.com/office/drawing/2014/main" id="{96B2009E-7245-4775-BFC1-2217C9B46047}"/>
              </a:ext>
            </a:extLst>
          </p:cNvPr>
          <p:cNvSpPr txBox="1">
            <a:spLocks noChangeArrowheads="1"/>
          </p:cNvSpPr>
          <p:nvPr/>
        </p:nvSpPr>
        <p:spPr bwMode="auto">
          <a:xfrm>
            <a:off x="827088" y="260350"/>
            <a:ext cx="26050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F</a:t>
            </a: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t</a:t>
            </a:r>
            <a:r>
              <a:rPr kumimoji="1" lang="en-US" altLang="zh-CN" sz="2800">
                <a:solidFill>
                  <a:schemeClr val="bg1"/>
                </a:solidFill>
                <a:ea typeface="宋体" panose="02010600030101010101" pitchFamily="2" charset="-122"/>
              </a:rPr>
              <a:t>) </a:t>
            </a:r>
            <a:r>
              <a:rPr kumimoji="1" lang="zh-CN" altLang="en-US" sz="2800" b="1">
                <a:solidFill>
                  <a:srgbClr val="FFFF00"/>
                </a:solidFill>
                <a:ea typeface="楷体_GB2312" panose="02010609030101010101" pitchFamily="49" charset="-122"/>
              </a:rPr>
              <a:t>还可以写成</a:t>
            </a:r>
          </a:p>
        </p:txBody>
      </p:sp>
      <p:graphicFrame>
        <p:nvGraphicFramePr>
          <p:cNvPr id="650244" name="Object 4">
            <a:extLst>
              <a:ext uri="{FF2B5EF4-FFF2-40B4-BE49-F238E27FC236}">
                <a16:creationId xmlns:a16="http://schemas.microsoft.com/office/drawing/2014/main" id="{48A04A1C-BF20-420A-92CD-382006E7D895}"/>
              </a:ext>
            </a:extLst>
          </p:cNvPr>
          <p:cNvGraphicFramePr>
            <a:graphicFrameLocks noChangeAspect="1"/>
          </p:cNvGraphicFramePr>
          <p:nvPr/>
        </p:nvGraphicFramePr>
        <p:xfrm>
          <a:off x="1722438" y="981075"/>
          <a:ext cx="6205537" cy="742950"/>
        </p:xfrm>
        <a:graphic>
          <a:graphicData uri="http://schemas.openxmlformats.org/presentationml/2006/ole">
            <mc:AlternateContent xmlns:mc="http://schemas.openxmlformats.org/markup-compatibility/2006">
              <mc:Choice xmlns:v="urn:schemas-microsoft-com:vml" Requires="v">
                <p:oleObj spid="_x0000_s29725" name="公式" r:id="rId3" imgW="1879699" imgH="266831" progId="Equation.3">
                  <p:embed/>
                </p:oleObj>
              </mc:Choice>
              <mc:Fallback>
                <p:oleObj name="公式" r:id="rId3" imgW="1879699" imgH="266831"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2438" y="981075"/>
                        <a:ext cx="6205537" cy="742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5">
            <a:extLst>
              <a:ext uri="{FF2B5EF4-FFF2-40B4-BE49-F238E27FC236}">
                <a16:creationId xmlns:a16="http://schemas.microsoft.com/office/drawing/2014/main" id="{CAF6E8D9-F865-45BE-81D9-0399DD060C53}"/>
              </a:ext>
            </a:extLst>
          </p:cNvPr>
          <p:cNvGrpSpPr>
            <a:grpSpLocks/>
          </p:cNvGrpSpPr>
          <p:nvPr/>
        </p:nvGrpSpPr>
        <p:grpSpPr bwMode="auto">
          <a:xfrm>
            <a:off x="3924300" y="331788"/>
            <a:ext cx="1250950" cy="649287"/>
            <a:chOff x="2472" y="436"/>
            <a:chExt cx="788" cy="409"/>
          </a:xfrm>
        </p:grpSpPr>
        <p:sp>
          <p:nvSpPr>
            <p:cNvPr id="29723" name="AutoShape 6">
              <a:extLst>
                <a:ext uri="{FF2B5EF4-FFF2-40B4-BE49-F238E27FC236}">
                  <a16:creationId xmlns:a16="http://schemas.microsoft.com/office/drawing/2014/main" id="{BA68C33B-39AC-4A51-B4DE-F4B654B62E70}"/>
                </a:ext>
              </a:extLst>
            </p:cNvPr>
            <p:cNvSpPr>
              <a:spLocks/>
            </p:cNvSpPr>
            <p:nvPr/>
          </p:nvSpPr>
          <p:spPr bwMode="auto">
            <a:xfrm rot="5400000" flipV="1">
              <a:off x="2834" y="618"/>
              <a:ext cx="46" cy="408"/>
            </a:xfrm>
            <a:prstGeom prst="leftBrace">
              <a:avLst>
                <a:gd name="adj1" fmla="val 73913"/>
                <a:gd name="adj2" fmla="val 49861"/>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9724" name="Rectangle 7">
              <a:extLst>
                <a:ext uri="{FF2B5EF4-FFF2-40B4-BE49-F238E27FC236}">
                  <a16:creationId xmlns:a16="http://schemas.microsoft.com/office/drawing/2014/main" id="{74338232-FF6C-4E4D-9F9E-DBE21777D606}"/>
                </a:ext>
              </a:extLst>
            </p:cNvPr>
            <p:cNvSpPr>
              <a:spLocks noChangeArrowheads="1"/>
            </p:cNvSpPr>
            <p:nvPr/>
          </p:nvSpPr>
          <p:spPr bwMode="auto">
            <a:xfrm>
              <a:off x="2472" y="436"/>
              <a:ext cx="788" cy="327"/>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zh-CN" sz="2800" b="1">
                  <a:latin typeface="Symbol" panose="05050102010706020507" pitchFamily="18" charset="2"/>
                  <a:ea typeface="楷体_GB2312" panose="02010609030101010101" pitchFamily="49" charset="-122"/>
                </a:rPr>
                <a:t>复常数</a:t>
              </a:r>
              <a:endParaRPr kumimoji="1" lang="zh-CN" altLang="en-US" sz="2800" b="1">
                <a:latin typeface="Symbol" panose="05050102010706020507" pitchFamily="18" charset="2"/>
                <a:ea typeface="楷体_GB2312" panose="02010609030101010101" pitchFamily="49" charset="-122"/>
              </a:endParaRPr>
            </a:p>
          </p:txBody>
        </p:sp>
      </p:grpSp>
      <p:grpSp>
        <p:nvGrpSpPr>
          <p:cNvPr id="29702" name="Group 8">
            <a:extLst>
              <a:ext uri="{FF2B5EF4-FFF2-40B4-BE49-F238E27FC236}">
                <a16:creationId xmlns:a16="http://schemas.microsoft.com/office/drawing/2014/main" id="{D3DEB02D-A1C8-4DC9-B579-4FE25F414CF4}"/>
              </a:ext>
            </a:extLst>
          </p:cNvPr>
          <p:cNvGrpSpPr>
            <a:grpSpLocks/>
          </p:cNvGrpSpPr>
          <p:nvPr/>
        </p:nvGrpSpPr>
        <p:grpSpPr bwMode="auto">
          <a:xfrm>
            <a:off x="8316913" y="6446838"/>
            <a:ext cx="792162" cy="366712"/>
            <a:chOff x="5193" y="4020"/>
            <a:chExt cx="499" cy="231"/>
          </a:xfrm>
        </p:grpSpPr>
        <p:pic>
          <p:nvPicPr>
            <p:cNvPr id="29721" name="Picture 9" descr="78900">
              <a:extLst>
                <a:ext uri="{FF2B5EF4-FFF2-40B4-BE49-F238E27FC236}">
                  <a16:creationId xmlns:a16="http://schemas.microsoft.com/office/drawing/2014/main" id="{F519385A-0A18-43AB-B94F-5FC5D44B3F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22" name="Text Box 10">
              <a:hlinkClick r:id="" action="ppaction://hlinkshowjump?jump=nextslide"/>
              <a:extLst>
                <a:ext uri="{FF2B5EF4-FFF2-40B4-BE49-F238E27FC236}">
                  <a16:creationId xmlns:a16="http://schemas.microsoft.com/office/drawing/2014/main" id="{B37252DB-7F6C-4929-983F-50D008B2ED87}"/>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29703" name="Group 11">
            <a:extLst>
              <a:ext uri="{FF2B5EF4-FFF2-40B4-BE49-F238E27FC236}">
                <a16:creationId xmlns:a16="http://schemas.microsoft.com/office/drawing/2014/main" id="{1EAB6CC5-7EA5-4A43-A88C-4F15C6F74490}"/>
              </a:ext>
            </a:extLst>
          </p:cNvPr>
          <p:cNvGrpSpPr>
            <a:grpSpLocks/>
          </p:cNvGrpSpPr>
          <p:nvPr/>
        </p:nvGrpSpPr>
        <p:grpSpPr bwMode="auto">
          <a:xfrm>
            <a:off x="7453313" y="6446838"/>
            <a:ext cx="792162" cy="366712"/>
            <a:chOff x="4649" y="4020"/>
            <a:chExt cx="499" cy="231"/>
          </a:xfrm>
        </p:grpSpPr>
        <p:pic>
          <p:nvPicPr>
            <p:cNvPr id="29719" name="Picture 12" descr="78900">
              <a:extLst>
                <a:ext uri="{FF2B5EF4-FFF2-40B4-BE49-F238E27FC236}">
                  <a16:creationId xmlns:a16="http://schemas.microsoft.com/office/drawing/2014/main" id="{AB2BF356-D76F-4E19-87A2-F9520C01AF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20" name="Text Box 13">
              <a:hlinkClick r:id="" action="ppaction://hlinkshowjump?jump=previousslide"/>
              <a:extLst>
                <a:ext uri="{FF2B5EF4-FFF2-40B4-BE49-F238E27FC236}">
                  <a16:creationId xmlns:a16="http://schemas.microsoft.com/office/drawing/2014/main" id="{7D7FDA98-3C50-44AA-B397-50003D31ADB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50254" name="AutoShape 14" descr="羊皮纸">
            <a:extLst>
              <a:ext uri="{FF2B5EF4-FFF2-40B4-BE49-F238E27FC236}">
                <a16:creationId xmlns:a16="http://schemas.microsoft.com/office/drawing/2014/main" id="{62B3B683-D552-4FE6-82DC-97BEC9D9387A}"/>
              </a:ext>
            </a:extLst>
          </p:cNvPr>
          <p:cNvSpPr>
            <a:spLocks noChangeArrowheads="1"/>
          </p:cNvSpPr>
          <p:nvPr/>
        </p:nvSpPr>
        <p:spPr bwMode="auto">
          <a:xfrm>
            <a:off x="6948488" y="1916113"/>
            <a:ext cx="1944687" cy="1081087"/>
          </a:xfrm>
          <a:prstGeom prst="wedgeRoundRectCallout">
            <a:avLst>
              <a:gd name="adj1" fmla="val -43468"/>
              <a:gd name="adj2" fmla="val -84801"/>
              <a:gd name="adj3" fmla="val 16667"/>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latin typeface="Arial" panose="020B0604020202020204" pitchFamily="34" charset="0"/>
                <a:ea typeface="楷体_GB2312" panose="02010609030101010101" pitchFamily="49" charset="-122"/>
              </a:rPr>
              <a:t>正弦量对应的相量</a:t>
            </a:r>
          </a:p>
        </p:txBody>
      </p:sp>
      <p:graphicFrame>
        <p:nvGraphicFramePr>
          <p:cNvPr id="650255" name="Object 15">
            <a:extLst>
              <a:ext uri="{FF2B5EF4-FFF2-40B4-BE49-F238E27FC236}">
                <a16:creationId xmlns:a16="http://schemas.microsoft.com/office/drawing/2014/main" id="{AE48587E-3FC7-4361-B256-36C617F7331F}"/>
              </a:ext>
            </a:extLst>
          </p:cNvPr>
          <p:cNvGraphicFramePr>
            <a:graphicFrameLocks noChangeAspect="1"/>
          </p:cNvGraphicFramePr>
          <p:nvPr/>
        </p:nvGraphicFramePr>
        <p:xfrm>
          <a:off x="755650" y="3140075"/>
          <a:ext cx="7704138" cy="971550"/>
        </p:xfrm>
        <a:graphic>
          <a:graphicData uri="http://schemas.openxmlformats.org/presentationml/2006/ole">
            <mc:AlternateContent xmlns:mc="http://schemas.openxmlformats.org/markup-compatibility/2006">
              <mc:Choice xmlns:v="urn:schemas-microsoft-com:vml" Requires="v">
                <p:oleObj spid="_x0000_s29726" name="公式" r:id="rId7" imgW="2806700" imgH="330200" progId="Equation.3">
                  <p:embed/>
                </p:oleObj>
              </mc:Choice>
              <mc:Fallback>
                <p:oleObj name="公式" r:id="rId7" imgW="2806700" imgH="330200" progId="Equation.3">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3140075"/>
                        <a:ext cx="7704138" cy="971550"/>
                      </a:xfrm>
                      <a:prstGeom prst="rect">
                        <a:avLst/>
                      </a:prstGeom>
                      <a:gradFill rotWithShape="1">
                        <a:gsLst>
                          <a:gs pos="0">
                            <a:srgbClr val="FFCC99"/>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0256" name="Text Box 16">
            <a:extLst>
              <a:ext uri="{FF2B5EF4-FFF2-40B4-BE49-F238E27FC236}">
                <a16:creationId xmlns:a16="http://schemas.microsoft.com/office/drawing/2014/main" id="{F75F7DA9-469F-4E3C-98A7-60A6BD482953}"/>
              </a:ext>
            </a:extLst>
          </p:cNvPr>
          <p:cNvSpPr txBox="1">
            <a:spLocks noChangeArrowheads="1"/>
          </p:cNvSpPr>
          <p:nvPr/>
        </p:nvSpPr>
        <p:spPr bwMode="auto">
          <a:xfrm>
            <a:off x="2268538" y="4292600"/>
            <a:ext cx="554355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相量的模表示正弦量的有效值</a:t>
            </a:r>
          </a:p>
          <a:p>
            <a:pPr eaLnBrk="1" hangingPunct="1">
              <a:spcBef>
                <a:spcPct val="50000"/>
              </a:spcBef>
              <a:buFontTx/>
              <a:buNone/>
            </a:pPr>
            <a:r>
              <a:rPr kumimoji="1" lang="zh-CN" altLang="en-US" sz="2800" b="1">
                <a:solidFill>
                  <a:srgbClr val="FFFF00"/>
                </a:solidFill>
                <a:ea typeface="楷体_GB2312" panose="02010609030101010101" pitchFamily="49" charset="-122"/>
              </a:rPr>
              <a:t>相量的幅角表示正弦量的初相位</a:t>
            </a:r>
          </a:p>
        </p:txBody>
      </p:sp>
      <p:sp>
        <p:nvSpPr>
          <p:cNvPr id="650257" name="AutoShape 17">
            <a:extLst>
              <a:ext uri="{FF2B5EF4-FFF2-40B4-BE49-F238E27FC236}">
                <a16:creationId xmlns:a16="http://schemas.microsoft.com/office/drawing/2014/main" id="{A28EA7FC-B758-41B2-AF9D-28DA26A3462F}"/>
              </a:ext>
            </a:extLst>
          </p:cNvPr>
          <p:cNvSpPr>
            <a:spLocks/>
          </p:cNvSpPr>
          <p:nvPr/>
        </p:nvSpPr>
        <p:spPr bwMode="auto">
          <a:xfrm>
            <a:off x="2051050" y="4364038"/>
            <a:ext cx="214313" cy="1223962"/>
          </a:xfrm>
          <a:prstGeom prst="leftBrace">
            <a:avLst>
              <a:gd name="adj1" fmla="val 47592"/>
              <a:gd name="adj2" fmla="val 50000"/>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5" name="Group 18">
            <a:extLst>
              <a:ext uri="{FF2B5EF4-FFF2-40B4-BE49-F238E27FC236}">
                <a16:creationId xmlns:a16="http://schemas.microsoft.com/office/drawing/2014/main" id="{3F5300DF-DCE2-4E84-8C11-B9E8C6B0EF96}"/>
              </a:ext>
            </a:extLst>
          </p:cNvPr>
          <p:cNvGrpSpPr>
            <a:grpSpLocks/>
          </p:cNvGrpSpPr>
          <p:nvPr/>
        </p:nvGrpSpPr>
        <p:grpSpPr bwMode="auto">
          <a:xfrm>
            <a:off x="395288" y="4437063"/>
            <a:ext cx="1644650" cy="850900"/>
            <a:chOff x="385" y="3022"/>
            <a:chExt cx="1036" cy="536"/>
          </a:xfrm>
        </p:grpSpPr>
        <p:pic>
          <p:nvPicPr>
            <p:cNvPr id="29717" name="Picture 19" descr="123">
              <a:extLst>
                <a:ext uri="{FF2B5EF4-FFF2-40B4-BE49-F238E27FC236}">
                  <a16:creationId xmlns:a16="http://schemas.microsoft.com/office/drawing/2014/main" id="{8FE2351B-1DA0-4503-AE94-519FD3EC6E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8" name="Text Box 20">
              <a:extLst>
                <a:ext uri="{FF2B5EF4-FFF2-40B4-BE49-F238E27FC236}">
                  <a16:creationId xmlns:a16="http://schemas.microsoft.com/office/drawing/2014/main" id="{CCBB49AA-C26D-420C-A788-27A6D8D48712}"/>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grpSp>
        <p:nvGrpSpPr>
          <p:cNvPr id="29709" name="Group 21">
            <a:extLst>
              <a:ext uri="{FF2B5EF4-FFF2-40B4-BE49-F238E27FC236}">
                <a16:creationId xmlns:a16="http://schemas.microsoft.com/office/drawing/2014/main" id="{1DD0AF07-54C7-4EF0-BF95-174EF18E614B}"/>
              </a:ext>
            </a:extLst>
          </p:cNvPr>
          <p:cNvGrpSpPr>
            <a:grpSpLocks/>
          </p:cNvGrpSpPr>
          <p:nvPr/>
        </p:nvGrpSpPr>
        <p:grpSpPr bwMode="auto">
          <a:xfrm>
            <a:off x="6588125" y="6446838"/>
            <a:ext cx="792163" cy="366712"/>
            <a:chOff x="4649" y="4020"/>
            <a:chExt cx="499" cy="231"/>
          </a:xfrm>
        </p:grpSpPr>
        <p:pic>
          <p:nvPicPr>
            <p:cNvPr id="29715" name="Picture 22" descr="78900">
              <a:extLst>
                <a:ext uri="{FF2B5EF4-FFF2-40B4-BE49-F238E27FC236}">
                  <a16:creationId xmlns:a16="http://schemas.microsoft.com/office/drawing/2014/main" id="{7799ECEC-6A3C-4C3D-8233-730016E436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6" name="Text Box 23">
              <a:hlinkClick r:id="" action="ppaction://hlinkshowjump?jump=firstslide"/>
              <a:extLst>
                <a:ext uri="{FF2B5EF4-FFF2-40B4-BE49-F238E27FC236}">
                  <a16:creationId xmlns:a16="http://schemas.microsoft.com/office/drawing/2014/main" id="{A8FDA2A9-A2F4-4C55-9871-730CEA3F2E0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grpSp>
        <p:nvGrpSpPr>
          <p:cNvPr id="7" name="Group 58">
            <a:extLst>
              <a:ext uri="{FF2B5EF4-FFF2-40B4-BE49-F238E27FC236}">
                <a16:creationId xmlns:a16="http://schemas.microsoft.com/office/drawing/2014/main" id="{3DC3135D-ACC5-49EE-8C74-DCD7165C6007}"/>
              </a:ext>
            </a:extLst>
          </p:cNvPr>
          <p:cNvGrpSpPr>
            <a:grpSpLocks/>
          </p:cNvGrpSpPr>
          <p:nvPr/>
        </p:nvGrpSpPr>
        <p:grpSpPr bwMode="auto">
          <a:xfrm>
            <a:off x="179388" y="5689600"/>
            <a:ext cx="8964612" cy="692150"/>
            <a:chOff x="-114" y="3884"/>
            <a:chExt cx="5647" cy="436"/>
          </a:xfrm>
        </p:grpSpPr>
        <p:sp>
          <p:nvSpPr>
            <p:cNvPr id="29713" name="AutoShape 27">
              <a:extLst>
                <a:ext uri="{FF2B5EF4-FFF2-40B4-BE49-F238E27FC236}">
                  <a16:creationId xmlns:a16="http://schemas.microsoft.com/office/drawing/2014/main" id="{4382A23F-F147-4C86-B456-05385A399985}"/>
                </a:ext>
              </a:extLst>
            </p:cNvPr>
            <p:cNvSpPr>
              <a:spLocks noChangeAspect="1" noChangeArrowheads="1" noTextEdit="1"/>
            </p:cNvSpPr>
            <p:nvPr/>
          </p:nvSpPr>
          <p:spPr bwMode="auto">
            <a:xfrm>
              <a:off x="-114" y="3884"/>
              <a:ext cx="5647" cy="436"/>
            </a:xfrm>
            <a:prstGeom prst="rect">
              <a:avLst/>
            </a:prstGeom>
            <a:gradFill rotWithShape="1">
              <a:gsLst>
                <a:gs pos="0">
                  <a:srgbClr val="FF66CC"/>
                </a:gs>
                <a:gs pos="100000">
                  <a:srgbClr val="FF006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aphicFrame>
          <p:nvGraphicFramePr>
            <p:cNvPr id="29714" name="Object 25">
              <a:extLst>
                <a:ext uri="{FF2B5EF4-FFF2-40B4-BE49-F238E27FC236}">
                  <a16:creationId xmlns:a16="http://schemas.microsoft.com/office/drawing/2014/main" id="{18AB42A8-FA4F-43ED-8223-5B8F20E560A8}"/>
                </a:ext>
              </a:extLst>
            </p:cNvPr>
            <p:cNvGraphicFramePr>
              <a:graphicFrameLocks noChangeAspect="1"/>
            </p:cNvGraphicFramePr>
            <p:nvPr/>
          </p:nvGraphicFramePr>
          <p:xfrm>
            <a:off x="-114" y="3910"/>
            <a:ext cx="5591" cy="410"/>
          </p:xfrm>
          <a:graphic>
            <a:graphicData uri="http://schemas.openxmlformats.org/presentationml/2006/ole">
              <mc:AlternateContent xmlns:mc="http://schemas.openxmlformats.org/markup-compatibility/2006">
                <mc:Choice xmlns:v="urn:schemas-microsoft-com:vml" Requires="v">
                  <p:oleObj spid="_x0000_s29727" name="Equation" r:id="rId10" imgW="3429148" imgH="241212" progId="Equation.DSMT4">
                    <p:embed/>
                  </p:oleObj>
                </mc:Choice>
                <mc:Fallback>
                  <p:oleObj name="Equation" r:id="rId10" imgW="3429148" imgH="241212" progId="Equation.DSMT4">
                    <p:embed/>
                    <p:pic>
                      <p:nvPicPr>
                        <p:cNvPr id="0" name="Object 2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4" y="3910"/>
                          <a:ext cx="5591" cy="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50299" name="AutoShape 59">
            <a:extLst>
              <a:ext uri="{FF2B5EF4-FFF2-40B4-BE49-F238E27FC236}">
                <a16:creationId xmlns:a16="http://schemas.microsoft.com/office/drawing/2014/main" id="{B380ABAB-1353-4E16-ADE6-138713E5A86E}"/>
              </a:ext>
            </a:extLst>
          </p:cNvPr>
          <p:cNvSpPr>
            <a:spLocks noChangeArrowheads="1"/>
          </p:cNvSpPr>
          <p:nvPr/>
        </p:nvSpPr>
        <p:spPr bwMode="auto">
          <a:xfrm>
            <a:off x="6948488" y="3933825"/>
            <a:ext cx="1944687" cy="1079500"/>
          </a:xfrm>
          <a:prstGeom prst="cloudCallout">
            <a:avLst>
              <a:gd name="adj1" fmla="val -77671"/>
              <a:gd name="adj2" fmla="val -45440"/>
            </a:avLst>
          </a:prstGeom>
          <a:solidFill>
            <a:schemeClr val="accent1"/>
          </a:solidFill>
          <a:ln w="9525">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zh-CN" altLang="en-US" sz="2400" b="1">
                <a:latin typeface="楷体_GB2312" panose="02010609030101010101" pitchFamily="49" charset="-122"/>
                <a:ea typeface="楷体_GB2312" panose="02010609030101010101" pitchFamily="49" charset="-122"/>
              </a:rPr>
              <a:t>有效值相量</a:t>
            </a:r>
          </a:p>
        </p:txBody>
      </p:sp>
      <p:sp>
        <p:nvSpPr>
          <p:cNvPr id="650300" name="AutoShape 60">
            <a:extLst>
              <a:ext uri="{FF2B5EF4-FFF2-40B4-BE49-F238E27FC236}">
                <a16:creationId xmlns:a16="http://schemas.microsoft.com/office/drawing/2014/main" id="{76D1EF82-030C-4D0B-BA89-24EB68CBF315}"/>
              </a:ext>
            </a:extLst>
          </p:cNvPr>
          <p:cNvSpPr>
            <a:spLocks noChangeArrowheads="1"/>
          </p:cNvSpPr>
          <p:nvPr/>
        </p:nvSpPr>
        <p:spPr bwMode="auto">
          <a:xfrm>
            <a:off x="7559675" y="5013325"/>
            <a:ext cx="1584325" cy="576263"/>
          </a:xfrm>
          <a:prstGeom prst="wedgeRoundRectCallout">
            <a:avLst>
              <a:gd name="adj1" fmla="val -59819"/>
              <a:gd name="adj2" fmla="val 94630"/>
              <a:gd name="adj3" fmla="val 16667"/>
            </a:avLst>
          </a:prstGeom>
          <a:solidFill>
            <a:schemeClr val="accent1"/>
          </a:solidFill>
          <a:ln w="9525">
            <a:solidFill>
              <a:schemeClr val="tx1"/>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zh-CN" altLang="en-US" sz="2400" b="1">
                <a:latin typeface="Arial" panose="020B0604020202020204" pitchFamily="34" charset="0"/>
                <a:ea typeface="楷体_GB2312" panose="02010609030101010101" pitchFamily="49" charset="-122"/>
              </a:rPr>
              <a:t>振幅相量</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50243"/>
                                        </p:tgtEl>
                                        <p:attrNameLst>
                                          <p:attrName>style.visibility</p:attrName>
                                        </p:attrNameLst>
                                      </p:cBhvr>
                                      <p:to>
                                        <p:strVal val="visible"/>
                                      </p:to>
                                    </p:set>
                                    <p:anim calcmode="lin" valueType="num">
                                      <p:cBhvr additive="base">
                                        <p:cTn id="7" dur="500" fill="hold"/>
                                        <p:tgtEl>
                                          <p:spTgt spid="650243"/>
                                        </p:tgtEl>
                                        <p:attrNameLst>
                                          <p:attrName>ppt_x</p:attrName>
                                        </p:attrNameLst>
                                      </p:cBhvr>
                                      <p:tavLst>
                                        <p:tav tm="0">
                                          <p:val>
                                            <p:strVal val="0-#ppt_w/2"/>
                                          </p:val>
                                        </p:tav>
                                        <p:tav tm="100000">
                                          <p:val>
                                            <p:strVal val="#ppt_x"/>
                                          </p:val>
                                        </p:tav>
                                      </p:tavLst>
                                    </p:anim>
                                    <p:anim calcmode="lin" valueType="num">
                                      <p:cBhvr additive="base">
                                        <p:cTn id="8" dur="500" fill="hold"/>
                                        <p:tgtEl>
                                          <p:spTgt spid="65024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650244"/>
                                        </p:tgtEl>
                                        <p:attrNameLst>
                                          <p:attrName>style.visibility</p:attrName>
                                        </p:attrNameLst>
                                      </p:cBhvr>
                                      <p:to>
                                        <p:strVal val="visible"/>
                                      </p:to>
                                    </p:set>
                                    <p:animEffect transition="in" filter="wipe(left)">
                                      <p:cBhvr>
                                        <p:cTn id="13" dur="1000"/>
                                        <p:tgtEl>
                                          <p:spTgt spid="650244"/>
                                        </p:tgtEl>
                                      </p:cBhvr>
                                    </p:animEffect>
                                  </p:childTnLst>
                                </p:cTn>
                              </p:par>
                            </p:childTnLst>
                          </p:cTn>
                        </p:par>
                        <p:par>
                          <p:cTn id="14" fill="hold" nodeType="afterGroup">
                            <p:stCondLst>
                              <p:cond delay="1000"/>
                            </p:stCondLst>
                            <p:childTnLst>
                              <p:par>
                                <p:cTn id="15" presetID="3" presetClass="entr" presetSubtype="1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par>
                          <p:cTn id="18" fill="hold" nodeType="afterGroup">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650254"/>
                                        </p:tgtEl>
                                        <p:attrNameLst>
                                          <p:attrName>style.visibility</p:attrName>
                                        </p:attrNameLst>
                                      </p:cBhvr>
                                      <p:to>
                                        <p:strVal val="visible"/>
                                      </p:to>
                                    </p:set>
                                    <p:animEffect transition="in" filter="wedge">
                                      <p:cBhvr>
                                        <p:cTn id="21" dur="2000"/>
                                        <p:tgtEl>
                                          <p:spTgt spid="65025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50242"/>
                                        </p:tgtEl>
                                        <p:attrNameLst>
                                          <p:attrName>style.visibility</p:attrName>
                                        </p:attrNameLst>
                                      </p:cBhvr>
                                      <p:to>
                                        <p:strVal val="visible"/>
                                      </p:to>
                                    </p:set>
                                    <p:animEffect transition="in" filter="wipe(left)">
                                      <p:cBhvr>
                                        <p:cTn id="26" dur="2000"/>
                                        <p:tgtEl>
                                          <p:spTgt spid="65024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650255"/>
                                        </p:tgtEl>
                                        <p:attrNameLst>
                                          <p:attrName>style.visibility</p:attrName>
                                        </p:attrNameLst>
                                      </p:cBhvr>
                                      <p:to>
                                        <p:strVal val="visible"/>
                                      </p:to>
                                    </p:set>
                                    <p:animEffect transition="in" filter="strips(downRight)">
                                      <p:cBhvr>
                                        <p:cTn id="31" dur="2000"/>
                                        <p:tgtEl>
                                          <p:spTgt spid="65025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linds(horizontal)">
                                      <p:cBhvr>
                                        <p:cTn id="36" dur="500"/>
                                        <p:tgtEl>
                                          <p:spTgt spid="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4" presetClass="entr" presetSubtype="0" fill="hold" grpId="0" nodeType="clickEffect">
                                  <p:stCondLst>
                                    <p:cond delay="0"/>
                                  </p:stCondLst>
                                  <p:childTnLst>
                                    <p:set>
                                      <p:cBhvr>
                                        <p:cTn id="40" dur="1" fill="hold">
                                          <p:stCondLst>
                                            <p:cond delay="499"/>
                                          </p:stCondLst>
                                        </p:cTn>
                                        <p:tgtEl>
                                          <p:spTgt spid="650257"/>
                                        </p:tgtEl>
                                        <p:attrNameLst>
                                          <p:attrName>style.visibility</p:attrName>
                                        </p:attrNameLst>
                                      </p:cBhvr>
                                      <p:to>
                                        <p:strVal val="visible"/>
                                      </p:to>
                                    </p:set>
                                    <p:anim to="" calcmode="lin" valueType="num">
                                      <p:cBhvr>
                                        <p:cTn id="41" dur="1" fill="hold"/>
                                        <p:tgtEl>
                                          <p:spTgt spid="650257"/>
                                        </p:tgtEl>
                                        <p:attrNameLst>
                                          <p:attrName/>
                                        </p:attrNameLst>
                                      </p:cBhvr>
                                    </p:anim>
                                  </p:childTnLst>
                                </p:cTn>
                              </p:par>
                            </p:childTnLst>
                          </p:cTn>
                        </p:par>
                        <p:par>
                          <p:cTn id="42" fill="hold" nodeType="afterGroup">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650256"/>
                                        </p:tgtEl>
                                        <p:attrNameLst>
                                          <p:attrName>style.visibility</p:attrName>
                                        </p:attrNameLst>
                                      </p:cBhvr>
                                      <p:to>
                                        <p:strVal val="visible"/>
                                      </p:to>
                                    </p:set>
                                    <p:animEffect transition="in" filter="wipe(up)">
                                      <p:cBhvr>
                                        <p:cTn id="45" dur="2000"/>
                                        <p:tgtEl>
                                          <p:spTgt spid="65025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650299"/>
                                        </p:tgtEl>
                                        <p:attrNameLst>
                                          <p:attrName>style.visibility</p:attrName>
                                        </p:attrNameLst>
                                      </p:cBhvr>
                                      <p:to>
                                        <p:strVal val="visible"/>
                                      </p:to>
                                    </p:set>
                                    <p:animEffect transition="in" filter="blinds(horizontal)">
                                      <p:cBhvr>
                                        <p:cTn id="50" dur="500"/>
                                        <p:tgtEl>
                                          <p:spTgt spid="65029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650300"/>
                                        </p:tgtEl>
                                        <p:attrNameLst>
                                          <p:attrName>style.visibility</p:attrName>
                                        </p:attrNameLst>
                                      </p:cBhvr>
                                      <p:to>
                                        <p:strVal val="visible"/>
                                      </p:to>
                                    </p:set>
                                    <p:animEffect transition="in" filter="blinds(horizontal)">
                                      <p:cBhvr>
                                        <p:cTn id="61" dur="500"/>
                                        <p:tgtEl>
                                          <p:spTgt spid="650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autoUpdateAnimBg="0"/>
      <p:bldP spid="650254" grpId="0" animBg="1"/>
      <p:bldP spid="650256" grpId="0" autoUpdateAnimBg="0"/>
      <p:bldP spid="650257" grpId="0" animBg="1"/>
      <p:bldP spid="650299" grpId="0" animBg="1"/>
      <p:bldP spid="65030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1266" name="Object 2">
            <a:extLst>
              <a:ext uri="{FF2B5EF4-FFF2-40B4-BE49-F238E27FC236}">
                <a16:creationId xmlns:a16="http://schemas.microsoft.com/office/drawing/2014/main" id="{FEA86A12-4D84-42CE-BF6A-E222012EE00A}"/>
              </a:ext>
            </a:extLst>
          </p:cNvPr>
          <p:cNvGraphicFramePr>
            <a:graphicFrameLocks noChangeAspect="1"/>
          </p:cNvGraphicFramePr>
          <p:nvPr/>
        </p:nvGraphicFramePr>
        <p:xfrm>
          <a:off x="1042988" y="908050"/>
          <a:ext cx="6769100" cy="768350"/>
        </p:xfrm>
        <a:graphic>
          <a:graphicData uri="http://schemas.openxmlformats.org/presentationml/2006/ole">
            <mc:AlternateContent xmlns:mc="http://schemas.openxmlformats.org/markup-compatibility/2006">
              <mc:Choice xmlns:v="urn:schemas-microsoft-com:vml" Requires="v">
                <p:oleObj spid="_x0000_s30744" name="公式" r:id="rId3" imgW="2883073" imgH="317675" progId="Equation.3">
                  <p:embed/>
                </p:oleObj>
              </mc:Choice>
              <mc:Fallback>
                <p:oleObj name="公式" r:id="rId3" imgW="2883073" imgH="317675"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908050"/>
                        <a:ext cx="6769100" cy="768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1267" name="Text Box 3">
            <a:extLst>
              <a:ext uri="{FF2B5EF4-FFF2-40B4-BE49-F238E27FC236}">
                <a16:creationId xmlns:a16="http://schemas.microsoft.com/office/drawing/2014/main" id="{1E3F0250-D5A6-45D6-A21B-4628A4B6F639}"/>
              </a:ext>
            </a:extLst>
          </p:cNvPr>
          <p:cNvSpPr txBox="1">
            <a:spLocks noChangeArrowheads="1"/>
          </p:cNvSpPr>
          <p:nvPr/>
        </p:nvSpPr>
        <p:spPr bwMode="auto">
          <a:xfrm>
            <a:off x="900113" y="549275"/>
            <a:ext cx="69707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同样可以建立正弦电压与相量的对应关系：</a:t>
            </a:r>
          </a:p>
        </p:txBody>
      </p:sp>
      <p:sp>
        <p:nvSpPr>
          <p:cNvPr id="651268" name="Rectangle 4">
            <a:extLst>
              <a:ext uri="{FF2B5EF4-FFF2-40B4-BE49-F238E27FC236}">
                <a16:creationId xmlns:a16="http://schemas.microsoft.com/office/drawing/2014/main" id="{3B7B46BC-A434-4EA4-BCA2-7815D15E8E2F}"/>
              </a:ext>
            </a:extLst>
          </p:cNvPr>
          <p:cNvSpPr>
            <a:spLocks noChangeArrowheads="1"/>
          </p:cNvSpPr>
          <p:nvPr/>
        </p:nvSpPr>
        <p:spPr bwMode="auto">
          <a:xfrm>
            <a:off x="1547813" y="1844675"/>
            <a:ext cx="7143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chemeClr val="bg1"/>
                </a:solidFill>
                <a:latin typeface="宋体" panose="02010600030101010101" pitchFamily="2" charset="-122"/>
                <a:ea typeface="楷体_GB2312" panose="02010609030101010101" pitchFamily="49" charset="-122"/>
              </a:rPr>
              <a:t>已知</a:t>
            </a:r>
            <a:endParaRPr kumimoji="1" lang="zh-CN" altLang="en-US" sz="2800" b="1">
              <a:solidFill>
                <a:schemeClr val="bg1"/>
              </a:solidFill>
              <a:ea typeface="楷体_GB2312" panose="02010609030101010101" pitchFamily="49" charset="-122"/>
            </a:endParaRPr>
          </a:p>
        </p:txBody>
      </p:sp>
      <p:sp>
        <p:nvSpPr>
          <p:cNvPr id="651269" name="Rectangle 5">
            <a:extLst>
              <a:ext uri="{FF2B5EF4-FFF2-40B4-BE49-F238E27FC236}">
                <a16:creationId xmlns:a16="http://schemas.microsoft.com/office/drawing/2014/main" id="{B6F8D781-33B5-40FF-BA23-13003D0C1A68}"/>
              </a:ext>
            </a:extLst>
          </p:cNvPr>
          <p:cNvSpPr>
            <a:spLocks noChangeArrowheads="1"/>
          </p:cNvSpPr>
          <p:nvPr/>
        </p:nvSpPr>
        <p:spPr bwMode="auto">
          <a:xfrm>
            <a:off x="468313" y="1700213"/>
            <a:ext cx="7921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120000"/>
              </a:lnSpc>
              <a:spcBef>
                <a:spcPct val="50000"/>
              </a:spcBef>
              <a:spcAft>
                <a:spcPct val="25000"/>
              </a:spcAft>
              <a:buFontTx/>
              <a:buNone/>
            </a:pPr>
            <a:r>
              <a:rPr kumimoji="1" lang="zh-CN" altLang="en-US" b="1">
                <a:solidFill>
                  <a:schemeClr val="bg1"/>
                </a:solidFill>
                <a:latin typeface="宋体" panose="02010600030101010101" pitchFamily="2" charset="-122"/>
                <a:ea typeface="宋体" panose="02010600030101010101" pitchFamily="2" charset="-122"/>
              </a:rPr>
              <a:t>例</a:t>
            </a:r>
            <a:r>
              <a:rPr kumimoji="1" lang="en-US" altLang="zh-CN" b="1">
                <a:solidFill>
                  <a:schemeClr val="bg1"/>
                </a:solidFill>
                <a:latin typeface="宋体" panose="02010600030101010101" pitchFamily="2" charset="-122"/>
                <a:ea typeface="宋体" panose="02010600030101010101" pitchFamily="2" charset="-122"/>
              </a:rPr>
              <a:t>1</a:t>
            </a:r>
            <a:endParaRPr kumimoji="1" lang="en-US" altLang="zh-CN" b="1">
              <a:solidFill>
                <a:schemeClr val="bg1"/>
              </a:solidFill>
              <a:ea typeface="宋体" panose="02010600030101010101" pitchFamily="2" charset="-122"/>
            </a:endParaRPr>
          </a:p>
        </p:txBody>
      </p:sp>
      <p:sp>
        <p:nvSpPr>
          <p:cNvPr id="651270" name="Text Box 6">
            <a:extLst>
              <a:ext uri="{FF2B5EF4-FFF2-40B4-BE49-F238E27FC236}">
                <a16:creationId xmlns:a16="http://schemas.microsoft.com/office/drawing/2014/main" id="{FCF1BDBD-94B2-4E8E-A0E8-59B3F8B2341D}"/>
              </a:ext>
            </a:extLst>
          </p:cNvPr>
          <p:cNvSpPr txBox="1">
            <a:spLocks noChangeArrowheads="1"/>
          </p:cNvSpPr>
          <p:nvPr/>
        </p:nvSpPr>
        <p:spPr bwMode="auto">
          <a:xfrm>
            <a:off x="2555875" y="2852738"/>
            <a:ext cx="32051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试用相量表示</a:t>
            </a:r>
            <a:r>
              <a:rPr kumimoji="1" lang="en-US" altLang="zh-CN" i="1">
                <a:solidFill>
                  <a:schemeClr val="bg1"/>
                </a:solidFill>
                <a:ea typeface="楷体_GB2312" panose="02010609030101010101" pitchFamily="49" charset="-122"/>
              </a:rPr>
              <a:t>i</a:t>
            </a:r>
            <a:r>
              <a:rPr kumimoji="1" lang="en-US" altLang="zh-CN">
                <a:solidFill>
                  <a:schemeClr val="bg1"/>
                </a:solidFill>
                <a:ea typeface="楷体_GB2312" panose="02010609030101010101" pitchFamily="49" charset="-122"/>
              </a:rPr>
              <a:t>, </a:t>
            </a:r>
            <a:r>
              <a:rPr kumimoji="1" lang="en-US" altLang="zh-CN" i="1">
                <a:solidFill>
                  <a:schemeClr val="bg1"/>
                </a:solidFill>
                <a:ea typeface="楷体_GB2312" panose="02010609030101010101" pitchFamily="49" charset="-122"/>
              </a:rPr>
              <a:t>u</a:t>
            </a:r>
            <a:r>
              <a:rPr kumimoji="1" lang="en-US" altLang="zh-CN" sz="2800" b="1">
                <a:solidFill>
                  <a:srgbClr val="FFFF00"/>
                </a:solidFill>
                <a:latin typeface="楷体_GB2312" panose="02010609030101010101" pitchFamily="49" charset="-122"/>
                <a:ea typeface="楷体_GB2312" panose="02010609030101010101" pitchFamily="49" charset="-122"/>
              </a:rPr>
              <a:t> .</a:t>
            </a:r>
          </a:p>
        </p:txBody>
      </p:sp>
      <p:graphicFrame>
        <p:nvGraphicFramePr>
          <p:cNvPr id="651271" name="Object 7">
            <a:extLst>
              <a:ext uri="{FF2B5EF4-FFF2-40B4-BE49-F238E27FC236}">
                <a16:creationId xmlns:a16="http://schemas.microsoft.com/office/drawing/2014/main" id="{50DDF441-7AA9-48C4-8E99-2D9584C8F487}"/>
              </a:ext>
            </a:extLst>
          </p:cNvPr>
          <p:cNvGraphicFramePr>
            <a:graphicFrameLocks noChangeAspect="1"/>
          </p:cNvGraphicFramePr>
          <p:nvPr/>
        </p:nvGraphicFramePr>
        <p:xfrm>
          <a:off x="2555875" y="1773238"/>
          <a:ext cx="3854450" cy="1042987"/>
        </p:xfrm>
        <a:graphic>
          <a:graphicData uri="http://schemas.openxmlformats.org/presentationml/2006/ole">
            <mc:AlternateContent xmlns:mc="http://schemas.openxmlformats.org/markup-compatibility/2006">
              <mc:Choice xmlns:v="urn:schemas-microsoft-com:vml" Requires="v">
                <p:oleObj spid="_x0000_s30745" name="公式" r:id="rId5" imgW="1904951" imgH="508044" progId="Equation.3">
                  <p:embed/>
                </p:oleObj>
              </mc:Choice>
              <mc:Fallback>
                <p:oleObj name="公式" r:id="rId5" imgW="1904951" imgH="508044"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5875" y="1773238"/>
                        <a:ext cx="3854450" cy="1042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1272" name="Text Box 8">
            <a:extLst>
              <a:ext uri="{FF2B5EF4-FFF2-40B4-BE49-F238E27FC236}">
                <a16:creationId xmlns:a16="http://schemas.microsoft.com/office/drawing/2014/main" id="{943E9A66-6D03-4E12-AE5F-0827B46E4B61}"/>
              </a:ext>
            </a:extLst>
          </p:cNvPr>
          <p:cNvSpPr txBox="1">
            <a:spLocks noChangeArrowheads="1"/>
          </p:cNvSpPr>
          <p:nvPr/>
        </p:nvSpPr>
        <p:spPr bwMode="auto">
          <a:xfrm>
            <a:off x="468313" y="3500438"/>
            <a:ext cx="792162"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kumimoji="1" lang="zh-CN" altLang="en-US" sz="2800" b="1">
                <a:solidFill>
                  <a:schemeClr val="bg1"/>
                </a:solidFill>
                <a:ea typeface="宋体" panose="02010600030101010101" pitchFamily="2" charset="-122"/>
              </a:rPr>
              <a:t>解</a:t>
            </a:r>
          </a:p>
        </p:txBody>
      </p:sp>
      <p:graphicFrame>
        <p:nvGraphicFramePr>
          <p:cNvPr id="651273" name="Object 9">
            <a:extLst>
              <a:ext uri="{FF2B5EF4-FFF2-40B4-BE49-F238E27FC236}">
                <a16:creationId xmlns:a16="http://schemas.microsoft.com/office/drawing/2014/main" id="{B62D818D-6EAF-48F3-9850-52C66B4726E5}"/>
              </a:ext>
            </a:extLst>
          </p:cNvPr>
          <p:cNvGraphicFramePr>
            <a:graphicFrameLocks noChangeAspect="1"/>
          </p:cNvGraphicFramePr>
          <p:nvPr/>
        </p:nvGraphicFramePr>
        <p:xfrm>
          <a:off x="1547813" y="3284538"/>
          <a:ext cx="5400675" cy="693737"/>
        </p:xfrm>
        <a:graphic>
          <a:graphicData uri="http://schemas.openxmlformats.org/presentationml/2006/ole">
            <mc:AlternateContent xmlns:mc="http://schemas.openxmlformats.org/markup-compatibility/2006">
              <mc:Choice xmlns:v="urn:schemas-microsoft-com:vml" Requires="v">
                <p:oleObj spid="_x0000_s30746" name="公式" r:id="rId7" imgW="2552823" imgH="317675" progId="Equation.3">
                  <p:embed/>
                </p:oleObj>
              </mc:Choice>
              <mc:Fallback>
                <p:oleObj name="公式" r:id="rId7" imgW="2552823" imgH="317675"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813" y="3284538"/>
                        <a:ext cx="5400675" cy="6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0730" name="Group 10">
            <a:extLst>
              <a:ext uri="{FF2B5EF4-FFF2-40B4-BE49-F238E27FC236}">
                <a16:creationId xmlns:a16="http://schemas.microsoft.com/office/drawing/2014/main" id="{AFE202D9-85FE-419A-BE89-E5AA320FBCEF}"/>
              </a:ext>
            </a:extLst>
          </p:cNvPr>
          <p:cNvGrpSpPr>
            <a:grpSpLocks/>
          </p:cNvGrpSpPr>
          <p:nvPr/>
        </p:nvGrpSpPr>
        <p:grpSpPr bwMode="auto">
          <a:xfrm>
            <a:off x="8316913" y="6446838"/>
            <a:ext cx="792162" cy="366712"/>
            <a:chOff x="5193" y="4020"/>
            <a:chExt cx="499" cy="231"/>
          </a:xfrm>
        </p:grpSpPr>
        <p:pic>
          <p:nvPicPr>
            <p:cNvPr id="30742" name="Picture 11" descr="78900">
              <a:extLst>
                <a:ext uri="{FF2B5EF4-FFF2-40B4-BE49-F238E27FC236}">
                  <a16:creationId xmlns:a16="http://schemas.microsoft.com/office/drawing/2014/main" id="{71C1051A-27DE-4960-A6FA-BB27D9987A1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3" name="Text Box 12">
              <a:hlinkClick r:id="" action="ppaction://hlinkshowjump?jump=nextslide"/>
              <a:extLst>
                <a:ext uri="{FF2B5EF4-FFF2-40B4-BE49-F238E27FC236}">
                  <a16:creationId xmlns:a16="http://schemas.microsoft.com/office/drawing/2014/main" id="{5B3DB8C1-034C-431B-BC58-DBEC71E03A00}"/>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0731" name="Group 13">
            <a:extLst>
              <a:ext uri="{FF2B5EF4-FFF2-40B4-BE49-F238E27FC236}">
                <a16:creationId xmlns:a16="http://schemas.microsoft.com/office/drawing/2014/main" id="{07A36C68-745C-4A8A-8D9F-6AE980FF2726}"/>
              </a:ext>
            </a:extLst>
          </p:cNvPr>
          <p:cNvGrpSpPr>
            <a:grpSpLocks/>
          </p:cNvGrpSpPr>
          <p:nvPr/>
        </p:nvGrpSpPr>
        <p:grpSpPr bwMode="auto">
          <a:xfrm>
            <a:off x="7453313" y="6446838"/>
            <a:ext cx="792162" cy="366712"/>
            <a:chOff x="4649" y="4020"/>
            <a:chExt cx="499" cy="231"/>
          </a:xfrm>
        </p:grpSpPr>
        <p:pic>
          <p:nvPicPr>
            <p:cNvPr id="30740" name="Picture 14" descr="78900">
              <a:extLst>
                <a:ext uri="{FF2B5EF4-FFF2-40B4-BE49-F238E27FC236}">
                  <a16:creationId xmlns:a16="http://schemas.microsoft.com/office/drawing/2014/main" id="{40E3ED7C-15A4-481E-B315-D19A46C946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1" name="Text Box 15">
              <a:hlinkClick r:id="" action="ppaction://hlinkshowjump?jump=previousslide"/>
              <a:extLst>
                <a:ext uri="{FF2B5EF4-FFF2-40B4-BE49-F238E27FC236}">
                  <a16:creationId xmlns:a16="http://schemas.microsoft.com/office/drawing/2014/main" id="{BF2CB244-31C8-43B7-9825-6F78BF29911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51280" name="Text Box 16">
            <a:extLst>
              <a:ext uri="{FF2B5EF4-FFF2-40B4-BE49-F238E27FC236}">
                <a16:creationId xmlns:a16="http://schemas.microsoft.com/office/drawing/2014/main" id="{612229C8-F45C-4272-983B-B3C36B3C4696}"/>
              </a:ext>
            </a:extLst>
          </p:cNvPr>
          <p:cNvSpPr txBox="1">
            <a:spLocks noChangeArrowheads="1"/>
          </p:cNvSpPr>
          <p:nvPr/>
        </p:nvSpPr>
        <p:spPr bwMode="auto">
          <a:xfrm>
            <a:off x="468313" y="4221163"/>
            <a:ext cx="863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r>
              <a:rPr kumimoji="1" lang="en-US" altLang="zh-CN">
                <a:solidFill>
                  <a:schemeClr val="bg1"/>
                </a:solidFill>
                <a:ea typeface="宋体" panose="02010600030101010101" pitchFamily="2" charset="-122"/>
              </a:rPr>
              <a:t>2</a:t>
            </a:r>
          </a:p>
        </p:txBody>
      </p:sp>
      <p:sp>
        <p:nvSpPr>
          <p:cNvPr id="651281" name="Text Box 17">
            <a:extLst>
              <a:ext uri="{FF2B5EF4-FFF2-40B4-BE49-F238E27FC236}">
                <a16:creationId xmlns:a16="http://schemas.microsoft.com/office/drawing/2014/main" id="{D11286C7-AF1E-43A4-A276-67065AE3F6D7}"/>
              </a:ext>
            </a:extLst>
          </p:cNvPr>
          <p:cNvSpPr txBox="1">
            <a:spLocks noChangeArrowheads="1"/>
          </p:cNvSpPr>
          <p:nvPr/>
        </p:nvSpPr>
        <p:spPr bwMode="auto">
          <a:xfrm>
            <a:off x="2268538" y="4868863"/>
            <a:ext cx="48275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试写出电流的瞬时值表达式。</a:t>
            </a:r>
          </a:p>
        </p:txBody>
      </p:sp>
      <p:sp>
        <p:nvSpPr>
          <p:cNvPr id="651282" name="Text Box 18">
            <a:extLst>
              <a:ext uri="{FF2B5EF4-FFF2-40B4-BE49-F238E27FC236}">
                <a16:creationId xmlns:a16="http://schemas.microsoft.com/office/drawing/2014/main" id="{5DABF8F8-95E5-45F4-8D12-5834225F932A}"/>
              </a:ext>
            </a:extLst>
          </p:cNvPr>
          <p:cNvSpPr txBox="1">
            <a:spLocks noChangeArrowheads="1"/>
          </p:cNvSpPr>
          <p:nvPr/>
        </p:nvSpPr>
        <p:spPr bwMode="auto">
          <a:xfrm>
            <a:off x="539750" y="5445125"/>
            <a:ext cx="647700" cy="519113"/>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kumimoji="1" lang="zh-CN" altLang="en-US" sz="2800" b="1">
                <a:solidFill>
                  <a:schemeClr val="bg1"/>
                </a:solidFill>
                <a:ea typeface="宋体" panose="02010600030101010101" pitchFamily="2" charset="-122"/>
              </a:rPr>
              <a:t>解</a:t>
            </a:r>
          </a:p>
        </p:txBody>
      </p:sp>
      <p:graphicFrame>
        <p:nvGraphicFramePr>
          <p:cNvPr id="651283" name="Object 19">
            <a:extLst>
              <a:ext uri="{FF2B5EF4-FFF2-40B4-BE49-F238E27FC236}">
                <a16:creationId xmlns:a16="http://schemas.microsoft.com/office/drawing/2014/main" id="{DF0E5448-720C-4BC4-B498-9E1EB79E3341}"/>
              </a:ext>
            </a:extLst>
          </p:cNvPr>
          <p:cNvGraphicFramePr>
            <a:graphicFrameLocks noChangeAspect="1"/>
          </p:cNvGraphicFramePr>
          <p:nvPr/>
        </p:nvGraphicFramePr>
        <p:xfrm>
          <a:off x="1979613" y="5445125"/>
          <a:ext cx="4406900" cy="649288"/>
        </p:xfrm>
        <a:graphic>
          <a:graphicData uri="http://schemas.openxmlformats.org/presentationml/2006/ole">
            <mc:AlternateContent xmlns:mc="http://schemas.openxmlformats.org/markup-compatibility/2006">
              <mc:Choice xmlns:v="urn:schemas-microsoft-com:vml" Requires="v">
                <p:oleObj spid="_x0000_s30747" name="公式" r:id="rId10" imgW="1867073" imgH="266831" progId="Equation.3">
                  <p:embed/>
                </p:oleObj>
              </mc:Choice>
              <mc:Fallback>
                <p:oleObj name="公式" r:id="rId10" imgW="1867073" imgH="266831" progId="Equation.3">
                  <p:embed/>
                  <p:pic>
                    <p:nvPicPr>
                      <p:cNvPr id="0"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79613" y="5445125"/>
                        <a:ext cx="4406900" cy="64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1284" name="Object 20">
            <a:extLst>
              <a:ext uri="{FF2B5EF4-FFF2-40B4-BE49-F238E27FC236}">
                <a16:creationId xmlns:a16="http://schemas.microsoft.com/office/drawing/2014/main" id="{54D926D3-A9F1-4A57-B3FF-72289214028D}"/>
              </a:ext>
            </a:extLst>
          </p:cNvPr>
          <p:cNvGraphicFramePr>
            <a:graphicFrameLocks noChangeAspect="1"/>
          </p:cNvGraphicFramePr>
          <p:nvPr/>
        </p:nvGraphicFramePr>
        <p:xfrm>
          <a:off x="1692275" y="4005263"/>
          <a:ext cx="4791075" cy="719137"/>
        </p:xfrm>
        <a:graphic>
          <a:graphicData uri="http://schemas.openxmlformats.org/presentationml/2006/ole">
            <mc:AlternateContent xmlns:mc="http://schemas.openxmlformats.org/markup-compatibility/2006">
              <mc:Choice xmlns:v="urn:schemas-microsoft-com:vml" Requires="v">
                <p:oleObj spid="_x0000_s30748" name="公式" r:id="rId12" imgW="2260452" imgH="330288" progId="Equation.3">
                  <p:embed/>
                </p:oleObj>
              </mc:Choice>
              <mc:Fallback>
                <p:oleObj name="公式" r:id="rId12" imgW="2260452" imgH="330288" progId="Equation.3">
                  <p:embed/>
                  <p:pic>
                    <p:nvPicPr>
                      <p:cNvPr id="0" name="Object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92275" y="4005263"/>
                        <a:ext cx="4791075" cy="71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0737" name="Group 21">
            <a:extLst>
              <a:ext uri="{FF2B5EF4-FFF2-40B4-BE49-F238E27FC236}">
                <a16:creationId xmlns:a16="http://schemas.microsoft.com/office/drawing/2014/main" id="{F1D6ACE7-1D9B-4C66-9801-F9420CB840D5}"/>
              </a:ext>
            </a:extLst>
          </p:cNvPr>
          <p:cNvGrpSpPr>
            <a:grpSpLocks/>
          </p:cNvGrpSpPr>
          <p:nvPr/>
        </p:nvGrpSpPr>
        <p:grpSpPr bwMode="auto">
          <a:xfrm>
            <a:off x="6588125" y="6446838"/>
            <a:ext cx="792163" cy="366712"/>
            <a:chOff x="4649" y="4020"/>
            <a:chExt cx="499" cy="231"/>
          </a:xfrm>
        </p:grpSpPr>
        <p:pic>
          <p:nvPicPr>
            <p:cNvPr id="30738" name="Picture 22" descr="78900">
              <a:extLst>
                <a:ext uri="{FF2B5EF4-FFF2-40B4-BE49-F238E27FC236}">
                  <a16:creationId xmlns:a16="http://schemas.microsoft.com/office/drawing/2014/main" id="{D728C0BC-138E-4212-A59B-EB8E6F0A003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9" name="Text Box 23">
              <a:hlinkClick r:id="" action="ppaction://hlinkshowjump?jump=firstslide"/>
              <a:extLst>
                <a:ext uri="{FF2B5EF4-FFF2-40B4-BE49-F238E27FC236}">
                  <a16:creationId xmlns:a16="http://schemas.microsoft.com/office/drawing/2014/main" id="{13E07BD9-6DAC-47F9-B543-D5916853EFB4}"/>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651267"/>
                                        </p:tgtEl>
                                        <p:attrNameLst>
                                          <p:attrName>style.visibility</p:attrName>
                                        </p:attrNameLst>
                                      </p:cBhvr>
                                      <p:to>
                                        <p:strVal val="visible"/>
                                      </p:to>
                                    </p:set>
                                    <p:anim calcmode="lin" valueType="num">
                                      <p:cBhvr>
                                        <p:cTn id="7" dur="500" decel="50000" fill="hold">
                                          <p:stCondLst>
                                            <p:cond delay="0"/>
                                          </p:stCondLst>
                                        </p:cTn>
                                        <p:tgtEl>
                                          <p:spTgt spid="65126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5126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51267"/>
                                        </p:tgtEl>
                                        <p:attrNameLst>
                                          <p:attrName>ppt_w</p:attrName>
                                        </p:attrNameLst>
                                      </p:cBhvr>
                                      <p:tavLst>
                                        <p:tav tm="0">
                                          <p:val>
                                            <p:strVal val="#ppt_w*.05"/>
                                          </p:val>
                                        </p:tav>
                                        <p:tav tm="100000">
                                          <p:val>
                                            <p:strVal val="#ppt_w"/>
                                          </p:val>
                                        </p:tav>
                                      </p:tavLst>
                                    </p:anim>
                                    <p:anim calcmode="lin" valueType="num">
                                      <p:cBhvr>
                                        <p:cTn id="10" dur="1000" fill="hold"/>
                                        <p:tgtEl>
                                          <p:spTgt spid="65126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5126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5126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5126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5126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651266"/>
                                        </p:tgtEl>
                                        <p:attrNameLst>
                                          <p:attrName>style.visibility</p:attrName>
                                        </p:attrNameLst>
                                      </p:cBhvr>
                                      <p:to>
                                        <p:strVal val="visible"/>
                                      </p:to>
                                    </p:set>
                                    <p:animEffect transition="in" filter="wipe(left)">
                                      <p:cBhvr>
                                        <p:cTn id="19" dur="2000"/>
                                        <p:tgtEl>
                                          <p:spTgt spid="65126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651269"/>
                                        </p:tgtEl>
                                        <p:attrNameLst>
                                          <p:attrName>style.visibility</p:attrName>
                                        </p:attrNameLst>
                                      </p:cBhvr>
                                      <p:to>
                                        <p:strVal val="visible"/>
                                      </p:to>
                                    </p:set>
                                    <p:anim calcmode="lin" valueType="num">
                                      <p:cBhvr>
                                        <p:cTn id="24" dur="1000" fill="hold"/>
                                        <p:tgtEl>
                                          <p:spTgt spid="651269"/>
                                        </p:tgtEl>
                                        <p:attrNameLst>
                                          <p:attrName>ppt_w</p:attrName>
                                        </p:attrNameLst>
                                      </p:cBhvr>
                                      <p:tavLst>
                                        <p:tav tm="0">
                                          <p:val>
                                            <p:fltVal val="0"/>
                                          </p:val>
                                        </p:tav>
                                        <p:tav tm="100000">
                                          <p:val>
                                            <p:strVal val="#ppt_w"/>
                                          </p:val>
                                        </p:tav>
                                      </p:tavLst>
                                    </p:anim>
                                    <p:anim calcmode="lin" valueType="num">
                                      <p:cBhvr>
                                        <p:cTn id="25" dur="1000" fill="hold"/>
                                        <p:tgtEl>
                                          <p:spTgt spid="651269"/>
                                        </p:tgtEl>
                                        <p:attrNameLst>
                                          <p:attrName>ppt_h</p:attrName>
                                        </p:attrNameLst>
                                      </p:cBhvr>
                                      <p:tavLst>
                                        <p:tav tm="0">
                                          <p:val>
                                            <p:fltVal val="0"/>
                                          </p:val>
                                        </p:tav>
                                        <p:tav tm="100000">
                                          <p:val>
                                            <p:strVal val="#ppt_h"/>
                                          </p:val>
                                        </p:tav>
                                      </p:tavLst>
                                    </p:anim>
                                    <p:anim calcmode="lin" valueType="num">
                                      <p:cBhvr>
                                        <p:cTn id="26" dur="1000" fill="hold"/>
                                        <p:tgtEl>
                                          <p:spTgt spid="651269"/>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651269"/>
                                        </p:tgtEl>
                                        <p:attrNameLst>
                                          <p:attrName>ppt_y</p:attrName>
                                        </p:attrNameLst>
                                      </p:cBhvr>
                                      <p:tavLst>
                                        <p:tav tm="0" fmla="#ppt_y+(sin(-2*pi*(1-$))*-#ppt_x+cos(-2*pi*(1-$))*(1-#ppt_y))*(1-$)">
                                          <p:val>
                                            <p:fltVal val="0"/>
                                          </p:val>
                                        </p:tav>
                                        <p:tav tm="100000">
                                          <p:val>
                                            <p:fltVal val="1"/>
                                          </p:val>
                                        </p:tav>
                                      </p:tavLst>
                                    </p:anim>
                                  </p:childTnLst>
                                </p:cTn>
                              </p:par>
                            </p:childTnLst>
                          </p:cTn>
                        </p:par>
                        <p:par>
                          <p:cTn id="28" fill="hold" nodeType="afterGroup">
                            <p:stCondLst>
                              <p:cond delay="1000"/>
                            </p:stCondLst>
                            <p:childTnLst>
                              <p:par>
                                <p:cTn id="29" presetID="1" presetClass="entr" presetSubtype="0" fill="hold" grpId="0" nodeType="afterEffect">
                                  <p:stCondLst>
                                    <p:cond delay="0"/>
                                  </p:stCondLst>
                                  <p:childTnLst>
                                    <p:set>
                                      <p:cBhvr>
                                        <p:cTn id="30" dur="1" fill="hold">
                                          <p:stCondLst>
                                            <p:cond delay="499"/>
                                          </p:stCondLst>
                                        </p:cTn>
                                        <p:tgtEl>
                                          <p:spTgt spid="65126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651271"/>
                                        </p:tgtEl>
                                        <p:attrNameLst>
                                          <p:attrName>style.visibility</p:attrName>
                                        </p:attrNameLst>
                                      </p:cBhvr>
                                      <p:to>
                                        <p:strVal val="visible"/>
                                      </p:to>
                                    </p:set>
                                    <p:animEffect transition="in" filter="blinds(horizontal)">
                                      <p:cBhvr>
                                        <p:cTn id="35" dur="500"/>
                                        <p:tgtEl>
                                          <p:spTgt spid="651271"/>
                                        </p:tgtEl>
                                      </p:cBhvr>
                                    </p:animEffect>
                                  </p:childTnLst>
                                </p:cTn>
                              </p:par>
                            </p:childTnLst>
                          </p:cTn>
                        </p:par>
                        <p:par>
                          <p:cTn id="36" fill="hold" nodeType="afterGroup">
                            <p:stCondLst>
                              <p:cond delay="500"/>
                            </p:stCondLst>
                            <p:childTnLst>
                              <p:par>
                                <p:cTn id="37" presetID="3" presetClass="entr" presetSubtype="10" fill="hold" grpId="0" nodeType="afterEffect">
                                  <p:stCondLst>
                                    <p:cond delay="0"/>
                                  </p:stCondLst>
                                  <p:childTnLst>
                                    <p:set>
                                      <p:cBhvr>
                                        <p:cTn id="38" dur="1" fill="hold">
                                          <p:stCondLst>
                                            <p:cond delay="0"/>
                                          </p:stCondLst>
                                        </p:cTn>
                                        <p:tgtEl>
                                          <p:spTgt spid="651270"/>
                                        </p:tgtEl>
                                        <p:attrNameLst>
                                          <p:attrName>style.visibility</p:attrName>
                                        </p:attrNameLst>
                                      </p:cBhvr>
                                      <p:to>
                                        <p:strVal val="visible"/>
                                      </p:to>
                                    </p:set>
                                    <p:animEffect transition="in" filter="blinds(horizontal)">
                                      <p:cBhvr>
                                        <p:cTn id="39" dur="500"/>
                                        <p:tgtEl>
                                          <p:spTgt spid="65127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5" presetClass="entr" presetSubtype="0" fill="hold" grpId="0" nodeType="clickEffect">
                                  <p:stCondLst>
                                    <p:cond delay="0"/>
                                  </p:stCondLst>
                                  <p:childTnLst>
                                    <p:set>
                                      <p:cBhvr>
                                        <p:cTn id="43" dur="1" fill="hold">
                                          <p:stCondLst>
                                            <p:cond delay="0"/>
                                          </p:stCondLst>
                                        </p:cTn>
                                        <p:tgtEl>
                                          <p:spTgt spid="651272"/>
                                        </p:tgtEl>
                                        <p:attrNameLst>
                                          <p:attrName>style.visibility</p:attrName>
                                        </p:attrNameLst>
                                      </p:cBhvr>
                                      <p:to>
                                        <p:strVal val="visible"/>
                                      </p:to>
                                    </p:set>
                                    <p:anim calcmode="lin" valueType="num">
                                      <p:cBhvr>
                                        <p:cTn id="44" dur="1000" fill="hold"/>
                                        <p:tgtEl>
                                          <p:spTgt spid="651272"/>
                                        </p:tgtEl>
                                        <p:attrNameLst>
                                          <p:attrName>ppt_w</p:attrName>
                                        </p:attrNameLst>
                                      </p:cBhvr>
                                      <p:tavLst>
                                        <p:tav tm="0">
                                          <p:val>
                                            <p:fltVal val="0"/>
                                          </p:val>
                                        </p:tav>
                                        <p:tav tm="100000">
                                          <p:val>
                                            <p:strVal val="#ppt_w"/>
                                          </p:val>
                                        </p:tav>
                                      </p:tavLst>
                                    </p:anim>
                                    <p:anim calcmode="lin" valueType="num">
                                      <p:cBhvr>
                                        <p:cTn id="45" dur="1000" fill="hold"/>
                                        <p:tgtEl>
                                          <p:spTgt spid="651272"/>
                                        </p:tgtEl>
                                        <p:attrNameLst>
                                          <p:attrName>ppt_h</p:attrName>
                                        </p:attrNameLst>
                                      </p:cBhvr>
                                      <p:tavLst>
                                        <p:tav tm="0">
                                          <p:val>
                                            <p:fltVal val="0"/>
                                          </p:val>
                                        </p:tav>
                                        <p:tav tm="100000">
                                          <p:val>
                                            <p:strVal val="#ppt_h"/>
                                          </p:val>
                                        </p:tav>
                                      </p:tavLst>
                                    </p:anim>
                                    <p:anim calcmode="lin" valueType="num">
                                      <p:cBhvr>
                                        <p:cTn id="46" dur="1000" fill="hold"/>
                                        <p:tgtEl>
                                          <p:spTgt spid="651272"/>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65127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651273"/>
                                        </p:tgtEl>
                                        <p:attrNameLst>
                                          <p:attrName>style.visibility</p:attrName>
                                        </p:attrNameLst>
                                      </p:cBhvr>
                                      <p:to>
                                        <p:strVal val="visible"/>
                                      </p:to>
                                    </p:set>
                                    <p:animEffect transition="in" filter="wipe(up)">
                                      <p:cBhvr>
                                        <p:cTn id="52" dur="2000"/>
                                        <p:tgtEl>
                                          <p:spTgt spid="65127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5" presetClass="entr" presetSubtype="0" fill="hold" grpId="0" nodeType="clickEffect">
                                  <p:stCondLst>
                                    <p:cond delay="0"/>
                                  </p:stCondLst>
                                  <p:childTnLst>
                                    <p:set>
                                      <p:cBhvr>
                                        <p:cTn id="56" dur="1" fill="hold">
                                          <p:stCondLst>
                                            <p:cond delay="0"/>
                                          </p:stCondLst>
                                        </p:cTn>
                                        <p:tgtEl>
                                          <p:spTgt spid="651280"/>
                                        </p:tgtEl>
                                        <p:attrNameLst>
                                          <p:attrName>style.visibility</p:attrName>
                                        </p:attrNameLst>
                                      </p:cBhvr>
                                      <p:to>
                                        <p:strVal val="visible"/>
                                      </p:to>
                                    </p:set>
                                    <p:anim calcmode="lin" valueType="num">
                                      <p:cBhvr>
                                        <p:cTn id="57" dur="1000" fill="hold"/>
                                        <p:tgtEl>
                                          <p:spTgt spid="651280"/>
                                        </p:tgtEl>
                                        <p:attrNameLst>
                                          <p:attrName>ppt_w</p:attrName>
                                        </p:attrNameLst>
                                      </p:cBhvr>
                                      <p:tavLst>
                                        <p:tav tm="0">
                                          <p:val>
                                            <p:fltVal val="0"/>
                                          </p:val>
                                        </p:tav>
                                        <p:tav tm="100000">
                                          <p:val>
                                            <p:strVal val="#ppt_w"/>
                                          </p:val>
                                        </p:tav>
                                      </p:tavLst>
                                    </p:anim>
                                    <p:anim calcmode="lin" valueType="num">
                                      <p:cBhvr>
                                        <p:cTn id="58" dur="1000" fill="hold"/>
                                        <p:tgtEl>
                                          <p:spTgt spid="651280"/>
                                        </p:tgtEl>
                                        <p:attrNameLst>
                                          <p:attrName>ppt_h</p:attrName>
                                        </p:attrNameLst>
                                      </p:cBhvr>
                                      <p:tavLst>
                                        <p:tav tm="0">
                                          <p:val>
                                            <p:fltVal val="0"/>
                                          </p:val>
                                        </p:tav>
                                        <p:tav tm="100000">
                                          <p:val>
                                            <p:strVal val="#ppt_h"/>
                                          </p:val>
                                        </p:tav>
                                      </p:tavLst>
                                    </p:anim>
                                    <p:anim calcmode="lin" valueType="num">
                                      <p:cBhvr>
                                        <p:cTn id="59" dur="1000" fill="hold"/>
                                        <p:tgtEl>
                                          <p:spTgt spid="651280"/>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651280"/>
                                        </p:tgtEl>
                                        <p:attrNameLst>
                                          <p:attrName>ppt_y</p:attrName>
                                        </p:attrNameLst>
                                      </p:cBhvr>
                                      <p:tavLst>
                                        <p:tav tm="0" fmla="#ppt_y+(sin(-2*pi*(1-$))*-#ppt_x+cos(-2*pi*(1-$))*(1-#ppt_y))*(1-$)">
                                          <p:val>
                                            <p:fltVal val="0"/>
                                          </p:val>
                                        </p:tav>
                                        <p:tav tm="100000">
                                          <p:val>
                                            <p:fltVal val="1"/>
                                          </p:val>
                                        </p:tav>
                                      </p:tavLst>
                                    </p:anim>
                                  </p:childTnLst>
                                </p:cTn>
                              </p:par>
                            </p:childTnLst>
                          </p:cTn>
                        </p:par>
                        <p:par>
                          <p:cTn id="61" fill="hold" nodeType="afterGroup">
                            <p:stCondLst>
                              <p:cond delay="1000"/>
                            </p:stCondLst>
                            <p:childTnLst>
                              <p:par>
                                <p:cTn id="62" presetID="2" presetClass="entr" presetSubtype="2" fill="hold" nodeType="afterEffect">
                                  <p:stCondLst>
                                    <p:cond delay="0"/>
                                  </p:stCondLst>
                                  <p:childTnLst>
                                    <p:set>
                                      <p:cBhvr>
                                        <p:cTn id="63" dur="1" fill="hold">
                                          <p:stCondLst>
                                            <p:cond delay="0"/>
                                          </p:stCondLst>
                                        </p:cTn>
                                        <p:tgtEl>
                                          <p:spTgt spid="651284"/>
                                        </p:tgtEl>
                                        <p:attrNameLst>
                                          <p:attrName>style.visibility</p:attrName>
                                        </p:attrNameLst>
                                      </p:cBhvr>
                                      <p:to>
                                        <p:strVal val="visible"/>
                                      </p:to>
                                    </p:set>
                                    <p:anim calcmode="lin" valueType="num">
                                      <p:cBhvr additive="base">
                                        <p:cTn id="64" dur="500" fill="hold"/>
                                        <p:tgtEl>
                                          <p:spTgt spid="651284"/>
                                        </p:tgtEl>
                                        <p:attrNameLst>
                                          <p:attrName>ppt_x</p:attrName>
                                        </p:attrNameLst>
                                      </p:cBhvr>
                                      <p:tavLst>
                                        <p:tav tm="0">
                                          <p:val>
                                            <p:strVal val="1+#ppt_w/2"/>
                                          </p:val>
                                        </p:tav>
                                        <p:tav tm="100000">
                                          <p:val>
                                            <p:strVal val="#ppt_x"/>
                                          </p:val>
                                        </p:tav>
                                      </p:tavLst>
                                    </p:anim>
                                    <p:anim calcmode="lin" valueType="num">
                                      <p:cBhvr additive="base">
                                        <p:cTn id="65" dur="500" fill="hold"/>
                                        <p:tgtEl>
                                          <p:spTgt spid="651284"/>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1500"/>
                            </p:stCondLst>
                            <p:childTnLst>
                              <p:par>
                                <p:cTn id="67" presetID="22" presetClass="entr" presetSubtype="8" fill="hold" grpId="0" nodeType="afterEffect">
                                  <p:stCondLst>
                                    <p:cond delay="0"/>
                                  </p:stCondLst>
                                  <p:childTnLst>
                                    <p:set>
                                      <p:cBhvr>
                                        <p:cTn id="68" dur="1" fill="hold">
                                          <p:stCondLst>
                                            <p:cond delay="0"/>
                                          </p:stCondLst>
                                        </p:cTn>
                                        <p:tgtEl>
                                          <p:spTgt spid="651281"/>
                                        </p:tgtEl>
                                        <p:attrNameLst>
                                          <p:attrName>style.visibility</p:attrName>
                                        </p:attrNameLst>
                                      </p:cBhvr>
                                      <p:to>
                                        <p:strVal val="visible"/>
                                      </p:to>
                                    </p:set>
                                    <p:animEffect transition="in" filter="wipe(left)">
                                      <p:cBhvr>
                                        <p:cTn id="69" dur="2000"/>
                                        <p:tgtEl>
                                          <p:spTgt spid="651281"/>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15" presetClass="entr" presetSubtype="0" fill="hold" grpId="0" nodeType="clickEffect">
                                  <p:stCondLst>
                                    <p:cond delay="0"/>
                                  </p:stCondLst>
                                  <p:childTnLst>
                                    <p:set>
                                      <p:cBhvr>
                                        <p:cTn id="73" dur="1" fill="hold">
                                          <p:stCondLst>
                                            <p:cond delay="0"/>
                                          </p:stCondLst>
                                        </p:cTn>
                                        <p:tgtEl>
                                          <p:spTgt spid="651282"/>
                                        </p:tgtEl>
                                        <p:attrNameLst>
                                          <p:attrName>style.visibility</p:attrName>
                                        </p:attrNameLst>
                                      </p:cBhvr>
                                      <p:to>
                                        <p:strVal val="visible"/>
                                      </p:to>
                                    </p:set>
                                    <p:anim calcmode="lin" valueType="num">
                                      <p:cBhvr>
                                        <p:cTn id="74" dur="1000" fill="hold"/>
                                        <p:tgtEl>
                                          <p:spTgt spid="651282"/>
                                        </p:tgtEl>
                                        <p:attrNameLst>
                                          <p:attrName>ppt_w</p:attrName>
                                        </p:attrNameLst>
                                      </p:cBhvr>
                                      <p:tavLst>
                                        <p:tav tm="0">
                                          <p:val>
                                            <p:fltVal val="0"/>
                                          </p:val>
                                        </p:tav>
                                        <p:tav tm="100000">
                                          <p:val>
                                            <p:strVal val="#ppt_w"/>
                                          </p:val>
                                        </p:tav>
                                      </p:tavLst>
                                    </p:anim>
                                    <p:anim calcmode="lin" valueType="num">
                                      <p:cBhvr>
                                        <p:cTn id="75" dur="1000" fill="hold"/>
                                        <p:tgtEl>
                                          <p:spTgt spid="651282"/>
                                        </p:tgtEl>
                                        <p:attrNameLst>
                                          <p:attrName>ppt_h</p:attrName>
                                        </p:attrNameLst>
                                      </p:cBhvr>
                                      <p:tavLst>
                                        <p:tav tm="0">
                                          <p:val>
                                            <p:fltVal val="0"/>
                                          </p:val>
                                        </p:tav>
                                        <p:tav tm="100000">
                                          <p:val>
                                            <p:strVal val="#ppt_h"/>
                                          </p:val>
                                        </p:tav>
                                      </p:tavLst>
                                    </p:anim>
                                    <p:anim calcmode="lin" valueType="num">
                                      <p:cBhvr>
                                        <p:cTn id="76" dur="1000" fill="hold"/>
                                        <p:tgtEl>
                                          <p:spTgt spid="651282"/>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65128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2" presetClass="entr" presetSubtype="2" fill="hold" nodeType="clickEffect">
                                  <p:stCondLst>
                                    <p:cond delay="0"/>
                                  </p:stCondLst>
                                  <p:childTnLst>
                                    <p:set>
                                      <p:cBhvr>
                                        <p:cTn id="81" dur="1" fill="hold">
                                          <p:stCondLst>
                                            <p:cond delay="0"/>
                                          </p:stCondLst>
                                        </p:cTn>
                                        <p:tgtEl>
                                          <p:spTgt spid="651283"/>
                                        </p:tgtEl>
                                        <p:attrNameLst>
                                          <p:attrName>style.visibility</p:attrName>
                                        </p:attrNameLst>
                                      </p:cBhvr>
                                      <p:to>
                                        <p:strVal val="visible"/>
                                      </p:to>
                                    </p:set>
                                    <p:anim calcmode="lin" valueType="num">
                                      <p:cBhvr additive="base">
                                        <p:cTn id="82" dur="500" fill="hold"/>
                                        <p:tgtEl>
                                          <p:spTgt spid="651283"/>
                                        </p:tgtEl>
                                        <p:attrNameLst>
                                          <p:attrName>ppt_x</p:attrName>
                                        </p:attrNameLst>
                                      </p:cBhvr>
                                      <p:tavLst>
                                        <p:tav tm="0">
                                          <p:val>
                                            <p:strVal val="1+#ppt_w/2"/>
                                          </p:val>
                                        </p:tav>
                                        <p:tav tm="100000">
                                          <p:val>
                                            <p:strVal val="#ppt_x"/>
                                          </p:val>
                                        </p:tav>
                                      </p:tavLst>
                                    </p:anim>
                                    <p:anim calcmode="lin" valueType="num">
                                      <p:cBhvr additive="base">
                                        <p:cTn id="83" dur="500" fill="hold"/>
                                        <p:tgtEl>
                                          <p:spTgt spid="6512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1267" grpId="0" autoUpdateAnimBg="0"/>
      <p:bldP spid="651268" grpId="0" autoUpdateAnimBg="0"/>
      <p:bldP spid="651269" grpId="0"/>
      <p:bldP spid="651270" grpId="0" autoUpdateAnimBg="0"/>
      <p:bldP spid="651272" grpId="0" animBg="1" autoUpdateAnimBg="0"/>
      <p:bldP spid="651280" grpId="0"/>
      <p:bldP spid="651281" grpId="0" autoUpdateAnimBg="0"/>
      <p:bldP spid="651282"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Text Box 2">
            <a:extLst>
              <a:ext uri="{FF2B5EF4-FFF2-40B4-BE49-F238E27FC236}">
                <a16:creationId xmlns:a16="http://schemas.microsoft.com/office/drawing/2014/main" id="{C944C26D-28AA-4386-BC6F-A1D18EF37E2F}"/>
              </a:ext>
            </a:extLst>
          </p:cNvPr>
          <p:cNvSpPr txBox="1">
            <a:spLocks noChangeArrowheads="1"/>
          </p:cNvSpPr>
          <p:nvPr/>
        </p:nvSpPr>
        <p:spPr bwMode="auto">
          <a:xfrm>
            <a:off x="3276600" y="620713"/>
            <a:ext cx="5867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在复平面上用向量表示相量的图</a:t>
            </a:r>
          </a:p>
        </p:txBody>
      </p:sp>
      <p:graphicFrame>
        <p:nvGraphicFramePr>
          <p:cNvPr id="652291" name="Object 3">
            <a:extLst>
              <a:ext uri="{FF2B5EF4-FFF2-40B4-BE49-F238E27FC236}">
                <a16:creationId xmlns:a16="http://schemas.microsoft.com/office/drawing/2014/main" id="{83238699-DE3A-4480-9202-8649793422D3}"/>
              </a:ext>
            </a:extLst>
          </p:cNvPr>
          <p:cNvGraphicFramePr>
            <a:graphicFrameLocks noChangeAspect="1"/>
          </p:cNvGraphicFramePr>
          <p:nvPr/>
        </p:nvGraphicFramePr>
        <p:xfrm>
          <a:off x="1363663" y="1341438"/>
          <a:ext cx="6056312" cy="685800"/>
        </p:xfrm>
        <a:graphic>
          <a:graphicData uri="http://schemas.openxmlformats.org/presentationml/2006/ole">
            <mc:AlternateContent xmlns:mc="http://schemas.openxmlformats.org/markup-compatibility/2006">
              <mc:Choice xmlns:v="urn:schemas-microsoft-com:vml" Requires="v">
                <p:oleObj spid="_x0000_s31775" name="公式" r:id="rId3" imgW="2438400" imgH="266831" progId="Equation.3">
                  <p:embed/>
                </p:oleObj>
              </mc:Choice>
              <mc:Fallback>
                <p:oleObj name="公式" r:id="rId3" imgW="2438400" imgH="266831"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3663" y="1341438"/>
                        <a:ext cx="6056312"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2292" name="Object 4">
            <a:extLst>
              <a:ext uri="{FF2B5EF4-FFF2-40B4-BE49-F238E27FC236}">
                <a16:creationId xmlns:a16="http://schemas.microsoft.com/office/drawing/2014/main" id="{70703207-B876-47CB-8220-4F76A4562698}"/>
              </a:ext>
            </a:extLst>
          </p:cNvPr>
          <p:cNvGraphicFramePr>
            <a:graphicFrameLocks noChangeAspect="1"/>
          </p:cNvGraphicFramePr>
          <p:nvPr/>
        </p:nvGraphicFramePr>
        <p:xfrm>
          <a:off x="1331913" y="2060575"/>
          <a:ext cx="6499225" cy="706438"/>
        </p:xfrm>
        <a:graphic>
          <a:graphicData uri="http://schemas.openxmlformats.org/presentationml/2006/ole">
            <mc:AlternateContent xmlns:mc="http://schemas.openxmlformats.org/markup-compatibility/2006">
              <mc:Choice xmlns:v="urn:schemas-microsoft-com:vml" Requires="v">
                <p:oleObj spid="_x0000_s31776" name="公式" r:id="rId5" imgW="2540197" imgH="266831" progId="Equation.3">
                  <p:embed/>
                </p:oleObj>
              </mc:Choice>
              <mc:Fallback>
                <p:oleObj name="公式" r:id="rId5" imgW="2540197" imgH="266831"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913" y="2060575"/>
                        <a:ext cx="6499225" cy="706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2293" name="Text Box 5">
            <a:extLst>
              <a:ext uri="{FF2B5EF4-FFF2-40B4-BE49-F238E27FC236}">
                <a16:creationId xmlns:a16="http://schemas.microsoft.com/office/drawing/2014/main" id="{6EFDA163-1FAA-4490-AB6D-BA65E658DA90}"/>
              </a:ext>
            </a:extLst>
          </p:cNvPr>
          <p:cNvSpPr txBox="1">
            <a:spLocks noChangeArrowheads="1"/>
          </p:cNvSpPr>
          <p:nvPr/>
        </p:nvSpPr>
        <p:spPr bwMode="auto">
          <a:xfrm>
            <a:off x="684213" y="620713"/>
            <a:ext cx="1800225" cy="557212"/>
          </a:xfrm>
          <a:prstGeom prst="rect">
            <a:avLst/>
          </a:prstGeom>
          <a:noFill/>
          <a:ln w="38100">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SzPct val="85000"/>
              <a:buFont typeface="Wingdings" panose="05000000000000000000" pitchFamily="2" charset="2"/>
              <a:buChar char="l"/>
            </a:pPr>
            <a:r>
              <a:rPr lang="zh-CN" altLang="en-US" sz="2800" b="1">
                <a:solidFill>
                  <a:srgbClr val="FF9933"/>
                </a:solidFill>
                <a:latin typeface="楷体_GB2312" panose="02010609030101010101" pitchFamily="49" charset="-122"/>
                <a:ea typeface="楷体_GB2312" panose="02010609030101010101" pitchFamily="49" charset="-122"/>
              </a:rPr>
              <a:t> 相量图</a:t>
            </a:r>
          </a:p>
        </p:txBody>
      </p:sp>
      <p:sp>
        <p:nvSpPr>
          <p:cNvPr id="652294" name="Line 6">
            <a:extLst>
              <a:ext uri="{FF2B5EF4-FFF2-40B4-BE49-F238E27FC236}">
                <a16:creationId xmlns:a16="http://schemas.microsoft.com/office/drawing/2014/main" id="{E6DDC5E8-C2B2-4ED3-AE50-D2B1D7899BBE}"/>
              </a:ext>
            </a:extLst>
          </p:cNvPr>
          <p:cNvSpPr>
            <a:spLocks noChangeShapeType="1"/>
          </p:cNvSpPr>
          <p:nvPr/>
        </p:nvSpPr>
        <p:spPr bwMode="auto">
          <a:xfrm>
            <a:off x="2627313" y="908050"/>
            <a:ext cx="64770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31751" name="Group 7">
            <a:extLst>
              <a:ext uri="{FF2B5EF4-FFF2-40B4-BE49-F238E27FC236}">
                <a16:creationId xmlns:a16="http://schemas.microsoft.com/office/drawing/2014/main" id="{3E11C69E-7D61-4711-807D-FE7E4A8F5A27}"/>
              </a:ext>
            </a:extLst>
          </p:cNvPr>
          <p:cNvGrpSpPr>
            <a:grpSpLocks/>
          </p:cNvGrpSpPr>
          <p:nvPr/>
        </p:nvGrpSpPr>
        <p:grpSpPr bwMode="auto">
          <a:xfrm>
            <a:off x="8316913" y="6446838"/>
            <a:ext cx="792162" cy="366712"/>
            <a:chOff x="5193" y="4020"/>
            <a:chExt cx="499" cy="231"/>
          </a:xfrm>
        </p:grpSpPr>
        <p:pic>
          <p:nvPicPr>
            <p:cNvPr id="31773" name="Picture 8" descr="78900">
              <a:extLst>
                <a:ext uri="{FF2B5EF4-FFF2-40B4-BE49-F238E27FC236}">
                  <a16:creationId xmlns:a16="http://schemas.microsoft.com/office/drawing/2014/main" id="{3F8969D1-0C90-448A-B87B-BC60A4B5AB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74" name="Text Box 9">
              <a:hlinkClick r:id="" action="ppaction://hlinkshowjump?jump=nextslide"/>
              <a:extLst>
                <a:ext uri="{FF2B5EF4-FFF2-40B4-BE49-F238E27FC236}">
                  <a16:creationId xmlns:a16="http://schemas.microsoft.com/office/drawing/2014/main" id="{2F03E2ED-76D3-49D2-814E-DF90A976BF87}"/>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1752" name="Group 10">
            <a:extLst>
              <a:ext uri="{FF2B5EF4-FFF2-40B4-BE49-F238E27FC236}">
                <a16:creationId xmlns:a16="http://schemas.microsoft.com/office/drawing/2014/main" id="{45418719-2FB0-4496-876D-E0DED4D1A459}"/>
              </a:ext>
            </a:extLst>
          </p:cNvPr>
          <p:cNvGrpSpPr>
            <a:grpSpLocks/>
          </p:cNvGrpSpPr>
          <p:nvPr/>
        </p:nvGrpSpPr>
        <p:grpSpPr bwMode="auto">
          <a:xfrm>
            <a:off x="7453313" y="6446838"/>
            <a:ext cx="792162" cy="366712"/>
            <a:chOff x="4649" y="4020"/>
            <a:chExt cx="499" cy="231"/>
          </a:xfrm>
        </p:grpSpPr>
        <p:pic>
          <p:nvPicPr>
            <p:cNvPr id="31771" name="Picture 11" descr="78900">
              <a:extLst>
                <a:ext uri="{FF2B5EF4-FFF2-40B4-BE49-F238E27FC236}">
                  <a16:creationId xmlns:a16="http://schemas.microsoft.com/office/drawing/2014/main" id="{33E4987D-1F04-4218-954A-41A55CFC2A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72" name="Text Box 12">
              <a:hlinkClick r:id="" action="ppaction://hlinkshowjump?jump=previousslide"/>
              <a:extLst>
                <a:ext uri="{FF2B5EF4-FFF2-40B4-BE49-F238E27FC236}">
                  <a16:creationId xmlns:a16="http://schemas.microsoft.com/office/drawing/2014/main" id="{F0D236EE-3EF0-4B4C-9664-B4D6204D7FA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3">
            <a:extLst>
              <a:ext uri="{FF2B5EF4-FFF2-40B4-BE49-F238E27FC236}">
                <a16:creationId xmlns:a16="http://schemas.microsoft.com/office/drawing/2014/main" id="{8B2505A2-5428-4FF9-91EA-E56580088BC6}"/>
              </a:ext>
            </a:extLst>
          </p:cNvPr>
          <p:cNvGrpSpPr>
            <a:grpSpLocks/>
          </p:cNvGrpSpPr>
          <p:nvPr/>
        </p:nvGrpSpPr>
        <p:grpSpPr bwMode="auto">
          <a:xfrm>
            <a:off x="3059113" y="2852738"/>
            <a:ext cx="3311525" cy="2463800"/>
            <a:chOff x="930" y="1797"/>
            <a:chExt cx="2086" cy="1552"/>
          </a:xfrm>
        </p:grpSpPr>
        <p:grpSp>
          <p:nvGrpSpPr>
            <p:cNvPr id="31757" name="Group 14">
              <a:extLst>
                <a:ext uri="{FF2B5EF4-FFF2-40B4-BE49-F238E27FC236}">
                  <a16:creationId xmlns:a16="http://schemas.microsoft.com/office/drawing/2014/main" id="{7D192BB3-05CD-42FA-A4CF-E9F4F1F87B98}"/>
                </a:ext>
              </a:extLst>
            </p:cNvPr>
            <p:cNvGrpSpPr>
              <a:grpSpLocks/>
            </p:cNvGrpSpPr>
            <p:nvPr/>
          </p:nvGrpSpPr>
          <p:grpSpPr bwMode="auto">
            <a:xfrm>
              <a:off x="930" y="1832"/>
              <a:ext cx="1497" cy="1445"/>
              <a:chOff x="567" y="2651"/>
              <a:chExt cx="1152" cy="1142"/>
            </a:xfrm>
          </p:grpSpPr>
          <p:grpSp>
            <p:nvGrpSpPr>
              <p:cNvPr id="31760" name="Group 15">
                <a:extLst>
                  <a:ext uri="{FF2B5EF4-FFF2-40B4-BE49-F238E27FC236}">
                    <a16:creationId xmlns:a16="http://schemas.microsoft.com/office/drawing/2014/main" id="{2DC2D48B-3185-4F3C-94FA-8DC441D8F3C3}"/>
                  </a:ext>
                </a:extLst>
              </p:cNvPr>
              <p:cNvGrpSpPr>
                <a:grpSpLocks/>
              </p:cNvGrpSpPr>
              <p:nvPr/>
            </p:nvGrpSpPr>
            <p:grpSpPr bwMode="auto">
              <a:xfrm>
                <a:off x="567" y="2651"/>
                <a:ext cx="1152" cy="1087"/>
                <a:chOff x="384" y="2824"/>
                <a:chExt cx="1152" cy="1087"/>
              </a:xfrm>
            </p:grpSpPr>
            <p:sp>
              <p:nvSpPr>
                <p:cNvPr id="31762" name="Line 16">
                  <a:extLst>
                    <a:ext uri="{FF2B5EF4-FFF2-40B4-BE49-F238E27FC236}">
                      <a16:creationId xmlns:a16="http://schemas.microsoft.com/office/drawing/2014/main" id="{6F5D3A91-AECC-4545-B84B-B99AA86784CF}"/>
                    </a:ext>
                  </a:extLst>
                </p:cNvPr>
                <p:cNvSpPr>
                  <a:spLocks noChangeShapeType="1"/>
                </p:cNvSpPr>
                <p:nvPr/>
              </p:nvSpPr>
              <p:spPr bwMode="auto">
                <a:xfrm>
                  <a:off x="384" y="3892"/>
                  <a:ext cx="1152" cy="0"/>
                </a:xfrm>
                <a:prstGeom prst="line">
                  <a:avLst/>
                </a:prstGeom>
                <a:noFill/>
                <a:ln w="28575">
                  <a:solidFill>
                    <a:srgbClr val="FFFF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1763" name="Line 17">
                  <a:extLst>
                    <a:ext uri="{FF2B5EF4-FFF2-40B4-BE49-F238E27FC236}">
                      <a16:creationId xmlns:a16="http://schemas.microsoft.com/office/drawing/2014/main" id="{45B90B7F-79CD-4CE5-8340-E892ADB3AF11}"/>
                    </a:ext>
                  </a:extLst>
                </p:cNvPr>
                <p:cNvSpPr>
                  <a:spLocks noChangeShapeType="1"/>
                </p:cNvSpPr>
                <p:nvPr/>
              </p:nvSpPr>
              <p:spPr bwMode="auto">
                <a:xfrm flipV="1">
                  <a:off x="384" y="3508"/>
                  <a:ext cx="960" cy="384"/>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1764" name="Freeform 18">
                  <a:extLst>
                    <a:ext uri="{FF2B5EF4-FFF2-40B4-BE49-F238E27FC236}">
                      <a16:creationId xmlns:a16="http://schemas.microsoft.com/office/drawing/2014/main" id="{7B679213-FD4C-4C46-9476-7548B84AD8A1}"/>
                    </a:ext>
                  </a:extLst>
                </p:cNvPr>
                <p:cNvSpPr>
                  <a:spLocks/>
                </p:cNvSpPr>
                <p:nvPr/>
              </p:nvSpPr>
              <p:spPr bwMode="auto">
                <a:xfrm>
                  <a:off x="708" y="3772"/>
                  <a:ext cx="16" cy="120"/>
                </a:xfrm>
                <a:custGeom>
                  <a:avLst/>
                  <a:gdLst>
                    <a:gd name="T0" fmla="*/ 0 w 16"/>
                    <a:gd name="T1" fmla="*/ 120 h 120"/>
                    <a:gd name="T2" fmla="*/ 0 w 16"/>
                    <a:gd name="T3" fmla="*/ 0 h 120"/>
                    <a:gd name="T4" fmla="*/ 0 60000 65536"/>
                    <a:gd name="T5" fmla="*/ 0 60000 65536"/>
                    <a:gd name="T6" fmla="*/ 0 w 16"/>
                    <a:gd name="T7" fmla="*/ 0 h 120"/>
                    <a:gd name="T8" fmla="*/ 16 w 16"/>
                    <a:gd name="T9" fmla="*/ 120 h 120"/>
                  </a:gdLst>
                  <a:ahLst/>
                  <a:cxnLst>
                    <a:cxn ang="T4">
                      <a:pos x="T0" y="T1"/>
                    </a:cxn>
                    <a:cxn ang="T5">
                      <a:pos x="T2" y="T3"/>
                    </a:cxn>
                  </a:cxnLst>
                  <a:rect l="T6" t="T7" r="T8" b="T9"/>
                  <a:pathLst>
                    <a:path w="16" h="120">
                      <a:moveTo>
                        <a:pt x="0" y="120"/>
                      </a:moveTo>
                      <a:cubicBezTo>
                        <a:pt x="16" y="71"/>
                        <a:pt x="0" y="49"/>
                        <a:pt x="0" y="0"/>
                      </a:cubicBezTo>
                    </a:path>
                  </a:pathLst>
                </a:custGeom>
                <a:noFill/>
                <a:ln w="28575" cmpd="sng">
                  <a:solidFill>
                    <a:srgbClr val="CCFF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765" name="Text Box 19">
                  <a:extLst>
                    <a:ext uri="{FF2B5EF4-FFF2-40B4-BE49-F238E27FC236}">
                      <a16:creationId xmlns:a16="http://schemas.microsoft.com/office/drawing/2014/main" id="{5657D2EC-D84D-4A70-8FCE-5A1DC7C617E7}"/>
                    </a:ext>
                  </a:extLst>
                </p:cNvPr>
                <p:cNvSpPr txBox="1">
                  <a:spLocks noChangeArrowheads="1"/>
                </p:cNvSpPr>
                <p:nvPr/>
              </p:nvSpPr>
              <p:spPr bwMode="auto">
                <a:xfrm>
                  <a:off x="712" y="3652"/>
                  <a:ext cx="39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i="1">
                      <a:solidFill>
                        <a:schemeClr val="bg1"/>
                      </a:solidFill>
                      <a:latin typeface="Symbol" panose="05050102010706020507" pitchFamily="18" charset="2"/>
                      <a:ea typeface="宋体" panose="02010600030101010101" pitchFamily="2" charset="-122"/>
                      <a:sym typeface="Symbol" panose="05050102010706020507" pitchFamily="18" charset="2"/>
                    </a:rPr>
                    <a:t></a:t>
                  </a:r>
                  <a:endParaRPr kumimoji="1" lang="zh-CN" altLang="en-US" sz="2800" i="1">
                    <a:solidFill>
                      <a:schemeClr val="bg1"/>
                    </a:solidFill>
                    <a:ea typeface="宋体" panose="02010600030101010101" pitchFamily="2" charset="-122"/>
                  </a:endParaRPr>
                </a:p>
              </p:txBody>
            </p:sp>
            <p:sp>
              <p:nvSpPr>
                <p:cNvPr id="31766" name="Line 20">
                  <a:extLst>
                    <a:ext uri="{FF2B5EF4-FFF2-40B4-BE49-F238E27FC236}">
                      <a16:creationId xmlns:a16="http://schemas.microsoft.com/office/drawing/2014/main" id="{77CE77A7-7E7B-47D3-9B2E-1B5E7945236A}"/>
                    </a:ext>
                  </a:extLst>
                </p:cNvPr>
                <p:cNvSpPr>
                  <a:spLocks noChangeShapeType="1"/>
                </p:cNvSpPr>
                <p:nvPr/>
              </p:nvSpPr>
              <p:spPr bwMode="auto">
                <a:xfrm flipV="1">
                  <a:off x="384" y="3028"/>
                  <a:ext cx="672" cy="864"/>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1767" name="Freeform 21">
                  <a:extLst>
                    <a:ext uri="{FF2B5EF4-FFF2-40B4-BE49-F238E27FC236}">
                      <a16:creationId xmlns:a16="http://schemas.microsoft.com/office/drawing/2014/main" id="{136F7FD0-E033-46C8-98AF-110824434B65}"/>
                    </a:ext>
                  </a:extLst>
                </p:cNvPr>
                <p:cNvSpPr>
                  <a:spLocks/>
                </p:cNvSpPr>
                <p:nvPr/>
              </p:nvSpPr>
              <p:spPr bwMode="auto">
                <a:xfrm>
                  <a:off x="540" y="3700"/>
                  <a:ext cx="48" cy="192"/>
                </a:xfrm>
                <a:custGeom>
                  <a:avLst/>
                  <a:gdLst>
                    <a:gd name="T0" fmla="*/ 48 w 48"/>
                    <a:gd name="T1" fmla="*/ 192 h 192"/>
                    <a:gd name="T2" fmla="*/ 24 w 48"/>
                    <a:gd name="T3" fmla="*/ 72 h 192"/>
                    <a:gd name="T4" fmla="*/ 0 w 48"/>
                    <a:gd name="T5" fmla="*/ 0 h 192"/>
                    <a:gd name="T6" fmla="*/ 0 60000 65536"/>
                    <a:gd name="T7" fmla="*/ 0 60000 65536"/>
                    <a:gd name="T8" fmla="*/ 0 60000 65536"/>
                    <a:gd name="T9" fmla="*/ 0 w 48"/>
                    <a:gd name="T10" fmla="*/ 0 h 192"/>
                    <a:gd name="T11" fmla="*/ 48 w 48"/>
                    <a:gd name="T12" fmla="*/ 192 h 192"/>
                  </a:gdLst>
                  <a:ahLst/>
                  <a:cxnLst>
                    <a:cxn ang="T6">
                      <a:pos x="T0" y="T1"/>
                    </a:cxn>
                    <a:cxn ang="T7">
                      <a:pos x="T2" y="T3"/>
                    </a:cxn>
                    <a:cxn ang="T8">
                      <a:pos x="T4" y="T5"/>
                    </a:cxn>
                  </a:cxnLst>
                  <a:rect l="T9" t="T10" r="T11" b="T12"/>
                  <a:pathLst>
                    <a:path w="48" h="192">
                      <a:moveTo>
                        <a:pt x="48" y="192"/>
                      </a:moveTo>
                      <a:cubicBezTo>
                        <a:pt x="38" y="152"/>
                        <a:pt x="34" y="112"/>
                        <a:pt x="24" y="72"/>
                      </a:cubicBezTo>
                      <a:cubicBezTo>
                        <a:pt x="18" y="47"/>
                        <a:pt x="0" y="0"/>
                        <a:pt x="0" y="0"/>
                      </a:cubicBezTo>
                    </a:path>
                  </a:pathLst>
                </a:custGeom>
                <a:noFill/>
                <a:ln w="28575" cmpd="sng">
                  <a:solidFill>
                    <a:srgbClr val="CCFF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768" name="Text Box 22">
                  <a:extLst>
                    <a:ext uri="{FF2B5EF4-FFF2-40B4-BE49-F238E27FC236}">
                      <a16:creationId xmlns:a16="http://schemas.microsoft.com/office/drawing/2014/main" id="{D15E4252-C609-4044-9C67-014DC1EFD804}"/>
                    </a:ext>
                  </a:extLst>
                </p:cNvPr>
                <p:cNvSpPr txBox="1">
                  <a:spLocks noChangeArrowheads="1"/>
                </p:cNvSpPr>
                <p:nvPr/>
              </p:nvSpPr>
              <p:spPr bwMode="auto">
                <a:xfrm>
                  <a:off x="600" y="3450"/>
                  <a:ext cx="180"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latin typeface="Symbol" panose="05050102010706020507" pitchFamily="18" charset="2"/>
                      <a:ea typeface="宋体" panose="02010600030101010101" pitchFamily="2" charset="-122"/>
                    </a:rPr>
                    <a:t>q</a:t>
                  </a:r>
                  <a:endParaRPr kumimoji="1" lang="en-US" altLang="zh-CN" sz="2800">
                    <a:solidFill>
                      <a:schemeClr val="bg1"/>
                    </a:solidFill>
                    <a:ea typeface="宋体" panose="02010600030101010101" pitchFamily="2" charset="-122"/>
                  </a:endParaRPr>
                </a:p>
              </p:txBody>
            </p:sp>
            <p:graphicFrame>
              <p:nvGraphicFramePr>
                <p:cNvPr id="31769" name="Object 23">
                  <a:extLst>
                    <a:ext uri="{FF2B5EF4-FFF2-40B4-BE49-F238E27FC236}">
                      <a16:creationId xmlns:a16="http://schemas.microsoft.com/office/drawing/2014/main" id="{F6593DBF-5261-4F1C-85C2-794BEFB3096B}"/>
                    </a:ext>
                  </a:extLst>
                </p:cNvPr>
                <p:cNvGraphicFramePr>
                  <a:graphicFrameLocks noChangeAspect="1"/>
                </p:cNvGraphicFramePr>
                <p:nvPr/>
              </p:nvGraphicFramePr>
              <p:xfrm>
                <a:off x="760" y="2824"/>
                <a:ext cx="220" cy="365"/>
              </p:xfrm>
              <a:graphic>
                <a:graphicData uri="http://schemas.openxmlformats.org/presentationml/2006/ole">
                  <mc:AlternateContent xmlns:mc="http://schemas.openxmlformats.org/markup-compatibility/2006">
                    <mc:Choice xmlns:v="urn:schemas-microsoft-com:vml" Requires="v">
                      <p:oleObj spid="_x0000_s31777" name="公式" r:id="rId8" imgW="164927" imgH="279444" progId="Equation.3">
                        <p:embed/>
                      </p:oleObj>
                    </mc:Choice>
                    <mc:Fallback>
                      <p:oleObj name="公式" r:id="rId8" imgW="164927" imgH="279444" progId="Equation.3">
                        <p:embed/>
                        <p:pic>
                          <p:nvPicPr>
                            <p:cNvPr id="0"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0" y="2824"/>
                              <a:ext cx="220"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70" name="Object 24">
                  <a:extLst>
                    <a:ext uri="{FF2B5EF4-FFF2-40B4-BE49-F238E27FC236}">
                      <a16:creationId xmlns:a16="http://schemas.microsoft.com/office/drawing/2014/main" id="{3AB56610-C4A3-47D2-BD47-D5B6AB4CA53B}"/>
                    </a:ext>
                  </a:extLst>
                </p:cNvPr>
                <p:cNvGraphicFramePr>
                  <a:graphicFrameLocks noChangeAspect="1"/>
                </p:cNvGraphicFramePr>
                <p:nvPr/>
              </p:nvGraphicFramePr>
              <p:xfrm>
                <a:off x="1368" y="3304"/>
                <a:ext cx="156" cy="347"/>
              </p:xfrm>
              <a:graphic>
                <a:graphicData uri="http://schemas.openxmlformats.org/presentationml/2006/ole">
                  <mc:AlternateContent xmlns:mc="http://schemas.openxmlformats.org/markup-compatibility/2006">
                    <mc:Choice xmlns:v="urn:schemas-microsoft-com:vml" Requires="v">
                      <p:oleObj spid="_x0000_s31778" name="公式" r:id="rId10" imgW="114423" imgH="266831" progId="Equation.3">
                        <p:embed/>
                      </p:oleObj>
                    </mc:Choice>
                    <mc:Fallback>
                      <p:oleObj name="公式" r:id="rId10" imgW="114423" imgH="266831" progId="Equation.3">
                        <p:embed/>
                        <p:pic>
                          <p:nvPicPr>
                            <p:cNvPr id="0" name="Object 2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68" y="3304"/>
                              <a:ext cx="156" cy="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1761" name="Line 25">
                <a:extLst>
                  <a:ext uri="{FF2B5EF4-FFF2-40B4-BE49-F238E27FC236}">
                    <a16:creationId xmlns:a16="http://schemas.microsoft.com/office/drawing/2014/main" id="{150CC5BD-2EA2-4D05-BDEA-BCA4E3DBBD8A}"/>
                  </a:ext>
                </a:extLst>
              </p:cNvPr>
              <p:cNvSpPr>
                <a:spLocks noChangeShapeType="1"/>
              </p:cNvSpPr>
              <p:nvPr/>
            </p:nvSpPr>
            <p:spPr bwMode="auto">
              <a:xfrm>
                <a:off x="567" y="2659"/>
                <a:ext cx="0" cy="1134"/>
              </a:xfrm>
              <a:prstGeom prst="line">
                <a:avLst/>
              </a:prstGeom>
              <a:noFill/>
              <a:ln w="28575">
                <a:solidFill>
                  <a:srgbClr val="FFFF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1758" name="Text Box 26">
              <a:extLst>
                <a:ext uri="{FF2B5EF4-FFF2-40B4-BE49-F238E27FC236}">
                  <a16:creationId xmlns:a16="http://schemas.microsoft.com/office/drawing/2014/main" id="{8578DCE7-EFBA-48DD-9FFF-CCA1EB429FA7}"/>
                </a:ext>
              </a:extLst>
            </p:cNvPr>
            <p:cNvSpPr txBox="1">
              <a:spLocks noChangeArrowheads="1"/>
            </p:cNvSpPr>
            <p:nvPr/>
          </p:nvSpPr>
          <p:spPr bwMode="auto">
            <a:xfrm>
              <a:off x="2472" y="3022"/>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800">
                  <a:solidFill>
                    <a:schemeClr val="bg1"/>
                  </a:solidFill>
                  <a:ea typeface="楷体_GB2312" panose="02010609030101010101" pitchFamily="49" charset="-122"/>
                </a:rPr>
                <a:t>+1</a:t>
              </a:r>
            </a:p>
          </p:txBody>
        </p:sp>
        <p:sp>
          <p:nvSpPr>
            <p:cNvPr id="31759" name="Text Box 27">
              <a:extLst>
                <a:ext uri="{FF2B5EF4-FFF2-40B4-BE49-F238E27FC236}">
                  <a16:creationId xmlns:a16="http://schemas.microsoft.com/office/drawing/2014/main" id="{FEFD6BD1-783C-4CBE-ABD2-70AA91BFAEF7}"/>
                </a:ext>
              </a:extLst>
            </p:cNvPr>
            <p:cNvSpPr txBox="1">
              <a:spLocks noChangeArrowheads="1"/>
            </p:cNvSpPr>
            <p:nvPr/>
          </p:nvSpPr>
          <p:spPr bwMode="auto">
            <a:xfrm>
              <a:off x="930" y="1797"/>
              <a:ext cx="5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800">
                  <a:solidFill>
                    <a:schemeClr val="bg1"/>
                  </a:solidFill>
                  <a:ea typeface="楷体_GB2312" panose="02010609030101010101" pitchFamily="49" charset="-122"/>
                </a:rPr>
                <a:t>+j</a:t>
              </a:r>
            </a:p>
          </p:txBody>
        </p:sp>
      </p:grpSp>
      <p:grpSp>
        <p:nvGrpSpPr>
          <p:cNvPr id="31754" name="Group 28">
            <a:extLst>
              <a:ext uri="{FF2B5EF4-FFF2-40B4-BE49-F238E27FC236}">
                <a16:creationId xmlns:a16="http://schemas.microsoft.com/office/drawing/2014/main" id="{E5326C58-2DBC-4B94-92E8-E4421DCEE509}"/>
              </a:ext>
            </a:extLst>
          </p:cNvPr>
          <p:cNvGrpSpPr>
            <a:grpSpLocks/>
          </p:cNvGrpSpPr>
          <p:nvPr/>
        </p:nvGrpSpPr>
        <p:grpSpPr bwMode="auto">
          <a:xfrm>
            <a:off x="6588125" y="6446838"/>
            <a:ext cx="792163" cy="366712"/>
            <a:chOff x="4649" y="4020"/>
            <a:chExt cx="499" cy="231"/>
          </a:xfrm>
        </p:grpSpPr>
        <p:pic>
          <p:nvPicPr>
            <p:cNvPr id="31755" name="Picture 29" descr="78900">
              <a:extLst>
                <a:ext uri="{FF2B5EF4-FFF2-40B4-BE49-F238E27FC236}">
                  <a16:creationId xmlns:a16="http://schemas.microsoft.com/office/drawing/2014/main" id="{AEA7E8C4-7E20-42BC-BF4F-E752CF8262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6" name="Text Box 30">
              <a:hlinkClick r:id="" action="ppaction://hlinkshowjump?jump=firstslide"/>
              <a:extLst>
                <a:ext uri="{FF2B5EF4-FFF2-40B4-BE49-F238E27FC236}">
                  <a16:creationId xmlns:a16="http://schemas.microsoft.com/office/drawing/2014/main" id="{99953754-583A-456E-9507-3D4C2C09175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par>
                                      <p:cTn/>
                                    </p:par>
                                    <p:par>
                                      <p:cTn id="7"/>
                                    </p:par>
                                    <p:anim calcmode="lin" valueType="num">
                                      <p:cBhvr additive="base">
                                        <p:cTn id="8" dur="500" fill="hold"/>
                                        <p:tgtEl>
                                          <p:spTgt spid="65229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nodeType="clickEffect">
                                  <p:stCondLst>
                                    <p:cond delay="0"/>
                                  </p:stCondLst>
                                  <p:childTnLst>
                                    <p:set>
                                      <p:cBhvr>
                                        <p:cTn id="12" dur="1" fill="hold">
                                          <p:stCondLst>
                                            <p:cond delay="0"/>
                                          </p:stCondLst>
                                        </p:cTn>
                                        <p:tgtEl>
                                          <p:spTgt spid="652294"/>
                                        </p:tgtEl>
                                        <p:attrNameLst>
                                          <p:attrName>style.visibility</p:attrName>
                                        </p:attrNameLst>
                                      </p:cBhvr>
                                      <p:to>
                                        <p:strVal val="visible"/>
                                      </p:to>
                                    </p:set>
                                    <p:animEffect transition="in" filter="slide(fromLeft)">
                                      <p:cBhvr>
                                        <p:cTn id="13" dur="500"/>
                                        <p:tgtEl>
                                          <p:spTgt spid="652294"/>
                                        </p:tgtEl>
                                      </p:cBhvr>
                                    </p:animEffect>
                                  </p:childTnLst>
                                </p:cTn>
                              </p:par>
                            </p:childTnLst>
                          </p:cTn>
                        </p:par>
                        <p:par>
                          <p:cTn id="14" fill="hold" nodeType="afterGroup">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652290"/>
                                        </p:tgtEl>
                                        <p:attrNameLst>
                                          <p:attrName>style.visibility</p:attrName>
                                        </p:attrNameLst>
                                      </p:cBhvr>
                                      <p:to>
                                        <p:strVal val="visible"/>
                                      </p:to>
                                    </p:set>
                                    <p:animEffect transition="in" filter="wipe(left)">
                                      <p:cBhvr>
                                        <p:cTn id="17" dur="2000"/>
                                        <p:tgtEl>
                                          <p:spTgt spid="6522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652291"/>
                                        </p:tgtEl>
                                        <p:attrNameLst>
                                          <p:attrName>style.visibility</p:attrName>
                                        </p:attrNameLst>
                                      </p:cBhvr>
                                      <p:to>
                                        <p:strVal val="visible"/>
                                      </p:to>
                                    </p:set>
                                    <p:animEffect transition="in" filter="wipe(up)">
                                      <p:cBhvr>
                                        <p:cTn id="22" dur="2000"/>
                                        <p:tgtEl>
                                          <p:spTgt spid="6522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652292"/>
                                        </p:tgtEl>
                                        <p:attrNameLst>
                                          <p:attrName>style.visibility</p:attrName>
                                        </p:attrNameLst>
                                      </p:cBhvr>
                                      <p:to>
                                        <p:strVal val="visible"/>
                                      </p:to>
                                    </p:set>
                                    <p:animEffect transition="in" filter="wipe(up)">
                                      <p:cBhvr>
                                        <p:cTn id="27" dur="2000"/>
                                        <p:tgtEl>
                                          <p:spTgt spid="65229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linds(horizontal)">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0" grpId="0" autoUpdateAnimBg="0"/>
      <p:bldP spid="65229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5" name="Text Box 3">
            <a:extLst>
              <a:ext uri="{FF2B5EF4-FFF2-40B4-BE49-F238E27FC236}">
                <a16:creationId xmlns:a16="http://schemas.microsoft.com/office/drawing/2014/main" id="{FBACE14A-593D-4AB3-8D99-731F37EF34F8}"/>
              </a:ext>
            </a:extLst>
          </p:cNvPr>
          <p:cNvSpPr txBox="1">
            <a:spLocks noChangeArrowheads="1"/>
          </p:cNvSpPr>
          <p:nvPr/>
        </p:nvSpPr>
        <p:spPr bwMode="auto">
          <a:xfrm>
            <a:off x="755650" y="1125538"/>
            <a:ext cx="43211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a:pPr>
            <a:r>
              <a:rPr kumimoji="1" lang="zh-CN" altLang="en-US" sz="2800" b="1">
                <a:solidFill>
                  <a:srgbClr val="FFFF00"/>
                </a:solidFill>
                <a:latin typeface="楷体_GB2312" panose="02010609030101010101" pitchFamily="49" charset="-122"/>
                <a:ea typeface="楷体_GB2312" panose="02010609030101010101" pitchFamily="49" charset="-122"/>
              </a:rPr>
              <a:t>同频率正弦量的加减</a:t>
            </a:r>
          </a:p>
        </p:txBody>
      </p:sp>
      <p:graphicFrame>
        <p:nvGraphicFramePr>
          <p:cNvPr id="653316" name="Object 4">
            <a:extLst>
              <a:ext uri="{FF2B5EF4-FFF2-40B4-BE49-F238E27FC236}">
                <a16:creationId xmlns:a16="http://schemas.microsoft.com/office/drawing/2014/main" id="{5E5C6D05-2FDF-4C76-82EA-F3DC12584D87}"/>
              </a:ext>
            </a:extLst>
          </p:cNvPr>
          <p:cNvGraphicFramePr>
            <a:graphicFrameLocks noChangeAspect="1"/>
          </p:cNvGraphicFramePr>
          <p:nvPr/>
        </p:nvGraphicFramePr>
        <p:xfrm>
          <a:off x="900113" y="1557338"/>
          <a:ext cx="6872287" cy="1289050"/>
        </p:xfrm>
        <a:graphic>
          <a:graphicData uri="http://schemas.openxmlformats.org/presentationml/2006/ole">
            <mc:AlternateContent xmlns:mc="http://schemas.openxmlformats.org/markup-compatibility/2006">
              <mc:Choice xmlns:v="urn:schemas-microsoft-com:vml" Requires="v">
                <p:oleObj spid="_x0000_s32791" name="公式" r:id="rId3" imgW="3162423" imgH="584112" progId="Equation.3">
                  <p:embed/>
                </p:oleObj>
              </mc:Choice>
              <mc:Fallback>
                <p:oleObj name="公式" r:id="rId3" imgW="3162423" imgH="584112"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557338"/>
                        <a:ext cx="6872287" cy="1289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3317" name="Object 5">
            <a:extLst>
              <a:ext uri="{FF2B5EF4-FFF2-40B4-BE49-F238E27FC236}">
                <a16:creationId xmlns:a16="http://schemas.microsoft.com/office/drawing/2014/main" id="{125AF66B-6A8D-4869-B749-E1E6391D8E69}"/>
              </a:ext>
            </a:extLst>
          </p:cNvPr>
          <p:cNvGraphicFramePr>
            <a:graphicFrameLocks noChangeAspect="1"/>
          </p:cNvGraphicFramePr>
          <p:nvPr/>
        </p:nvGraphicFramePr>
        <p:xfrm>
          <a:off x="827088" y="2679700"/>
          <a:ext cx="7670800" cy="1397000"/>
        </p:xfrm>
        <a:graphic>
          <a:graphicData uri="http://schemas.openxmlformats.org/presentationml/2006/ole">
            <mc:AlternateContent xmlns:mc="http://schemas.openxmlformats.org/markup-compatibility/2006">
              <mc:Choice xmlns:v="urn:schemas-microsoft-com:vml" Requires="v">
                <p:oleObj spid="_x0000_s32792" name="Equation" r:id="rId5" imgW="3467026" imgH="622344" progId="Equation.DSMT4">
                  <p:embed/>
                </p:oleObj>
              </mc:Choice>
              <mc:Fallback>
                <p:oleObj name="Equation" r:id="rId5" imgW="3467026" imgH="622344"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088" y="2679700"/>
                        <a:ext cx="7670800" cy="139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3318" name="AutoShape 6">
            <a:extLst>
              <a:ext uri="{FF2B5EF4-FFF2-40B4-BE49-F238E27FC236}">
                <a16:creationId xmlns:a16="http://schemas.microsoft.com/office/drawing/2014/main" id="{88F8A534-E9A9-42BC-923F-DCB329F55DB6}"/>
              </a:ext>
            </a:extLst>
          </p:cNvPr>
          <p:cNvSpPr>
            <a:spLocks/>
          </p:cNvSpPr>
          <p:nvPr/>
        </p:nvSpPr>
        <p:spPr bwMode="auto">
          <a:xfrm rot="-5400000">
            <a:off x="7128669" y="3393282"/>
            <a:ext cx="71437" cy="1295400"/>
          </a:xfrm>
          <a:prstGeom prst="leftBrace">
            <a:avLst>
              <a:gd name="adj1" fmla="val 151112"/>
              <a:gd name="adj2" fmla="val 50000"/>
            </a:avLst>
          </a:prstGeom>
          <a:noFill/>
          <a:ln w="38100">
            <a:solidFill>
              <a:srgbClr val="66FFFF"/>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653319" name="Object 7" descr="蓝色面巾纸">
            <a:extLst>
              <a:ext uri="{FF2B5EF4-FFF2-40B4-BE49-F238E27FC236}">
                <a16:creationId xmlns:a16="http://schemas.microsoft.com/office/drawing/2014/main" id="{46FCCD22-4436-48EE-8013-C7F15FB71A93}"/>
              </a:ext>
            </a:extLst>
          </p:cNvPr>
          <p:cNvGraphicFramePr>
            <a:graphicFrameLocks noChangeAspect="1"/>
          </p:cNvGraphicFramePr>
          <p:nvPr/>
        </p:nvGraphicFramePr>
        <p:xfrm>
          <a:off x="6948488" y="4149725"/>
          <a:ext cx="401637" cy="517525"/>
        </p:xfrm>
        <a:graphic>
          <a:graphicData uri="http://schemas.openxmlformats.org/presentationml/2006/ole">
            <mc:AlternateContent xmlns:mc="http://schemas.openxmlformats.org/markup-compatibility/2006">
              <mc:Choice xmlns:v="urn:schemas-microsoft-com:vml" Requires="v">
                <p:oleObj spid="_x0000_s32793" name="公式" r:id="rId7" imgW="164927" imgH="215988" progId="Equation.3">
                  <p:embed/>
                </p:oleObj>
              </mc:Choice>
              <mc:Fallback>
                <p:oleObj name="公式" r:id="rId7" imgW="164927" imgH="215988" progId="Equation.3">
                  <p:embed/>
                  <p:pic>
                    <p:nvPicPr>
                      <p:cNvPr id="0" name="Object 7" descr="蓝色面巾纸"/>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48488" y="4149725"/>
                        <a:ext cx="401637" cy="517525"/>
                      </a:xfrm>
                      <a:prstGeom prst="rect">
                        <a:avLst/>
                      </a:prstGeom>
                      <a:blipFill dpi="0" rotWithShape="1">
                        <a:blip r:embed="rId9"/>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3320" name="Object 8">
            <a:extLst>
              <a:ext uri="{FF2B5EF4-FFF2-40B4-BE49-F238E27FC236}">
                <a16:creationId xmlns:a16="http://schemas.microsoft.com/office/drawing/2014/main" id="{EAF6D369-8B0A-4B1F-8680-D176304546EC}"/>
              </a:ext>
            </a:extLst>
          </p:cNvPr>
          <p:cNvGraphicFramePr>
            <a:graphicFrameLocks noChangeAspect="1"/>
          </p:cNvGraphicFramePr>
          <p:nvPr/>
        </p:nvGraphicFramePr>
        <p:xfrm>
          <a:off x="2987675" y="4149725"/>
          <a:ext cx="2763838" cy="850900"/>
        </p:xfrm>
        <a:graphic>
          <a:graphicData uri="http://schemas.openxmlformats.org/presentationml/2006/ole">
            <mc:AlternateContent xmlns:mc="http://schemas.openxmlformats.org/markup-compatibility/2006">
              <mc:Choice xmlns:v="urn:schemas-microsoft-com:vml" Requires="v">
                <p:oleObj spid="_x0000_s32794" name="公式" r:id="rId10" imgW="851073" imgH="253825" progId="Equation.3">
                  <p:embed/>
                </p:oleObj>
              </mc:Choice>
              <mc:Fallback>
                <p:oleObj name="公式" r:id="rId10" imgW="851073" imgH="253825" progId="Equation.3">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87675" y="4149725"/>
                        <a:ext cx="2763838" cy="850900"/>
                      </a:xfrm>
                      <a:prstGeom prst="rect">
                        <a:avLst/>
                      </a:prstGeom>
                      <a:gradFill rotWithShape="1">
                        <a:gsLst>
                          <a:gs pos="0">
                            <a:srgbClr val="66FFFF"/>
                          </a:gs>
                          <a:gs pos="50000">
                            <a:schemeClr val="bg1"/>
                          </a:gs>
                          <a:gs pos="100000">
                            <a:srgbClr val="66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3321" name="Text Box 9">
            <a:extLst>
              <a:ext uri="{FF2B5EF4-FFF2-40B4-BE49-F238E27FC236}">
                <a16:creationId xmlns:a16="http://schemas.microsoft.com/office/drawing/2014/main" id="{63390754-956E-4C97-A281-916FE9BD0297}"/>
              </a:ext>
            </a:extLst>
          </p:cNvPr>
          <p:cNvSpPr txBox="1">
            <a:spLocks noChangeArrowheads="1"/>
          </p:cNvSpPr>
          <p:nvPr/>
        </p:nvSpPr>
        <p:spPr bwMode="auto">
          <a:xfrm>
            <a:off x="611188" y="4221163"/>
            <a:ext cx="25923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相量关系为：</a:t>
            </a:r>
          </a:p>
        </p:txBody>
      </p:sp>
      <p:grpSp>
        <p:nvGrpSpPr>
          <p:cNvPr id="32777" name="Group 10">
            <a:extLst>
              <a:ext uri="{FF2B5EF4-FFF2-40B4-BE49-F238E27FC236}">
                <a16:creationId xmlns:a16="http://schemas.microsoft.com/office/drawing/2014/main" id="{13BB1D1D-BD9E-4200-A061-3B25A734B334}"/>
              </a:ext>
            </a:extLst>
          </p:cNvPr>
          <p:cNvGrpSpPr>
            <a:grpSpLocks/>
          </p:cNvGrpSpPr>
          <p:nvPr/>
        </p:nvGrpSpPr>
        <p:grpSpPr bwMode="auto">
          <a:xfrm>
            <a:off x="8316913" y="6446838"/>
            <a:ext cx="792162" cy="366712"/>
            <a:chOff x="5193" y="4020"/>
            <a:chExt cx="499" cy="231"/>
          </a:xfrm>
        </p:grpSpPr>
        <p:pic>
          <p:nvPicPr>
            <p:cNvPr id="32789" name="Picture 11" descr="78900">
              <a:extLst>
                <a:ext uri="{FF2B5EF4-FFF2-40B4-BE49-F238E27FC236}">
                  <a16:creationId xmlns:a16="http://schemas.microsoft.com/office/drawing/2014/main" id="{B872D540-4B83-4D92-B36C-88F33DA802E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0" name="Text Box 12">
              <a:hlinkClick r:id="" action="ppaction://hlinkshowjump?jump=nextslide"/>
              <a:extLst>
                <a:ext uri="{FF2B5EF4-FFF2-40B4-BE49-F238E27FC236}">
                  <a16:creationId xmlns:a16="http://schemas.microsoft.com/office/drawing/2014/main" id="{C5DBA489-9CC3-4C87-8D91-F8FD32D244EA}"/>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2778" name="Group 13">
            <a:extLst>
              <a:ext uri="{FF2B5EF4-FFF2-40B4-BE49-F238E27FC236}">
                <a16:creationId xmlns:a16="http://schemas.microsoft.com/office/drawing/2014/main" id="{EDD15544-1BCA-488C-B5A5-90248EEAA952}"/>
              </a:ext>
            </a:extLst>
          </p:cNvPr>
          <p:cNvGrpSpPr>
            <a:grpSpLocks/>
          </p:cNvGrpSpPr>
          <p:nvPr/>
        </p:nvGrpSpPr>
        <p:grpSpPr bwMode="auto">
          <a:xfrm>
            <a:off x="7453313" y="6446838"/>
            <a:ext cx="792162" cy="366712"/>
            <a:chOff x="4649" y="4020"/>
            <a:chExt cx="499" cy="231"/>
          </a:xfrm>
        </p:grpSpPr>
        <p:pic>
          <p:nvPicPr>
            <p:cNvPr id="32787" name="Picture 14" descr="78900">
              <a:extLst>
                <a:ext uri="{FF2B5EF4-FFF2-40B4-BE49-F238E27FC236}">
                  <a16:creationId xmlns:a16="http://schemas.microsoft.com/office/drawing/2014/main" id="{C1BD067E-3D69-45D6-9A89-040B4473FBD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8" name="Text Box 15">
              <a:hlinkClick r:id="" action="ppaction://hlinkshowjump?jump=previousslide"/>
              <a:extLst>
                <a:ext uri="{FF2B5EF4-FFF2-40B4-BE49-F238E27FC236}">
                  <a16:creationId xmlns:a16="http://schemas.microsoft.com/office/drawing/2014/main" id="{1A3C0E02-4275-4C49-B3E0-D0FCADF9E484}"/>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6">
            <a:extLst>
              <a:ext uri="{FF2B5EF4-FFF2-40B4-BE49-F238E27FC236}">
                <a16:creationId xmlns:a16="http://schemas.microsoft.com/office/drawing/2014/main" id="{ADFBC408-307A-4BE4-B625-8D1BD341FFA8}"/>
              </a:ext>
            </a:extLst>
          </p:cNvPr>
          <p:cNvGrpSpPr>
            <a:grpSpLocks/>
          </p:cNvGrpSpPr>
          <p:nvPr/>
        </p:nvGrpSpPr>
        <p:grpSpPr bwMode="auto">
          <a:xfrm>
            <a:off x="395288" y="4868863"/>
            <a:ext cx="1644650" cy="850900"/>
            <a:chOff x="385" y="3022"/>
            <a:chExt cx="1036" cy="536"/>
          </a:xfrm>
        </p:grpSpPr>
        <p:pic>
          <p:nvPicPr>
            <p:cNvPr id="32785" name="Picture 17" descr="123">
              <a:extLst>
                <a:ext uri="{FF2B5EF4-FFF2-40B4-BE49-F238E27FC236}">
                  <a16:creationId xmlns:a16="http://schemas.microsoft.com/office/drawing/2014/main" id="{7B0A6CA7-1AD7-4F1B-860E-E22346CAE0E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6" name="Text Box 18">
              <a:extLst>
                <a:ext uri="{FF2B5EF4-FFF2-40B4-BE49-F238E27FC236}">
                  <a16:creationId xmlns:a16="http://schemas.microsoft.com/office/drawing/2014/main" id="{659B206D-E53F-49CF-9833-DC84B91F2103}"/>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结论</a:t>
              </a:r>
            </a:p>
          </p:txBody>
        </p:sp>
      </p:grpSp>
      <p:sp>
        <p:nvSpPr>
          <p:cNvPr id="653331" name="Text Box 19">
            <a:extLst>
              <a:ext uri="{FF2B5EF4-FFF2-40B4-BE49-F238E27FC236}">
                <a16:creationId xmlns:a16="http://schemas.microsoft.com/office/drawing/2014/main" id="{E6687BF0-35BD-43B6-8796-186CC845381F}"/>
              </a:ext>
            </a:extLst>
          </p:cNvPr>
          <p:cNvSpPr txBox="1">
            <a:spLocks noChangeArrowheads="1"/>
          </p:cNvSpPr>
          <p:nvPr/>
        </p:nvSpPr>
        <p:spPr bwMode="auto">
          <a:xfrm>
            <a:off x="971550" y="5084763"/>
            <a:ext cx="72739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rgbClr val="FFFF00"/>
                </a:solidFill>
                <a:ea typeface="楷体_GB2312" panose="02010609030101010101" pitchFamily="49" charset="-122"/>
              </a:rPr>
              <a:t>             同频正弦量的加减运算变为对应相量的加减运算。</a:t>
            </a:r>
          </a:p>
        </p:txBody>
      </p:sp>
      <p:grpSp>
        <p:nvGrpSpPr>
          <p:cNvPr id="32781" name="Group 20">
            <a:extLst>
              <a:ext uri="{FF2B5EF4-FFF2-40B4-BE49-F238E27FC236}">
                <a16:creationId xmlns:a16="http://schemas.microsoft.com/office/drawing/2014/main" id="{DC76A351-C8B9-4832-BB3E-30201F4B4743}"/>
              </a:ext>
            </a:extLst>
          </p:cNvPr>
          <p:cNvGrpSpPr>
            <a:grpSpLocks/>
          </p:cNvGrpSpPr>
          <p:nvPr/>
        </p:nvGrpSpPr>
        <p:grpSpPr bwMode="auto">
          <a:xfrm>
            <a:off x="6588125" y="6446838"/>
            <a:ext cx="792163" cy="366712"/>
            <a:chOff x="4649" y="4020"/>
            <a:chExt cx="499" cy="231"/>
          </a:xfrm>
        </p:grpSpPr>
        <p:pic>
          <p:nvPicPr>
            <p:cNvPr id="32783" name="Picture 21" descr="78900">
              <a:extLst>
                <a:ext uri="{FF2B5EF4-FFF2-40B4-BE49-F238E27FC236}">
                  <a16:creationId xmlns:a16="http://schemas.microsoft.com/office/drawing/2014/main" id="{38E918D2-8788-44BC-A349-7A832CB9A93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4" name="Text Box 22">
              <a:hlinkClick r:id="" action="ppaction://hlinkshowjump?jump=firstslide"/>
              <a:extLst>
                <a:ext uri="{FF2B5EF4-FFF2-40B4-BE49-F238E27FC236}">
                  <a16:creationId xmlns:a16="http://schemas.microsoft.com/office/drawing/2014/main" id="{02DAD609-DE58-41AA-A82E-D69FB40272A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653335" name="Text Box 23">
            <a:extLst>
              <a:ext uri="{FF2B5EF4-FFF2-40B4-BE49-F238E27FC236}">
                <a16:creationId xmlns:a16="http://schemas.microsoft.com/office/drawing/2014/main" id="{FE9BB7AC-D555-4FBD-A65F-1E779107053C}"/>
              </a:ext>
            </a:extLst>
          </p:cNvPr>
          <p:cNvSpPr txBox="1">
            <a:spLocks noChangeArrowheads="1"/>
          </p:cNvSpPr>
          <p:nvPr/>
        </p:nvSpPr>
        <p:spPr bwMode="auto">
          <a:xfrm>
            <a:off x="1547813" y="404813"/>
            <a:ext cx="7596187" cy="701675"/>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4000" b="1">
                <a:solidFill>
                  <a:schemeClr val="bg1"/>
                </a:solidFill>
                <a:latin typeface="楷体_GB2312" panose="02010609030101010101" pitchFamily="49" charset="-122"/>
                <a:ea typeface="楷体_GB2312" panose="02010609030101010101" pitchFamily="49" charset="-122"/>
              </a:rPr>
              <a:t>9.4 </a:t>
            </a:r>
            <a:r>
              <a:rPr kumimoji="1" lang="zh-CN" altLang="en-US" sz="4000" b="1">
                <a:solidFill>
                  <a:schemeClr val="bg1"/>
                </a:solidFill>
                <a:latin typeface="楷体_GB2312" panose="02010609030101010101" pitchFamily="49" charset="-122"/>
                <a:ea typeface="楷体_GB2312" panose="02010609030101010101" pitchFamily="49" charset="-122"/>
              </a:rPr>
              <a:t>相量线性性质和微分性质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653335"/>
                                        </p:tgtEl>
                                        <p:attrNameLst>
                                          <p:attrName>style.visibility</p:attrName>
                                        </p:attrNameLst>
                                      </p:cBhvr>
                                      <p:to>
                                        <p:strVal val="visible"/>
                                      </p:to>
                                    </p:set>
                                    <p:anim calcmode="lin" valueType="num">
                                      <p:cBhvr additive="base">
                                        <p:cTn id="7" dur="500" fill="hold"/>
                                        <p:tgtEl>
                                          <p:spTgt spid="653335"/>
                                        </p:tgtEl>
                                        <p:attrNameLst>
                                          <p:attrName>ppt_x</p:attrName>
                                        </p:attrNameLst>
                                      </p:cBhvr>
                                      <p:tavLst>
                                        <p:tav tm="0">
                                          <p:val>
                                            <p:strVal val="0-#ppt_w/2"/>
                                          </p:val>
                                        </p:tav>
                                        <p:tav tm="100000">
                                          <p:val>
                                            <p:strVal val="#ppt_x"/>
                                          </p:val>
                                        </p:tav>
                                      </p:tavLst>
                                    </p:anim>
                                    <p:anim calcmode="lin" valueType="num">
                                      <p:cBhvr additive="base">
                                        <p:cTn id="8" dur="500" fill="hold"/>
                                        <p:tgtEl>
                                          <p:spTgt spid="65333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53315"/>
                                        </p:tgtEl>
                                        <p:attrNameLst>
                                          <p:attrName>style.visibility</p:attrName>
                                        </p:attrNameLst>
                                      </p:cBhvr>
                                      <p:to>
                                        <p:strVal val="visible"/>
                                      </p:to>
                                    </p:set>
                                    <p:anim calcmode="lin" valueType="num">
                                      <p:cBhvr additive="base">
                                        <p:cTn id="13" dur="500" fill="hold"/>
                                        <p:tgtEl>
                                          <p:spTgt spid="653315"/>
                                        </p:tgtEl>
                                        <p:attrNameLst>
                                          <p:attrName>ppt_x</p:attrName>
                                        </p:attrNameLst>
                                      </p:cBhvr>
                                      <p:tavLst>
                                        <p:tav tm="0">
                                          <p:val>
                                            <p:strVal val="0-#ppt_w/2"/>
                                          </p:val>
                                        </p:tav>
                                        <p:tav tm="100000">
                                          <p:val>
                                            <p:strVal val="#ppt_x"/>
                                          </p:val>
                                        </p:tav>
                                      </p:tavLst>
                                    </p:anim>
                                    <p:anim calcmode="lin" valueType="num">
                                      <p:cBhvr additive="base">
                                        <p:cTn id="14" dur="500" fill="hold"/>
                                        <p:tgtEl>
                                          <p:spTgt spid="65331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653316"/>
                                        </p:tgtEl>
                                        <p:attrNameLst>
                                          <p:attrName>style.visibility</p:attrName>
                                        </p:attrNameLst>
                                      </p:cBhvr>
                                      <p:to>
                                        <p:strVal val="visible"/>
                                      </p:to>
                                    </p:set>
                                    <p:animEffect transition="in" filter="wipe(up)">
                                      <p:cBhvr>
                                        <p:cTn id="19" dur="2000"/>
                                        <p:tgtEl>
                                          <p:spTgt spid="65331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653317"/>
                                        </p:tgtEl>
                                        <p:attrNameLst>
                                          <p:attrName>style.visibility</p:attrName>
                                        </p:attrNameLst>
                                      </p:cBhvr>
                                      <p:to>
                                        <p:strVal val="visible"/>
                                      </p:to>
                                    </p:set>
                                    <p:animEffect transition="in" filter="wipe(left)">
                                      <p:cBhvr>
                                        <p:cTn id="24" dur="2000"/>
                                        <p:tgtEl>
                                          <p:spTgt spid="65331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653318"/>
                                        </p:tgtEl>
                                        <p:attrNameLst>
                                          <p:attrName>style.visibility</p:attrName>
                                        </p:attrNameLst>
                                      </p:cBhvr>
                                      <p:to>
                                        <p:strVal val="visible"/>
                                      </p:to>
                                    </p:set>
                                    <p:animEffect transition="in" filter="dissolve">
                                      <p:cBhvr>
                                        <p:cTn id="29" dur="500"/>
                                        <p:tgtEl>
                                          <p:spTgt spid="653318"/>
                                        </p:tgtEl>
                                      </p:cBhvr>
                                    </p:animEffect>
                                  </p:childTnLst>
                                </p:cTn>
                              </p:par>
                            </p:childTnLst>
                          </p:cTn>
                        </p:par>
                        <p:par>
                          <p:cTn id="30" fill="hold" nodeType="afterGroup">
                            <p:stCondLst>
                              <p:cond delay="500"/>
                            </p:stCondLst>
                            <p:childTnLst>
                              <p:par>
                                <p:cTn id="31" presetID="23" presetClass="entr" presetSubtype="32" fill="hold" nodeType="afterEffect">
                                  <p:stCondLst>
                                    <p:cond delay="0"/>
                                  </p:stCondLst>
                                  <p:childTnLst>
                                    <p:set>
                                      <p:cBhvr>
                                        <p:cTn id="32" dur="1" fill="hold">
                                          <p:stCondLst>
                                            <p:cond delay="0"/>
                                          </p:stCondLst>
                                        </p:cTn>
                                        <p:tgtEl>
                                          <p:spTgt spid="653319"/>
                                        </p:tgtEl>
                                        <p:attrNameLst>
                                          <p:attrName>style.visibility</p:attrName>
                                        </p:attrNameLst>
                                      </p:cBhvr>
                                      <p:to>
                                        <p:strVal val="visible"/>
                                      </p:to>
                                    </p:set>
                                    <p:anim calcmode="lin" valueType="num">
                                      <p:cBhvr>
                                        <p:cTn id="33" dur="1000" fill="hold"/>
                                        <p:tgtEl>
                                          <p:spTgt spid="653319"/>
                                        </p:tgtEl>
                                        <p:attrNameLst>
                                          <p:attrName>ppt_w</p:attrName>
                                        </p:attrNameLst>
                                      </p:cBhvr>
                                      <p:tavLst>
                                        <p:tav tm="0">
                                          <p:val>
                                            <p:strVal val="4*#ppt_w"/>
                                          </p:val>
                                        </p:tav>
                                        <p:tav tm="100000">
                                          <p:val>
                                            <p:strVal val="#ppt_w"/>
                                          </p:val>
                                        </p:tav>
                                      </p:tavLst>
                                    </p:anim>
                                    <p:anim calcmode="lin" valueType="num">
                                      <p:cBhvr>
                                        <p:cTn id="34" dur="1000" fill="hold"/>
                                        <p:tgtEl>
                                          <p:spTgt spid="653319"/>
                                        </p:tgtEl>
                                        <p:attrNameLst>
                                          <p:attrName>ppt_h</p:attrName>
                                        </p:attrNameLst>
                                      </p:cBhvr>
                                      <p:tavLst>
                                        <p:tav tm="0">
                                          <p:val>
                                            <p:strVal val="4*#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653321"/>
                                        </p:tgtEl>
                                        <p:attrNameLst>
                                          <p:attrName>style.visibility</p:attrName>
                                        </p:attrNameLst>
                                      </p:cBhvr>
                                      <p:to>
                                        <p:strVal val="visible"/>
                                      </p:to>
                                    </p:set>
                                    <p:anim calcmode="lin" valueType="num">
                                      <p:cBhvr additive="base">
                                        <p:cTn id="39" dur="500" fill="hold"/>
                                        <p:tgtEl>
                                          <p:spTgt spid="653321"/>
                                        </p:tgtEl>
                                        <p:attrNameLst>
                                          <p:attrName>ppt_x</p:attrName>
                                        </p:attrNameLst>
                                      </p:cBhvr>
                                      <p:tavLst>
                                        <p:tav tm="0">
                                          <p:val>
                                            <p:strVal val="0-#ppt_w/2"/>
                                          </p:val>
                                        </p:tav>
                                        <p:tav tm="100000">
                                          <p:val>
                                            <p:strVal val="#ppt_x"/>
                                          </p:val>
                                        </p:tav>
                                      </p:tavLst>
                                    </p:anim>
                                    <p:anim calcmode="lin" valueType="num">
                                      <p:cBhvr additive="base">
                                        <p:cTn id="40" dur="500" fill="hold"/>
                                        <p:tgtEl>
                                          <p:spTgt spid="653321"/>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6" presetClass="entr" presetSubtype="21" fill="hold" nodeType="clickEffect">
                                  <p:stCondLst>
                                    <p:cond delay="0"/>
                                  </p:stCondLst>
                                  <p:childTnLst>
                                    <p:set>
                                      <p:cBhvr>
                                        <p:cTn id="44" dur="1" fill="hold">
                                          <p:stCondLst>
                                            <p:cond delay="0"/>
                                          </p:stCondLst>
                                        </p:cTn>
                                        <p:tgtEl>
                                          <p:spTgt spid="653320"/>
                                        </p:tgtEl>
                                        <p:attrNameLst>
                                          <p:attrName>style.visibility</p:attrName>
                                        </p:attrNameLst>
                                      </p:cBhvr>
                                      <p:to>
                                        <p:strVal val="visible"/>
                                      </p:to>
                                    </p:set>
                                    <p:animEffect transition="in" filter="barn(inVertical)">
                                      <p:cBhvr>
                                        <p:cTn id="45" dur="500"/>
                                        <p:tgtEl>
                                          <p:spTgt spid="65332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linds(horizontal)">
                                      <p:cBhvr>
                                        <p:cTn id="50" dur="500"/>
                                        <p:tgtEl>
                                          <p:spTgt spid="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53331"/>
                                        </p:tgtEl>
                                        <p:attrNameLst>
                                          <p:attrName>style.visibility</p:attrName>
                                        </p:attrNameLst>
                                      </p:cBhvr>
                                      <p:to>
                                        <p:strVal val="visible"/>
                                      </p:to>
                                    </p:set>
                                    <p:anim calcmode="lin" valueType="num">
                                      <p:cBhvr additive="base">
                                        <p:cTn id="55" dur="500" fill="hold"/>
                                        <p:tgtEl>
                                          <p:spTgt spid="653331"/>
                                        </p:tgtEl>
                                        <p:attrNameLst>
                                          <p:attrName>ppt_x</p:attrName>
                                        </p:attrNameLst>
                                      </p:cBhvr>
                                      <p:tavLst>
                                        <p:tav tm="0">
                                          <p:val>
                                            <p:strVal val="#ppt_x"/>
                                          </p:val>
                                        </p:tav>
                                        <p:tav tm="100000">
                                          <p:val>
                                            <p:strVal val="#ppt_x"/>
                                          </p:val>
                                        </p:tav>
                                      </p:tavLst>
                                    </p:anim>
                                    <p:anim calcmode="lin" valueType="num">
                                      <p:cBhvr additive="base">
                                        <p:cTn id="56" dur="500" fill="hold"/>
                                        <p:tgtEl>
                                          <p:spTgt spid="6533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5" grpId="0" autoUpdateAnimBg="0"/>
      <p:bldP spid="653318" grpId="0" animBg="1"/>
      <p:bldP spid="653321" grpId="0" autoUpdateAnimBg="0"/>
      <p:bldP spid="653331" grpId="0"/>
      <p:bldP spid="6533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EF81A5D-C62D-4947-9D52-7CD75495CF98}"/>
              </a:ext>
            </a:extLst>
          </p:cNvPr>
          <p:cNvGrpSpPr>
            <a:grpSpLocks/>
          </p:cNvGrpSpPr>
          <p:nvPr/>
        </p:nvGrpSpPr>
        <p:grpSpPr bwMode="auto">
          <a:xfrm>
            <a:off x="2916238" y="592138"/>
            <a:ext cx="2203450" cy="1704975"/>
            <a:chOff x="4039" y="2991"/>
            <a:chExt cx="1388" cy="1074"/>
          </a:xfrm>
        </p:grpSpPr>
        <p:sp>
          <p:nvSpPr>
            <p:cNvPr id="33814" name="Text Box 3">
              <a:extLst>
                <a:ext uri="{FF2B5EF4-FFF2-40B4-BE49-F238E27FC236}">
                  <a16:creationId xmlns:a16="http://schemas.microsoft.com/office/drawing/2014/main" id="{26412A0D-0D63-4DC7-99C7-DE3899D307A4}"/>
                </a:ext>
              </a:extLst>
            </p:cNvPr>
            <p:cNvSpPr txBox="1">
              <a:spLocks noChangeArrowheads="1"/>
            </p:cNvSpPr>
            <p:nvPr/>
          </p:nvSpPr>
          <p:spPr bwMode="auto">
            <a:xfrm>
              <a:off x="4150" y="2991"/>
              <a:ext cx="127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1  </a:t>
              </a:r>
              <a:r>
                <a:rPr kumimoji="1" lang="en-US" altLang="zh-CN">
                  <a:solidFill>
                    <a:schemeClr val="bg1"/>
                  </a:solidFill>
                  <a:ea typeface="宋体" panose="02010600030101010101" pitchFamily="2" charset="-122"/>
                  <a:sym typeface="Symbol" panose="05050102010706020507" pitchFamily="18" charset="2"/>
                </a:rPr>
                <a:t>  </a:t>
              </a: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2 </a:t>
              </a:r>
              <a:r>
                <a:rPr kumimoji="1" lang="en-US" altLang="zh-CN" i="1">
                  <a:solidFill>
                    <a:schemeClr val="bg1"/>
                  </a:solidFill>
                  <a:ea typeface="宋体" panose="02010600030101010101" pitchFamily="2" charset="-122"/>
                </a:rPr>
                <a:t>=  i</a:t>
              </a:r>
              <a:r>
                <a:rPr kumimoji="1" lang="en-US" altLang="zh-CN" baseline="-25000">
                  <a:solidFill>
                    <a:schemeClr val="bg1"/>
                  </a:solidFill>
                  <a:ea typeface="宋体" panose="02010600030101010101" pitchFamily="2" charset="-122"/>
                </a:rPr>
                <a:t>3</a:t>
              </a:r>
              <a:endParaRPr kumimoji="1" lang="en-US" altLang="zh-CN" i="1">
                <a:solidFill>
                  <a:schemeClr val="bg1"/>
                </a:solidFill>
                <a:ea typeface="宋体" panose="02010600030101010101" pitchFamily="2" charset="-122"/>
              </a:endParaRPr>
            </a:p>
          </p:txBody>
        </p:sp>
        <p:graphicFrame>
          <p:nvGraphicFramePr>
            <p:cNvPr id="33815" name="Object 4">
              <a:extLst>
                <a:ext uri="{FF2B5EF4-FFF2-40B4-BE49-F238E27FC236}">
                  <a16:creationId xmlns:a16="http://schemas.microsoft.com/office/drawing/2014/main" id="{B320B041-F170-45F1-9535-1A9B4F1FEC9D}"/>
                </a:ext>
              </a:extLst>
            </p:cNvPr>
            <p:cNvGraphicFramePr>
              <a:graphicFrameLocks noChangeAspect="1"/>
            </p:cNvGraphicFramePr>
            <p:nvPr/>
          </p:nvGraphicFramePr>
          <p:xfrm>
            <a:off x="4039" y="3637"/>
            <a:ext cx="1310" cy="428"/>
          </p:xfrm>
          <a:graphic>
            <a:graphicData uri="http://schemas.openxmlformats.org/presentationml/2006/ole">
              <mc:AlternateContent xmlns:mc="http://schemas.openxmlformats.org/markup-compatibility/2006">
                <mc:Choice xmlns:v="urn:schemas-microsoft-com:vml" Requires="v">
                  <p:oleObj spid="_x0000_s33819" name="公式" r:id="rId3" imgW="800174" imgH="253825" progId="Equation.3">
                    <p:embed/>
                  </p:oleObj>
                </mc:Choice>
                <mc:Fallback>
                  <p:oleObj name="公式" r:id="rId3" imgW="800174" imgH="25382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9" y="3637"/>
                          <a:ext cx="1310" cy="4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16" name="Line 5">
              <a:extLst>
                <a:ext uri="{FF2B5EF4-FFF2-40B4-BE49-F238E27FC236}">
                  <a16:creationId xmlns:a16="http://schemas.microsoft.com/office/drawing/2014/main" id="{DB7AB7A9-2DBF-40A7-B3C9-99B5A673F9F8}"/>
                </a:ext>
              </a:extLst>
            </p:cNvPr>
            <p:cNvSpPr>
              <a:spLocks noChangeShapeType="1"/>
            </p:cNvSpPr>
            <p:nvPr/>
          </p:nvSpPr>
          <p:spPr bwMode="auto">
            <a:xfrm>
              <a:off x="4241" y="3339"/>
              <a:ext cx="0" cy="288"/>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3817" name="Line 6">
              <a:extLst>
                <a:ext uri="{FF2B5EF4-FFF2-40B4-BE49-F238E27FC236}">
                  <a16:creationId xmlns:a16="http://schemas.microsoft.com/office/drawing/2014/main" id="{ED2DF8F5-F75C-4977-AFC3-B395C4601FA3}"/>
                </a:ext>
              </a:extLst>
            </p:cNvPr>
            <p:cNvSpPr>
              <a:spLocks noChangeShapeType="1"/>
            </p:cNvSpPr>
            <p:nvPr/>
          </p:nvSpPr>
          <p:spPr bwMode="auto">
            <a:xfrm>
              <a:off x="4694" y="3339"/>
              <a:ext cx="0" cy="288"/>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3818" name="Line 7">
              <a:extLst>
                <a:ext uri="{FF2B5EF4-FFF2-40B4-BE49-F238E27FC236}">
                  <a16:creationId xmlns:a16="http://schemas.microsoft.com/office/drawing/2014/main" id="{FD0B8E70-B448-40D4-B5D9-88DFD797B2A8}"/>
                </a:ext>
              </a:extLst>
            </p:cNvPr>
            <p:cNvSpPr>
              <a:spLocks noChangeShapeType="1"/>
            </p:cNvSpPr>
            <p:nvPr/>
          </p:nvSpPr>
          <p:spPr bwMode="auto">
            <a:xfrm>
              <a:off x="5103" y="3339"/>
              <a:ext cx="0" cy="288"/>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33795" name="Group 8">
            <a:extLst>
              <a:ext uri="{FF2B5EF4-FFF2-40B4-BE49-F238E27FC236}">
                <a16:creationId xmlns:a16="http://schemas.microsoft.com/office/drawing/2014/main" id="{7B551AEF-46BC-4259-99F2-52CB86932A9B}"/>
              </a:ext>
            </a:extLst>
          </p:cNvPr>
          <p:cNvGrpSpPr>
            <a:grpSpLocks/>
          </p:cNvGrpSpPr>
          <p:nvPr/>
        </p:nvGrpSpPr>
        <p:grpSpPr bwMode="auto">
          <a:xfrm>
            <a:off x="8316913" y="6446838"/>
            <a:ext cx="792162" cy="366712"/>
            <a:chOff x="5193" y="4020"/>
            <a:chExt cx="499" cy="231"/>
          </a:xfrm>
        </p:grpSpPr>
        <p:pic>
          <p:nvPicPr>
            <p:cNvPr id="33812" name="Picture 9" descr="78900">
              <a:extLst>
                <a:ext uri="{FF2B5EF4-FFF2-40B4-BE49-F238E27FC236}">
                  <a16:creationId xmlns:a16="http://schemas.microsoft.com/office/drawing/2014/main" id="{8C731E70-F606-47EC-8E64-040E873F77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3" name="Text Box 10">
              <a:hlinkClick r:id="" action="ppaction://hlinkshowjump?jump=nextslide"/>
              <a:extLst>
                <a:ext uri="{FF2B5EF4-FFF2-40B4-BE49-F238E27FC236}">
                  <a16:creationId xmlns:a16="http://schemas.microsoft.com/office/drawing/2014/main" id="{1023A946-991A-4CC6-BA72-3BC6D65A58BE}"/>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3796" name="Group 11">
            <a:extLst>
              <a:ext uri="{FF2B5EF4-FFF2-40B4-BE49-F238E27FC236}">
                <a16:creationId xmlns:a16="http://schemas.microsoft.com/office/drawing/2014/main" id="{51C985A6-4992-4217-B6F4-D2C3D0ED40B5}"/>
              </a:ext>
            </a:extLst>
          </p:cNvPr>
          <p:cNvGrpSpPr>
            <a:grpSpLocks/>
          </p:cNvGrpSpPr>
          <p:nvPr/>
        </p:nvGrpSpPr>
        <p:grpSpPr bwMode="auto">
          <a:xfrm>
            <a:off x="7453313" y="6446838"/>
            <a:ext cx="792162" cy="366712"/>
            <a:chOff x="4649" y="4020"/>
            <a:chExt cx="499" cy="231"/>
          </a:xfrm>
        </p:grpSpPr>
        <p:pic>
          <p:nvPicPr>
            <p:cNvPr id="33810" name="Picture 12" descr="78900">
              <a:extLst>
                <a:ext uri="{FF2B5EF4-FFF2-40B4-BE49-F238E27FC236}">
                  <a16:creationId xmlns:a16="http://schemas.microsoft.com/office/drawing/2014/main" id="{5BC0105B-2739-414B-B18E-5364745A8A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1" name="Text Box 13">
              <a:hlinkClick r:id="" action="ppaction://hlinkshowjump?jump=previousslide"/>
              <a:extLst>
                <a:ext uri="{FF2B5EF4-FFF2-40B4-BE49-F238E27FC236}">
                  <a16:creationId xmlns:a16="http://schemas.microsoft.com/office/drawing/2014/main" id="{17F7A9D1-23D1-4260-979F-2188A1FB3C4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54350" name="Text Box 14">
            <a:extLst>
              <a:ext uri="{FF2B5EF4-FFF2-40B4-BE49-F238E27FC236}">
                <a16:creationId xmlns:a16="http://schemas.microsoft.com/office/drawing/2014/main" id="{B061D0EF-2EEB-4D7A-ABB5-AB95F9365182}"/>
              </a:ext>
            </a:extLst>
          </p:cNvPr>
          <p:cNvSpPr txBox="1">
            <a:spLocks noChangeArrowheads="1"/>
          </p:cNvSpPr>
          <p:nvPr/>
        </p:nvSpPr>
        <p:spPr bwMode="auto">
          <a:xfrm>
            <a:off x="395288" y="2205038"/>
            <a:ext cx="5921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b="1">
                <a:solidFill>
                  <a:schemeClr val="bg1"/>
                </a:solidFill>
                <a:ea typeface="宋体" panose="02010600030101010101" pitchFamily="2" charset="-122"/>
              </a:rPr>
              <a:t>例</a:t>
            </a:r>
          </a:p>
        </p:txBody>
      </p:sp>
      <p:graphicFrame>
        <p:nvGraphicFramePr>
          <p:cNvPr id="654351" name="Object 15">
            <a:extLst>
              <a:ext uri="{FF2B5EF4-FFF2-40B4-BE49-F238E27FC236}">
                <a16:creationId xmlns:a16="http://schemas.microsoft.com/office/drawing/2014/main" id="{178A3D9F-8C37-476E-B714-4100742FCAA3}"/>
              </a:ext>
            </a:extLst>
          </p:cNvPr>
          <p:cNvGraphicFramePr>
            <a:graphicFrameLocks noChangeAspect="1"/>
          </p:cNvGraphicFramePr>
          <p:nvPr/>
        </p:nvGraphicFramePr>
        <p:xfrm>
          <a:off x="1116013" y="2392363"/>
          <a:ext cx="4392612" cy="1184275"/>
        </p:xfrm>
        <a:graphic>
          <a:graphicData uri="http://schemas.openxmlformats.org/presentationml/2006/ole">
            <mc:AlternateContent xmlns:mc="http://schemas.openxmlformats.org/markup-compatibility/2006">
              <mc:Choice xmlns:v="urn:schemas-microsoft-com:vml" Requires="v">
                <p:oleObj spid="_x0000_s33820" name="公式" r:id="rId6" imgW="2108151" imgH="558888" progId="Equation.3">
                  <p:embed/>
                </p:oleObj>
              </mc:Choice>
              <mc:Fallback>
                <p:oleObj name="公式" r:id="rId6" imgW="2108151" imgH="558888" progId="Equation.3">
                  <p:embed/>
                  <p:pic>
                    <p:nvPicPr>
                      <p:cNvPr id="0"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6013" y="2392363"/>
                        <a:ext cx="4392612" cy="1184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4352" name="Object 16">
            <a:extLst>
              <a:ext uri="{FF2B5EF4-FFF2-40B4-BE49-F238E27FC236}">
                <a16:creationId xmlns:a16="http://schemas.microsoft.com/office/drawing/2014/main" id="{46DBFF7B-852E-43AD-8684-E066BA1C3D32}"/>
              </a:ext>
            </a:extLst>
          </p:cNvPr>
          <p:cNvGraphicFramePr>
            <a:graphicFrameLocks noChangeAspect="1"/>
          </p:cNvGraphicFramePr>
          <p:nvPr/>
        </p:nvGraphicFramePr>
        <p:xfrm>
          <a:off x="6443663" y="2463800"/>
          <a:ext cx="2139950" cy="1057275"/>
        </p:xfrm>
        <a:graphic>
          <a:graphicData uri="http://schemas.openxmlformats.org/presentationml/2006/ole">
            <mc:AlternateContent xmlns:mc="http://schemas.openxmlformats.org/markup-compatibility/2006">
              <mc:Choice xmlns:v="urn:schemas-microsoft-com:vml" Requires="v">
                <p:oleObj spid="_x0000_s33821" name="公式" r:id="rId8" imgW="1092151" imgH="533269" progId="Equation.3">
                  <p:embed/>
                </p:oleObj>
              </mc:Choice>
              <mc:Fallback>
                <p:oleObj name="公式" r:id="rId8" imgW="1092151" imgH="533269" progId="Equation.3">
                  <p:embed/>
                  <p:pic>
                    <p:nvPicPr>
                      <p:cNvPr id="0"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43663" y="2463800"/>
                        <a:ext cx="2139950" cy="1057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type="none" w="sm"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4353" name="Object 17">
            <a:extLst>
              <a:ext uri="{FF2B5EF4-FFF2-40B4-BE49-F238E27FC236}">
                <a16:creationId xmlns:a16="http://schemas.microsoft.com/office/drawing/2014/main" id="{923380B4-2D88-4DAB-A478-F91B4AD5D7CC}"/>
              </a:ext>
            </a:extLst>
          </p:cNvPr>
          <p:cNvGraphicFramePr>
            <a:graphicFrameLocks noChangeAspect="1"/>
          </p:cNvGraphicFramePr>
          <p:nvPr/>
        </p:nvGraphicFramePr>
        <p:xfrm>
          <a:off x="539750" y="5345113"/>
          <a:ext cx="7970838" cy="604837"/>
        </p:xfrm>
        <a:graphic>
          <a:graphicData uri="http://schemas.openxmlformats.org/presentationml/2006/ole">
            <mc:AlternateContent xmlns:mc="http://schemas.openxmlformats.org/markup-compatibility/2006">
              <mc:Choice xmlns:v="urn:schemas-microsoft-com:vml" Requires="v">
                <p:oleObj spid="_x0000_s33822" name="公式" r:id="rId10" imgW="3644974" imgH="266831" progId="Equation.3">
                  <p:embed/>
                </p:oleObj>
              </mc:Choice>
              <mc:Fallback>
                <p:oleObj name="公式" r:id="rId10" imgW="3644974" imgH="266831" progId="Equation.3">
                  <p:embed/>
                  <p:pic>
                    <p:nvPicPr>
                      <p:cNvPr id="0" name="Object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9750" y="5345113"/>
                        <a:ext cx="7970838" cy="604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type="none" w="sm"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4354" name="AutoShape 18">
            <a:extLst>
              <a:ext uri="{FF2B5EF4-FFF2-40B4-BE49-F238E27FC236}">
                <a16:creationId xmlns:a16="http://schemas.microsoft.com/office/drawing/2014/main" id="{FA870435-8044-4ACC-9051-DA0E6EB2FF62}"/>
              </a:ext>
            </a:extLst>
          </p:cNvPr>
          <p:cNvSpPr>
            <a:spLocks noChangeArrowheads="1"/>
          </p:cNvSpPr>
          <p:nvPr/>
        </p:nvSpPr>
        <p:spPr bwMode="auto">
          <a:xfrm>
            <a:off x="5580063" y="2852738"/>
            <a:ext cx="533400" cy="215900"/>
          </a:xfrm>
          <a:prstGeom prst="rightArrow">
            <a:avLst>
              <a:gd name="adj1" fmla="val 50000"/>
              <a:gd name="adj2" fmla="val 61765"/>
            </a:avLst>
          </a:prstGeom>
          <a:solidFill>
            <a:srgbClr val="3399FF"/>
          </a:solidFill>
          <a:ln>
            <a:noFill/>
          </a:ln>
          <a:extLst>
            <a:ext uri="{91240B29-F687-4F45-9708-019B960494DF}">
              <a14:hiddenLine xmlns:a14="http://schemas.microsoft.com/office/drawing/2010/main" w="25400">
                <a:solidFill>
                  <a:srgbClr val="000000"/>
                </a:solidFill>
                <a:miter lim="800000"/>
                <a:headEnd/>
                <a:tailEnd type="none" w="sm" len="me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54355" name="AutoShape 19">
            <a:extLst>
              <a:ext uri="{FF2B5EF4-FFF2-40B4-BE49-F238E27FC236}">
                <a16:creationId xmlns:a16="http://schemas.microsoft.com/office/drawing/2014/main" id="{38B0982E-A618-494C-8CE2-066C349D6088}"/>
              </a:ext>
            </a:extLst>
          </p:cNvPr>
          <p:cNvSpPr>
            <a:spLocks/>
          </p:cNvSpPr>
          <p:nvPr/>
        </p:nvSpPr>
        <p:spPr bwMode="auto">
          <a:xfrm>
            <a:off x="6156325" y="2536825"/>
            <a:ext cx="71438" cy="935038"/>
          </a:xfrm>
          <a:prstGeom prst="leftBrace">
            <a:avLst>
              <a:gd name="adj1" fmla="val 109073"/>
              <a:gd name="adj2" fmla="val 50000"/>
            </a:avLst>
          </a:prstGeom>
          <a:noFill/>
          <a:ln w="38100">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654356" name="Object 20">
            <a:extLst>
              <a:ext uri="{FF2B5EF4-FFF2-40B4-BE49-F238E27FC236}">
                <a16:creationId xmlns:a16="http://schemas.microsoft.com/office/drawing/2014/main" id="{DD5F56C8-1776-422E-88BF-C33CA3B9A991}"/>
              </a:ext>
            </a:extLst>
          </p:cNvPr>
          <p:cNvGraphicFramePr>
            <a:graphicFrameLocks noChangeAspect="1"/>
          </p:cNvGraphicFramePr>
          <p:nvPr/>
        </p:nvGraphicFramePr>
        <p:xfrm>
          <a:off x="1042988" y="3616325"/>
          <a:ext cx="4752975" cy="614363"/>
        </p:xfrm>
        <a:graphic>
          <a:graphicData uri="http://schemas.openxmlformats.org/presentationml/2006/ole">
            <mc:AlternateContent xmlns:mc="http://schemas.openxmlformats.org/markup-compatibility/2006">
              <mc:Choice xmlns:v="urn:schemas-microsoft-com:vml" Requires="v">
                <p:oleObj spid="_x0000_s33823" name="公式" r:id="rId12" imgW="2108151" imgH="253825" progId="Equation.3">
                  <p:embed/>
                </p:oleObj>
              </mc:Choice>
              <mc:Fallback>
                <p:oleObj name="公式" r:id="rId12" imgW="2108151" imgH="253825" progId="Equation.3">
                  <p:embed/>
                  <p:pic>
                    <p:nvPicPr>
                      <p:cNvPr id="0" name="Object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42988" y="3616325"/>
                        <a:ext cx="4752975" cy="614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type="none" w="sm"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4357" name="Object 21">
            <a:extLst>
              <a:ext uri="{FF2B5EF4-FFF2-40B4-BE49-F238E27FC236}">
                <a16:creationId xmlns:a16="http://schemas.microsoft.com/office/drawing/2014/main" id="{2E60C6D3-4835-4011-AC18-90F0EC690A2C}"/>
              </a:ext>
            </a:extLst>
          </p:cNvPr>
          <p:cNvGraphicFramePr>
            <a:graphicFrameLocks noChangeAspect="1"/>
          </p:cNvGraphicFramePr>
          <p:nvPr/>
        </p:nvGraphicFramePr>
        <p:xfrm>
          <a:off x="1400175" y="4337050"/>
          <a:ext cx="3392488" cy="484188"/>
        </p:xfrm>
        <a:graphic>
          <a:graphicData uri="http://schemas.openxmlformats.org/presentationml/2006/ole">
            <mc:AlternateContent xmlns:mc="http://schemas.openxmlformats.org/markup-compatibility/2006">
              <mc:Choice xmlns:v="urn:schemas-microsoft-com:vml" Requires="v">
                <p:oleObj spid="_x0000_s33824" name="公式" r:id="rId14" imgW="1574701" imgH="215988" progId="Equation.3">
                  <p:embed/>
                </p:oleObj>
              </mc:Choice>
              <mc:Fallback>
                <p:oleObj name="公式" r:id="rId14" imgW="1574701" imgH="215988" progId="Equation.3">
                  <p:embed/>
                  <p:pic>
                    <p:nvPicPr>
                      <p:cNvPr id="0" name="Object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00175" y="4337050"/>
                        <a:ext cx="3392488" cy="484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type="none" w="sm"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4358" name="Object 22">
            <a:extLst>
              <a:ext uri="{FF2B5EF4-FFF2-40B4-BE49-F238E27FC236}">
                <a16:creationId xmlns:a16="http://schemas.microsoft.com/office/drawing/2014/main" id="{49C1A979-B90A-431A-A737-64BBBCC3440A}"/>
              </a:ext>
            </a:extLst>
          </p:cNvPr>
          <p:cNvGraphicFramePr>
            <a:graphicFrameLocks noChangeAspect="1"/>
          </p:cNvGraphicFramePr>
          <p:nvPr/>
        </p:nvGraphicFramePr>
        <p:xfrm>
          <a:off x="4787900" y="4337050"/>
          <a:ext cx="2249488" cy="495300"/>
        </p:xfrm>
        <a:graphic>
          <a:graphicData uri="http://schemas.openxmlformats.org/presentationml/2006/ole">
            <mc:AlternateContent xmlns:mc="http://schemas.openxmlformats.org/markup-compatibility/2006">
              <mc:Choice xmlns:v="urn:schemas-microsoft-com:vml" Requires="v">
                <p:oleObj spid="_x0000_s33825" name="公式" r:id="rId16" imgW="1016000" imgH="215988" progId="Equation.3">
                  <p:embed/>
                </p:oleObj>
              </mc:Choice>
              <mc:Fallback>
                <p:oleObj name="公式" r:id="rId16" imgW="1016000" imgH="215988" progId="Equation.3">
                  <p:embed/>
                  <p:pic>
                    <p:nvPicPr>
                      <p:cNvPr id="0" name="Object 2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87900" y="4337050"/>
                        <a:ext cx="2249488"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type="none" w="sm"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4359" name="Object 23">
            <a:extLst>
              <a:ext uri="{FF2B5EF4-FFF2-40B4-BE49-F238E27FC236}">
                <a16:creationId xmlns:a16="http://schemas.microsoft.com/office/drawing/2014/main" id="{6422296F-8A58-43FC-8F63-D06C5DC364E5}"/>
              </a:ext>
            </a:extLst>
          </p:cNvPr>
          <p:cNvGraphicFramePr>
            <a:graphicFrameLocks noChangeAspect="1"/>
          </p:cNvGraphicFramePr>
          <p:nvPr/>
        </p:nvGraphicFramePr>
        <p:xfrm>
          <a:off x="1403350" y="4840288"/>
          <a:ext cx="2736850" cy="500062"/>
        </p:xfrm>
        <a:graphic>
          <a:graphicData uri="http://schemas.openxmlformats.org/presentationml/2006/ole">
            <mc:AlternateContent xmlns:mc="http://schemas.openxmlformats.org/markup-compatibility/2006">
              <mc:Choice xmlns:v="urn:schemas-microsoft-com:vml" Requires="v">
                <p:oleObj spid="_x0000_s33826" name="公式" r:id="rId18" imgW="1155675" imgH="203375" progId="Equation.3">
                  <p:embed/>
                </p:oleObj>
              </mc:Choice>
              <mc:Fallback>
                <p:oleObj name="公式" r:id="rId18" imgW="1155675" imgH="203375" progId="Equation.3">
                  <p:embed/>
                  <p:pic>
                    <p:nvPicPr>
                      <p:cNvPr id="0" name="Object 2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03350" y="4840288"/>
                        <a:ext cx="2736850" cy="50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type="none" w="sm"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3807" name="Group 24">
            <a:extLst>
              <a:ext uri="{FF2B5EF4-FFF2-40B4-BE49-F238E27FC236}">
                <a16:creationId xmlns:a16="http://schemas.microsoft.com/office/drawing/2014/main" id="{4594CEE8-4752-475F-B316-AC6CBFCE7091}"/>
              </a:ext>
            </a:extLst>
          </p:cNvPr>
          <p:cNvGrpSpPr>
            <a:grpSpLocks/>
          </p:cNvGrpSpPr>
          <p:nvPr/>
        </p:nvGrpSpPr>
        <p:grpSpPr bwMode="auto">
          <a:xfrm>
            <a:off x="6588125" y="6446838"/>
            <a:ext cx="792163" cy="366712"/>
            <a:chOff x="4649" y="4020"/>
            <a:chExt cx="499" cy="231"/>
          </a:xfrm>
        </p:grpSpPr>
        <p:pic>
          <p:nvPicPr>
            <p:cNvPr id="33808" name="Picture 25" descr="78900">
              <a:extLst>
                <a:ext uri="{FF2B5EF4-FFF2-40B4-BE49-F238E27FC236}">
                  <a16:creationId xmlns:a16="http://schemas.microsoft.com/office/drawing/2014/main" id="{255085F2-56A6-4B70-A80B-710D3BA26B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9" name="Text Box 26">
              <a:hlinkClick r:id="" action="ppaction://hlinkshowjump?jump=firstslide"/>
              <a:extLst>
                <a:ext uri="{FF2B5EF4-FFF2-40B4-BE49-F238E27FC236}">
                  <a16:creationId xmlns:a16="http://schemas.microsoft.com/office/drawing/2014/main" id="{AAAED8FC-F607-441C-B0A4-6004C73D7EEB}"/>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654350"/>
                                        </p:tgtEl>
                                        <p:attrNameLst>
                                          <p:attrName>style.visibility</p:attrName>
                                        </p:attrNameLst>
                                      </p:cBhvr>
                                      <p:to>
                                        <p:strVal val="visible"/>
                                      </p:to>
                                    </p:set>
                                    <p:anim calcmode="lin" valueType="num">
                                      <p:cBhvr>
                                        <p:cTn id="12" dur="1000" fill="hold"/>
                                        <p:tgtEl>
                                          <p:spTgt spid="654350"/>
                                        </p:tgtEl>
                                        <p:attrNameLst>
                                          <p:attrName>ppt_w</p:attrName>
                                        </p:attrNameLst>
                                      </p:cBhvr>
                                      <p:tavLst>
                                        <p:tav tm="0">
                                          <p:val>
                                            <p:fltVal val="0"/>
                                          </p:val>
                                        </p:tav>
                                        <p:tav tm="100000">
                                          <p:val>
                                            <p:strVal val="#ppt_w"/>
                                          </p:val>
                                        </p:tav>
                                      </p:tavLst>
                                    </p:anim>
                                    <p:anim calcmode="lin" valueType="num">
                                      <p:cBhvr>
                                        <p:cTn id="13" dur="1000" fill="hold"/>
                                        <p:tgtEl>
                                          <p:spTgt spid="654350"/>
                                        </p:tgtEl>
                                        <p:attrNameLst>
                                          <p:attrName>ppt_h</p:attrName>
                                        </p:attrNameLst>
                                      </p:cBhvr>
                                      <p:tavLst>
                                        <p:tav tm="0">
                                          <p:val>
                                            <p:fltVal val="0"/>
                                          </p:val>
                                        </p:tav>
                                        <p:tav tm="100000">
                                          <p:val>
                                            <p:strVal val="#ppt_h"/>
                                          </p:val>
                                        </p:tav>
                                      </p:tavLst>
                                    </p:anim>
                                    <p:anim calcmode="lin" valueType="num">
                                      <p:cBhvr>
                                        <p:cTn id="14" dur="1000" fill="hold"/>
                                        <p:tgtEl>
                                          <p:spTgt spid="654350"/>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65435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nodeType="clickEffect">
                                  <p:stCondLst>
                                    <p:cond delay="0"/>
                                  </p:stCondLst>
                                  <p:childTnLst>
                                    <p:set>
                                      <p:cBhvr>
                                        <p:cTn id="19" dur="1" fill="hold">
                                          <p:stCondLst>
                                            <p:cond delay="0"/>
                                          </p:stCondLst>
                                        </p:cTn>
                                        <p:tgtEl>
                                          <p:spTgt spid="654351"/>
                                        </p:tgtEl>
                                        <p:attrNameLst>
                                          <p:attrName>style.visibility</p:attrName>
                                        </p:attrNameLst>
                                      </p:cBhvr>
                                      <p:to>
                                        <p:strVal val="visible"/>
                                      </p:to>
                                    </p:set>
                                    <p:animEffect transition="in" filter="box(in)">
                                      <p:cBhvr>
                                        <p:cTn id="20" dur="500"/>
                                        <p:tgtEl>
                                          <p:spTgt spid="65435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654354"/>
                                        </p:tgtEl>
                                        <p:attrNameLst>
                                          <p:attrName>style.visibility</p:attrName>
                                        </p:attrNameLst>
                                      </p:cBhvr>
                                      <p:to>
                                        <p:strVal val="visible"/>
                                      </p:to>
                                    </p:set>
                                    <p:animEffect transition="in" filter="slide(fromLeft)">
                                      <p:cBhvr>
                                        <p:cTn id="25" dur="500"/>
                                        <p:tgtEl>
                                          <p:spTgt spid="654354"/>
                                        </p:tgtEl>
                                      </p:cBhvr>
                                    </p:animEffect>
                                  </p:childTnLst>
                                </p:cTn>
                              </p:par>
                            </p:childTnLst>
                          </p:cTn>
                        </p:par>
                        <p:par>
                          <p:cTn id="26" fill="hold" nodeType="afterGroup">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654355"/>
                                        </p:tgtEl>
                                        <p:attrNameLst>
                                          <p:attrName>style.visibility</p:attrName>
                                        </p:attrNameLst>
                                      </p:cBhvr>
                                      <p:to>
                                        <p:strVal val="visible"/>
                                      </p:to>
                                    </p:set>
                                    <p:animEffect transition="in" filter="blinds(horizontal)">
                                      <p:cBhvr>
                                        <p:cTn id="29" dur="500"/>
                                        <p:tgtEl>
                                          <p:spTgt spid="654355"/>
                                        </p:tgtEl>
                                      </p:cBhvr>
                                    </p:animEffect>
                                  </p:childTnLst>
                                </p:cTn>
                              </p:par>
                            </p:childTnLst>
                          </p:cTn>
                        </p:par>
                        <p:par>
                          <p:cTn id="30" fill="hold" nodeType="afterGroup">
                            <p:stCondLst>
                              <p:cond delay="1000"/>
                            </p:stCondLst>
                            <p:childTnLst>
                              <p:par>
                                <p:cTn id="31" presetID="3" presetClass="entr" presetSubtype="10" fill="hold" nodeType="afterEffect">
                                  <p:stCondLst>
                                    <p:cond delay="0"/>
                                  </p:stCondLst>
                                  <p:childTnLst>
                                    <p:set>
                                      <p:cBhvr>
                                        <p:cTn id="32" dur="1" fill="hold">
                                          <p:stCondLst>
                                            <p:cond delay="0"/>
                                          </p:stCondLst>
                                        </p:cTn>
                                        <p:tgtEl>
                                          <p:spTgt spid="654352"/>
                                        </p:tgtEl>
                                        <p:attrNameLst>
                                          <p:attrName>style.visibility</p:attrName>
                                        </p:attrNameLst>
                                      </p:cBhvr>
                                      <p:to>
                                        <p:strVal val="visible"/>
                                      </p:to>
                                    </p:set>
                                    <p:animEffect transition="in" filter="blinds(horizontal)">
                                      <p:cBhvr>
                                        <p:cTn id="33" dur="500"/>
                                        <p:tgtEl>
                                          <p:spTgt spid="65435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654356"/>
                                        </p:tgtEl>
                                        <p:attrNameLst>
                                          <p:attrName>style.visibility</p:attrName>
                                        </p:attrNameLst>
                                      </p:cBhvr>
                                      <p:to>
                                        <p:strVal val="visible"/>
                                      </p:to>
                                    </p:set>
                                    <p:animEffect transition="in" filter="wipe(left)">
                                      <p:cBhvr>
                                        <p:cTn id="38" dur="2000"/>
                                        <p:tgtEl>
                                          <p:spTgt spid="654356"/>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654357"/>
                                        </p:tgtEl>
                                        <p:attrNameLst>
                                          <p:attrName>style.visibility</p:attrName>
                                        </p:attrNameLst>
                                      </p:cBhvr>
                                      <p:to>
                                        <p:strVal val="visible"/>
                                      </p:to>
                                    </p:set>
                                    <p:animEffect transition="in" filter="wipe(left)">
                                      <p:cBhvr>
                                        <p:cTn id="43" dur="2000"/>
                                        <p:tgtEl>
                                          <p:spTgt spid="65435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654358"/>
                                        </p:tgtEl>
                                        <p:attrNameLst>
                                          <p:attrName>style.visibility</p:attrName>
                                        </p:attrNameLst>
                                      </p:cBhvr>
                                      <p:to>
                                        <p:strVal val="visible"/>
                                      </p:to>
                                    </p:set>
                                    <p:animEffect transition="in" filter="wipe(left)">
                                      <p:cBhvr>
                                        <p:cTn id="48" dur="2000"/>
                                        <p:tgtEl>
                                          <p:spTgt spid="654358"/>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nodeType="clickEffect">
                                  <p:stCondLst>
                                    <p:cond delay="0"/>
                                  </p:stCondLst>
                                  <p:childTnLst>
                                    <p:set>
                                      <p:cBhvr>
                                        <p:cTn id="52" dur="1" fill="hold">
                                          <p:stCondLst>
                                            <p:cond delay="0"/>
                                          </p:stCondLst>
                                        </p:cTn>
                                        <p:tgtEl>
                                          <p:spTgt spid="654359"/>
                                        </p:tgtEl>
                                        <p:attrNameLst>
                                          <p:attrName>style.visibility</p:attrName>
                                        </p:attrNameLst>
                                      </p:cBhvr>
                                      <p:to>
                                        <p:strVal val="visible"/>
                                      </p:to>
                                    </p:set>
                                    <p:animEffect transition="in" filter="wipe(left)">
                                      <p:cBhvr>
                                        <p:cTn id="53" dur="2000"/>
                                        <p:tgtEl>
                                          <p:spTgt spid="654359"/>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654353"/>
                                        </p:tgtEl>
                                        <p:attrNameLst>
                                          <p:attrName>style.visibility</p:attrName>
                                        </p:attrNameLst>
                                      </p:cBhvr>
                                      <p:to>
                                        <p:strVal val="visible"/>
                                      </p:to>
                                    </p:set>
                                    <p:animEffect transition="in" filter="wipe(left)">
                                      <p:cBhvr>
                                        <p:cTn id="58" dur="2000"/>
                                        <p:tgtEl>
                                          <p:spTgt spid="654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4350" grpId="0"/>
      <p:bldP spid="654354" grpId="0" animBg="1"/>
      <p:bldP spid="65435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Text Box 2" descr="绿色大理石">
            <a:extLst>
              <a:ext uri="{FF2B5EF4-FFF2-40B4-BE49-F238E27FC236}">
                <a16:creationId xmlns:a16="http://schemas.microsoft.com/office/drawing/2014/main" id="{1A686F05-E123-4135-B552-2737BCA82490}"/>
              </a:ext>
            </a:extLst>
          </p:cNvPr>
          <p:cNvSpPr txBox="1">
            <a:spLocks noChangeArrowheads="1"/>
          </p:cNvSpPr>
          <p:nvPr/>
        </p:nvSpPr>
        <p:spPr bwMode="auto">
          <a:xfrm>
            <a:off x="684213" y="549275"/>
            <a:ext cx="3744912" cy="604838"/>
          </a:xfrm>
          <a:prstGeom prst="rect">
            <a:avLst/>
          </a:prstGeom>
          <a:blipFill dpi="0" rotWithShape="1">
            <a:blip r:embed="rId3"/>
            <a:srcRect/>
            <a:tile tx="0" ty="0" sx="100000" sy="100000" flip="none" algn="tl"/>
          </a:blipFill>
          <a:ln>
            <a:noFill/>
          </a:ln>
          <a:effectLst>
            <a:prstShdw prst="shdw17" dist="17961" dir="2700000">
              <a:srgbClr val="003D00"/>
            </a:prst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71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chemeClr val="bg1"/>
                </a:solidFill>
                <a:ea typeface="楷体_GB2312" panose="02010609030101010101" pitchFamily="49" charset="-122"/>
              </a:rPr>
              <a:t>借助相量图计算</a:t>
            </a:r>
          </a:p>
        </p:txBody>
      </p:sp>
      <p:grpSp>
        <p:nvGrpSpPr>
          <p:cNvPr id="2" name="Group 3">
            <a:extLst>
              <a:ext uri="{FF2B5EF4-FFF2-40B4-BE49-F238E27FC236}">
                <a16:creationId xmlns:a16="http://schemas.microsoft.com/office/drawing/2014/main" id="{7CAB5A43-41E5-4849-ACCE-8EE5C5415F84}"/>
              </a:ext>
            </a:extLst>
          </p:cNvPr>
          <p:cNvGrpSpPr>
            <a:grpSpLocks/>
          </p:cNvGrpSpPr>
          <p:nvPr/>
        </p:nvGrpSpPr>
        <p:grpSpPr bwMode="auto">
          <a:xfrm>
            <a:off x="684213" y="2351088"/>
            <a:ext cx="3032125" cy="2651125"/>
            <a:chOff x="480" y="2416"/>
            <a:chExt cx="1717" cy="1472"/>
          </a:xfrm>
        </p:grpSpPr>
        <p:sp>
          <p:nvSpPr>
            <p:cNvPr id="34870" name="Line 4">
              <a:extLst>
                <a:ext uri="{FF2B5EF4-FFF2-40B4-BE49-F238E27FC236}">
                  <a16:creationId xmlns:a16="http://schemas.microsoft.com/office/drawing/2014/main" id="{59A3D388-EB0F-4290-A6AC-3C20128F1E34}"/>
                </a:ext>
              </a:extLst>
            </p:cNvPr>
            <p:cNvSpPr>
              <a:spLocks noChangeShapeType="1"/>
            </p:cNvSpPr>
            <p:nvPr/>
          </p:nvSpPr>
          <p:spPr bwMode="auto">
            <a:xfrm flipH="1">
              <a:off x="480" y="3600"/>
              <a:ext cx="1632" cy="0"/>
            </a:xfrm>
            <a:prstGeom prst="line">
              <a:avLst/>
            </a:prstGeom>
            <a:noFill/>
            <a:ln w="28575">
              <a:solidFill>
                <a:srgbClr val="FFFF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71" name="Line 5">
              <a:extLst>
                <a:ext uri="{FF2B5EF4-FFF2-40B4-BE49-F238E27FC236}">
                  <a16:creationId xmlns:a16="http://schemas.microsoft.com/office/drawing/2014/main" id="{6CE407ED-D2E8-4AD5-8BD6-468D5F4C354B}"/>
                </a:ext>
              </a:extLst>
            </p:cNvPr>
            <p:cNvSpPr>
              <a:spLocks noChangeShapeType="1"/>
            </p:cNvSpPr>
            <p:nvPr/>
          </p:nvSpPr>
          <p:spPr bwMode="auto">
            <a:xfrm rot="-5400000">
              <a:off x="96" y="3216"/>
              <a:ext cx="1344"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72" name="Text Box 6">
              <a:extLst>
                <a:ext uri="{FF2B5EF4-FFF2-40B4-BE49-F238E27FC236}">
                  <a16:creationId xmlns:a16="http://schemas.microsoft.com/office/drawing/2014/main" id="{E727A8FA-16CF-4446-9124-9F9B107EC0FA}"/>
                </a:ext>
              </a:extLst>
            </p:cNvPr>
            <p:cNvSpPr txBox="1">
              <a:spLocks noChangeArrowheads="1"/>
            </p:cNvSpPr>
            <p:nvPr/>
          </p:nvSpPr>
          <p:spPr bwMode="auto">
            <a:xfrm>
              <a:off x="1879" y="3568"/>
              <a:ext cx="31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+1</a:t>
              </a:r>
            </a:p>
          </p:txBody>
        </p:sp>
        <p:sp>
          <p:nvSpPr>
            <p:cNvPr id="34873" name="Text Box 7">
              <a:extLst>
                <a:ext uri="{FF2B5EF4-FFF2-40B4-BE49-F238E27FC236}">
                  <a16:creationId xmlns:a16="http://schemas.microsoft.com/office/drawing/2014/main" id="{6D2E6E54-C0A6-47E0-AEBF-D0377C332268}"/>
                </a:ext>
              </a:extLst>
            </p:cNvPr>
            <p:cNvSpPr txBox="1">
              <a:spLocks noChangeArrowheads="1"/>
            </p:cNvSpPr>
            <p:nvPr/>
          </p:nvSpPr>
          <p:spPr bwMode="auto">
            <a:xfrm>
              <a:off x="487" y="2416"/>
              <a:ext cx="27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+j</a:t>
              </a:r>
            </a:p>
          </p:txBody>
        </p:sp>
      </p:grpSp>
      <p:grpSp>
        <p:nvGrpSpPr>
          <p:cNvPr id="3" name="Group 8">
            <a:extLst>
              <a:ext uri="{FF2B5EF4-FFF2-40B4-BE49-F238E27FC236}">
                <a16:creationId xmlns:a16="http://schemas.microsoft.com/office/drawing/2014/main" id="{7220441F-0265-4430-BE79-93045D210877}"/>
              </a:ext>
            </a:extLst>
          </p:cNvPr>
          <p:cNvGrpSpPr>
            <a:grpSpLocks/>
          </p:cNvGrpSpPr>
          <p:nvPr/>
        </p:nvGrpSpPr>
        <p:grpSpPr bwMode="auto">
          <a:xfrm>
            <a:off x="1187450" y="3359150"/>
            <a:ext cx="1944688" cy="1150938"/>
            <a:chOff x="748" y="1979"/>
            <a:chExt cx="1225" cy="725"/>
          </a:xfrm>
        </p:grpSpPr>
        <p:sp>
          <p:nvSpPr>
            <p:cNvPr id="34866" name="Line 9">
              <a:extLst>
                <a:ext uri="{FF2B5EF4-FFF2-40B4-BE49-F238E27FC236}">
                  <a16:creationId xmlns:a16="http://schemas.microsoft.com/office/drawing/2014/main" id="{B856134A-EC74-4E6A-A843-82910429E724}"/>
                </a:ext>
              </a:extLst>
            </p:cNvPr>
            <p:cNvSpPr>
              <a:spLocks noChangeShapeType="1"/>
            </p:cNvSpPr>
            <p:nvPr/>
          </p:nvSpPr>
          <p:spPr bwMode="auto">
            <a:xfrm flipV="1">
              <a:off x="748" y="2281"/>
              <a:ext cx="1207" cy="404"/>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67" name="Freeform 10">
              <a:extLst>
                <a:ext uri="{FF2B5EF4-FFF2-40B4-BE49-F238E27FC236}">
                  <a16:creationId xmlns:a16="http://schemas.microsoft.com/office/drawing/2014/main" id="{BE8A0687-BE77-4958-A031-594F37F3929B}"/>
                </a:ext>
              </a:extLst>
            </p:cNvPr>
            <p:cNvSpPr>
              <a:spLocks/>
            </p:cNvSpPr>
            <p:nvPr/>
          </p:nvSpPr>
          <p:spPr bwMode="auto">
            <a:xfrm>
              <a:off x="1292" y="2478"/>
              <a:ext cx="46" cy="226"/>
            </a:xfrm>
            <a:custGeom>
              <a:avLst/>
              <a:gdLst>
                <a:gd name="T0" fmla="*/ 58 w 34"/>
                <a:gd name="T1" fmla="*/ 2459 h 102"/>
                <a:gd name="T2" fmla="*/ 0 w 34"/>
                <a:gd name="T3" fmla="*/ 0 h 102"/>
                <a:gd name="T4" fmla="*/ 0 60000 65536"/>
                <a:gd name="T5" fmla="*/ 0 60000 65536"/>
                <a:gd name="T6" fmla="*/ 0 w 34"/>
                <a:gd name="T7" fmla="*/ 0 h 102"/>
                <a:gd name="T8" fmla="*/ 34 w 34"/>
                <a:gd name="T9" fmla="*/ 102 h 102"/>
              </a:gdLst>
              <a:ahLst/>
              <a:cxnLst>
                <a:cxn ang="T4">
                  <a:pos x="T0" y="T1"/>
                </a:cxn>
                <a:cxn ang="T5">
                  <a:pos x="T2" y="T3"/>
                </a:cxn>
              </a:cxnLst>
              <a:rect l="T6" t="T7" r="T8" b="T9"/>
              <a:pathLst>
                <a:path w="34" h="102">
                  <a:moveTo>
                    <a:pt x="18" y="102"/>
                  </a:moveTo>
                  <a:cubicBezTo>
                    <a:pt x="34" y="53"/>
                    <a:pt x="4" y="21"/>
                    <a:pt x="0" y="0"/>
                  </a:cubicBezTo>
                </a:path>
              </a:pathLst>
            </a:custGeom>
            <a:noFill/>
            <a:ln w="28575" cmpd="sng">
              <a:solidFill>
                <a:srgbClr val="99FF99"/>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34868" name="Object 11">
              <a:extLst>
                <a:ext uri="{FF2B5EF4-FFF2-40B4-BE49-F238E27FC236}">
                  <a16:creationId xmlns:a16="http://schemas.microsoft.com/office/drawing/2014/main" id="{2F2F2747-C49A-402D-BE5C-0B42FCEC48C1}"/>
                </a:ext>
              </a:extLst>
            </p:cNvPr>
            <p:cNvGraphicFramePr>
              <a:graphicFrameLocks noChangeAspect="1"/>
            </p:cNvGraphicFramePr>
            <p:nvPr/>
          </p:nvGraphicFramePr>
          <p:xfrm>
            <a:off x="1383" y="2432"/>
            <a:ext cx="381" cy="271"/>
          </p:xfrm>
          <a:graphic>
            <a:graphicData uri="http://schemas.openxmlformats.org/presentationml/2006/ole">
              <mc:AlternateContent xmlns:mc="http://schemas.openxmlformats.org/markup-compatibility/2006">
                <mc:Choice xmlns:v="urn:schemas-microsoft-com:vml" Requires="v">
                  <p:oleObj spid="_x0000_s34874" name="公式" r:id="rId4" imgW="241473" imgH="203375" progId="Equation.3">
                    <p:embed/>
                  </p:oleObj>
                </mc:Choice>
                <mc:Fallback>
                  <p:oleObj name="公式" r:id="rId4" imgW="241473" imgH="203375" progId="Equation.3">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3" y="2432"/>
                          <a:ext cx="381"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69" name="Object 12">
              <a:extLst>
                <a:ext uri="{FF2B5EF4-FFF2-40B4-BE49-F238E27FC236}">
                  <a16:creationId xmlns:a16="http://schemas.microsoft.com/office/drawing/2014/main" id="{9F35C0BC-13B4-4D06-AFEA-29D11604BDB9}"/>
                </a:ext>
              </a:extLst>
            </p:cNvPr>
            <p:cNvGraphicFramePr>
              <a:graphicFrameLocks noChangeAspect="1"/>
            </p:cNvGraphicFramePr>
            <p:nvPr/>
          </p:nvGraphicFramePr>
          <p:xfrm>
            <a:off x="1654" y="1979"/>
            <a:ext cx="319" cy="353"/>
          </p:xfrm>
          <a:graphic>
            <a:graphicData uri="http://schemas.openxmlformats.org/presentationml/2006/ole">
              <mc:AlternateContent xmlns:mc="http://schemas.openxmlformats.org/markup-compatibility/2006">
                <mc:Choice xmlns:v="urn:schemas-microsoft-com:vml" Requires="v">
                  <p:oleObj spid="_x0000_s34875" name="公式" r:id="rId6" imgW="190574" imgH="253825" progId="Equation.3">
                    <p:embed/>
                  </p:oleObj>
                </mc:Choice>
                <mc:Fallback>
                  <p:oleObj name="公式" r:id="rId6" imgW="190574" imgH="253825" progId="Equation.3">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54" y="1979"/>
                          <a:ext cx="319" cy="3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13">
            <a:extLst>
              <a:ext uri="{FF2B5EF4-FFF2-40B4-BE49-F238E27FC236}">
                <a16:creationId xmlns:a16="http://schemas.microsoft.com/office/drawing/2014/main" id="{28681FFD-8EEB-495A-80F1-AC4E09047AF5}"/>
              </a:ext>
            </a:extLst>
          </p:cNvPr>
          <p:cNvGrpSpPr>
            <a:grpSpLocks/>
          </p:cNvGrpSpPr>
          <p:nvPr/>
        </p:nvGrpSpPr>
        <p:grpSpPr bwMode="auto">
          <a:xfrm>
            <a:off x="1187450" y="2998788"/>
            <a:ext cx="936625" cy="1511300"/>
            <a:chOff x="748" y="1752"/>
            <a:chExt cx="590" cy="952"/>
          </a:xfrm>
        </p:grpSpPr>
        <p:grpSp>
          <p:nvGrpSpPr>
            <p:cNvPr id="34861" name="Group 14">
              <a:extLst>
                <a:ext uri="{FF2B5EF4-FFF2-40B4-BE49-F238E27FC236}">
                  <a16:creationId xmlns:a16="http://schemas.microsoft.com/office/drawing/2014/main" id="{987263E9-B512-48C7-B0C7-7134BC6E56A4}"/>
                </a:ext>
              </a:extLst>
            </p:cNvPr>
            <p:cNvGrpSpPr>
              <a:grpSpLocks/>
            </p:cNvGrpSpPr>
            <p:nvPr/>
          </p:nvGrpSpPr>
          <p:grpSpPr bwMode="auto">
            <a:xfrm>
              <a:off x="748" y="2115"/>
              <a:ext cx="590" cy="589"/>
              <a:chOff x="748" y="2115"/>
              <a:chExt cx="590" cy="589"/>
            </a:xfrm>
          </p:grpSpPr>
          <p:sp>
            <p:nvSpPr>
              <p:cNvPr id="34863" name="Line 15">
                <a:extLst>
                  <a:ext uri="{FF2B5EF4-FFF2-40B4-BE49-F238E27FC236}">
                    <a16:creationId xmlns:a16="http://schemas.microsoft.com/office/drawing/2014/main" id="{669ABF25-C77C-4A28-9B07-C8D03AE32D20}"/>
                  </a:ext>
                </a:extLst>
              </p:cNvPr>
              <p:cNvSpPr>
                <a:spLocks noChangeShapeType="1"/>
              </p:cNvSpPr>
              <p:nvPr/>
            </p:nvSpPr>
            <p:spPr bwMode="auto">
              <a:xfrm flipV="1">
                <a:off x="748" y="2115"/>
                <a:ext cx="272" cy="53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64" name="Freeform 16">
                <a:extLst>
                  <a:ext uri="{FF2B5EF4-FFF2-40B4-BE49-F238E27FC236}">
                    <a16:creationId xmlns:a16="http://schemas.microsoft.com/office/drawing/2014/main" id="{418160F6-5EFA-45BD-816D-C4CE84140CFC}"/>
                  </a:ext>
                </a:extLst>
              </p:cNvPr>
              <p:cNvSpPr>
                <a:spLocks/>
              </p:cNvSpPr>
              <p:nvPr/>
            </p:nvSpPr>
            <p:spPr bwMode="auto">
              <a:xfrm>
                <a:off x="884" y="2387"/>
                <a:ext cx="136" cy="317"/>
              </a:xfrm>
              <a:custGeom>
                <a:avLst/>
                <a:gdLst>
                  <a:gd name="T0" fmla="*/ 0 w 138"/>
                  <a:gd name="T1" fmla="*/ 0 h 198"/>
                  <a:gd name="T2" fmla="*/ 100 w 138"/>
                  <a:gd name="T3" fmla="*/ 512 h 198"/>
                  <a:gd name="T4" fmla="*/ 130 w 138"/>
                  <a:gd name="T5" fmla="*/ 1302 h 198"/>
                  <a:gd name="T6" fmla="*/ 0 60000 65536"/>
                  <a:gd name="T7" fmla="*/ 0 60000 65536"/>
                  <a:gd name="T8" fmla="*/ 0 60000 65536"/>
                  <a:gd name="T9" fmla="*/ 0 w 138"/>
                  <a:gd name="T10" fmla="*/ 0 h 198"/>
                  <a:gd name="T11" fmla="*/ 138 w 138"/>
                  <a:gd name="T12" fmla="*/ 198 h 198"/>
                </a:gdLst>
                <a:ahLst/>
                <a:cxnLst>
                  <a:cxn ang="T6">
                    <a:pos x="T0" y="T1"/>
                  </a:cxn>
                  <a:cxn ang="T7">
                    <a:pos x="T2" y="T3"/>
                  </a:cxn>
                  <a:cxn ang="T8">
                    <a:pos x="T4" y="T5"/>
                  </a:cxn>
                </a:cxnLst>
                <a:rect l="T9" t="T10" r="T11" b="T12"/>
                <a:pathLst>
                  <a:path w="138" h="198">
                    <a:moveTo>
                      <a:pt x="0" y="0"/>
                    </a:moveTo>
                    <a:cubicBezTo>
                      <a:pt x="18" y="13"/>
                      <a:pt x="82" y="45"/>
                      <a:pt x="105" y="78"/>
                    </a:cubicBezTo>
                    <a:cubicBezTo>
                      <a:pt x="128" y="111"/>
                      <a:pt x="131" y="173"/>
                      <a:pt x="138" y="198"/>
                    </a:cubicBezTo>
                  </a:path>
                </a:pathLst>
              </a:custGeom>
              <a:noFill/>
              <a:ln w="28575" cap="flat" cmpd="sng">
                <a:solidFill>
                  <a:srgbClr val="99FF99"/>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graphicFrame>
            <p:nvGraphicFramePr>
              <p:cNvPr id="34865" name="Object 17">
                <a:extLst>
                  <a:ext uri="{FF2B5EF4-FFF2-40B4-BE49-F238E27FC236}">
                    <a16:creationId xmlns:a16="http://schemas.microsoft.com/office/drawing/2014/main" id="{F7BC0A3E-B7F2-4A9B-8642-9B2C47037C84}"/>
                  </a:ext>
                </a:extLst>
              </p:cNvPr>
              <p:cNvGraphicFramePr>
                <a:graphicFrameLocks noChangeAspect="1"/>
              </p:cNvGraphicFramePr>
              <p:nvPr/>
            </p:nvGraphicFramePr>
            <p:xfrm>
              <a:off x="1020" y="2160"/>
              <a:ext cx="318" cy="257"/>
            </p:xfrm>
            <a:graphic>
              <a:graphicData uri="http://schemas.openxmlformats.org/presentationml/2006/ole">
                <mc:AlternateContent xmlns:mc="http://schemas.openxmlformats.org/markup-compatibility/2006">
                  <mc:Choice xmlns:v="urn:schemas-microsoft-com:vml" Requires="v">
                    <p:oleObj spid="_x0000_s34876" name="公式" r:id="rId8" imgW="254099" imgH="203375" progId="Equation.3">
                      <p:embed/>
                    </p:oleObj>
                  </mc:Choice>
                  <mc:Fallback>
                    <p:oleObj name="公式" r:id="rId8" imgW="254099" imgH="203375" progId="Equation.3">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20" y="2160"/>
                            <a:ext cx="318" cy="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34862" name="Object 18">
              <a:extLst>
                <a:ext uri="{FF2B5EF4-FFF2-40B4-BE49-F238E27FC236}">
                  <a16:creationId xmlns:a16="http://schemas.microsoft.com/office/drawing/2014/main" id="{6529241D-733A-422D-88C4-9ED65D0C192D}"/>
                </a:ext>
              </a:extLst>
            </p:cNvPr>
            <p:cNvGraphicFramePr>
              <a:graphicFrameLocks noChangeAspect="1"/>
            </p:cNvGraphicFramePr>
            <p:nvPr/>
          </p:nvGraphicFramePr>
          <p:xfrm>
            <a:off x="839" y="1752"/>
            <a:ext cx="270" cy="336"/>
          </p:xfrm>
          <a:graphic>
            <a:graphicData uri="http://schemas.openxmlformats.org/presentationml/2006/ole">
              <mc:AlternateContent xmlns:mc="http://schemas.openxmlformats.org/markup-compatibility/2006">
                <mc:Choice xmlns:v="urn:schemas-microsoft-com:vml" Requires="v">
                  <p:oleObj spid="_x0000_s34877" name="公式" r:id="rId10" imgW="203200" imgH="253825" progId="Equation.3">
                    <p:embed/>
                  </p:oleObj>
                </mc:Choice>
                <mc:Fallback>
                  <p:oleObj name="公式" r:id="rId10" imgW="203200" imgH="253825" progId="Equation.3">
                    <p:embed/>
                    <p:pic>
                      <p:nvPicPr>
                        <p:cNvPr id="0" name="Object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9" y="1752"/>
                          <a:ext cx="270"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 name="Group 19">
            <a:extLst>
              <a:ext uri="{FF2B5EF4-FFF2-40B4-BE49-F238E27FC236}">
                <a16:creationId xmlns:a16="http://schemas.microsoft.com/office/drawing/2014/main" id="{DC1BEA7C-E165-4A3E-9294-35891FA02827}"/>
              </a:ext>
            </a:extLst>
          </p:cNvPr>
          <p:cNvGrpSpPr>
            <a:grpSpLocks/>
          </p:cNvGrpSpPr>
          <p:nvPr/>
        </p:nvGrpSpPr>
        <p:grpSpPr bwMode="auto">
          <a:xfrm>
            <a:off x="1187450" y="2638425"/>
            <a:ext cx="2913063" cy="1824038"/>
            <a:chOff x="748" y="1525"/>
            <a:chExt cx="1835" cy="1149"/>
          </a:xfrm>
        </p:grpSpPr>
        <p:sp>
          <p:nvSpPr>
            <p:cNvPr id="34855" name="Arc 20">
              <a:extLst>
                <a:ext uri="{FF2B5EF4-FFF2-40B4-BE49-F238E27FC236}">
                  <a16:creationId xmlns:a16="http://schemas.microsoft.com/office/drawing/2014/main" id="{7408C916-82F7-48BA-927B-7E1DEFA7436E}"/>
                </a:ext>
              </a:extLst>
            </p:cNvPr>
            <p:cNvSpPr>
              <a:spLocks/>
            </p:cNvSpPr>
            <p:nvPr/>
          </p:nvSpPr>
          <p:spPr bwMode="auto">
            <a:xfrm>
              <a:off x="1554" y="2161"/>
              <a:ext cx="192" cy="496"/>
            </a:xfrm>
            <a:custGeom>
              <a:avLst/>
              <a:gdLst>
                <a:gd name="T0" fmla="*/ 0 w 21600"/>
                <a:gd name="T1" fmla="*/ 0 h 33599"/>
                <a:gd name="T2" fmla="*/ 0 w 21600"/>
                <a:gd name="T3" fmla="*/ 0 h 33599"/>
                <a:gd name="T4" fmla="*/ 0 w 21600"/>
                <a:gd name="T5" fmla="*/ 0 h 33599"/>
                <a:gd name="T6" fmla="*/ 0 60000 65536"/>
                <a:gd name="T7" fmla="*/ 0 60000 65536"/>
                <a:gd name="T8" fmla="*/ 0 60000 65536"/>
                <a:gd name="T9" fmla="*/ 0 w 21600"/>
                <a:gd name="T10" fmla="*/ 0 h 33599"/>
                <a:gd name="T11" fmla="*/ 21600 w 21600"/>
                <a:gd name="T12" fmla="*/ 33599 h 33599"/>
              </a:gdLst>
              <a:ahLst/>
              <a:cxnLst>
                <a:cxn ang="T6">
                  <a:pos x="T0" y="T1"/>
                </a:cxn>
                <a:cxn ang="T7">
                  <a:pos x="T2" y="T3"/>
                </a:cxn>
                <a:cxn ang="T8">
                  <a:pos x="T4" y="T5"/>
                </a:cxn>
              </a:cxnLst>
              <a:rect l="T9" t="T10" r="T11" b="T12"/>
              <a:pathLst>
                <a:path w="21600" h="33599" fill="none" extrusionOk="0">
                  <a:moveTo>
                    <a:pt x="-1" y="0"/>
                  </a:moveTo>
                  <a:cubicBezTo>
                    <a:pt x="11929" y="0"/>
                    <a:pt x="21600" y="9670"/>
                    <a:pt x="21600" y="21600"/>
                  </a:cubicBezTo>
                  <a:cubicBezTo>
                    <a:pt x="21600" y="25871"/>
                    <a:pt x="20333" y="30047"/>
                    <a:pt x="17960" y="33599"/>
                  </a:cubicBezTo>
                </a:path>
                <a:path w="21600" h="33599" stroke="0" extrusionOk="0">
                  <a:moveTo>
                    <a:pt x="-1" y="0"/>
                  </a:moveTo>
                  <a:cubicBezTo>
                    <a:pt x="11929" y="0"/>
                    <a:pt x="21600" y="9670"/>
                    <a:pt x="21600" y="21600"/>
                  </a:cubicBezTo>
                  <a:cubicBezTo>
                    <a:pt x="21600" y="25871"/>
                    <a:pt x="20333" y="30047"/>
                    <a:pt x="17960" y="33599"/>
                  </a:cubicBezTo>
                  <a:lnTo>
                    <a:pt x="0" y="21600"/>
                  </a:lnTo>
                  <a:lnTo>
                    <a:pt x="-1" y="0"/>
                  </a:lnTo>
                  <a:close/>
                </a:path>
              </a:pathLst>
            </a:custGeom>
            <a:noFill/>
            <a:ln w="28575">
              <a:solidFill>
                <a:srgbClr val="99FF99"/>
              </a:solidFill>
              <a:round/>
              <a:headEnd type="triangle" w="sm" len="med"/>
              <a:tailEnd type="none"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34856" name="Object 21">
              <a:extLst>
                <a:ext uri="{FF2B5EF4-FFF2-40B4-BE49-F238E27FC236}">
                  <a16:creationId xmlns:a16="http://schemas.microsoft.com/office/drawing/2014/main" id="{ECEB234E-55F6-41EE-9B78-08DEB902C386}"/>
                </a:ext>
              </a:extLst>
            </p:cNvPr>
            <p:cNvGraphicFramePr>
              <a:graphicFrameLocks noChangeAspect="1"/>
            </p:cNvGraphicFramePr>
            <p:nvPr/>
          </p:nvGraphicFramePr>
          <p:xfrm>
            <a:off x="1791" y="2341"/>
            <a:ext cx="532" cy="291"/>
          </p:xfrm>
          <a:graphic>
            <a:graphicData uri="http://schemas.openxmlformats.org/presentationml/2006/ole">
              <mc:AlternateContent xmlns:mc="http://schemas.openxmlformats.org/markup-compatibility/2006">
                <mc:Choice xmlns:v="urn:schemas-microsoft-com:vml" Requires="v">
                  <p:oleObj spid="_x0000_s34878" name="公式" r:id="rId12" imgW="381148" imgH="203375" progId="Equation.3">
                    <p:embed/>
                  </p:oleObj>
                </mc:Choice>
                <mc:Fallback>
                  <p:oleObj name="公式" r:id="rId12" imgW="381148" imgH="203375" progId="Equation.3">
                    <p:embed/>
                    <p:pic>
                      <p:nvPicPr>
                        <p:cNvPr id="0" name="Object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91" y="2341"/>
                          <a:ext cx="532"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57" name="Line 22">
              <a:extLst>
                <a:ext uri="{FF2B5EF4-FFF2-40B4-BE49-F238E27FC236}">
                  <a16:creationId xmlns:a16="http://schemas.microsoft.com/office/drawing/2014/main" id="{D039B2C1-ED1B-4DEC-AD58-F97CD30B48DA}"/>
                </a:ext>
              </a:extLst>
            </p:cNvPr>
            <p:cNvSpPr>
              <a:spLocks noChangeShapeType="1"/>
            </p:cNvSpPr>
            <p:nvPr/>
          </p:nvSpPr>
          <p:spPr bwMode="auto">
            <a:xfrm flipV="1">
              <a:off x="1020" y="1661"/>
              <a:ext cx="1225" cy="475"/>
            </a:xfrm>
            <a:prstGeom prst="line">
              <a:avLst/>
            </a:prstGeom>
            <a:noFill/>
            <a:ln w="28575">
              <a:solidFill>
                <a:schemeClr val="bg1"/>
              </a:solidFill>
              <a:prstDash val="dash"/>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58" name="Line 23">
              <a:extLst>
                <a:ext uri="{FF2B5EF4-FFF2-40B4-BE49-F238E27FC236}">
                  <a16:creationId xmlns:a16="http://schemas.microsoft.com/office/drawing/2014/main" id="{95C1F576-BDA9-4803-87FC-FB8F9C85E57B}"/>
                </a:ext>
              </a:extLst>
            </p:cNvPr>
            <p:cNvSpPr>
              <a:spLocks noChangeShapeType="1"/>
            </p:cNvSpPr>
            <p:nvPr/>
          </p:nvSpPr>
          <p:spPr bwMode="auto">
            <a:xfrm flipV="1">
              <a:off x="1927" y="1616"/>
              <a:ext cx="363" cy="674"/>
            </a:xfrm>
            <a:prstGeom prst="line">
              <a:avLst/>
            </a:prstGeom>
            <a:noFill/>
            <a:ln w="28575">
              <a:solidFill>
                <a:schemeClr val="bg1"/>
              </a:solidFill>
              <a:prstDash val="dash"/>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59" name="Line 24">
              <a:extLst>
                <a:ext uri="{FF2B5EF4-FFF2-40B4-BE49-F238E27FC236}">
                  <a16:creationId xmlns:a16="http://schemas.microsoft.com/office/drawing/2014/main" id="{5BEF46A7-A140-42D6-9860-D1A069B38667}"/>
                </a:ext>
              </a:extLst>
            </p:cNvPr>
            <p:cNvSpPr>
              <a:spLocks noChangeShapeType="1"/>
            </p:cNvSpPr>
            <p:nvPr/>
          </p:nvSpPr>
          <p:spPr bwMode="auto">
            <a:xfrm flipV="1">
              <a:off x="748" y="1616"/>
              <a:ext cx="1542" cy="1058"/>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34860" name="Object 25">
              <a:extLst>
                <a:ext uri="{FF2B5EF4-FFF2-40B4-BE49-F238E27FC236}">
                  <a16:creationId xmlns:a16="http://schemas.microsoft.com/office/drawing/2014/main" id="{CD9B0C7F-FC41-44A7-B71A-8544EE083637}"/>
                </a:ext>
              </a:extLst>
            </p:cNvPr>
            <p:cNvGraphicFramePr>
              <a:graphicFrameLocks noChangeAspect="1"/>
            </p:cNvGraphicFramePr>
            <p:nvPr/>
          </p:nvGraphicFramePr>
          <p:xfrm>
            <a:off x="2336" y="1525"/>
            <a:ext cx="247" cy="317"/>
          </p:xfrm>
          <a:graphic>
            <a:graphicData uri="http://schemas.openxmlformats.org/presentationml/2006/ole">
              <mc:AlternateContent xmlns:mc="http://schemas.openxmlformats.org/markup-compatibility/2006">
                <mc:Choice xmlns:v="urn:schemas-microsoft-com:vml" Requires="v">
                  <p:oleObj spid="_x0000_s34879" name="公式" r:id="rId14" imgW="164927" imgH="215988" progId="Equation.3">
                    <p:embed/>
                  </p:oleObj>
                </mc:Choice>
                <mc:Fallback>
                  <p:oleObj name="公式" r:id="rId14" imgW="164927" imgH="215988" progId="Equation.3">
                    <p:embed/>
                    <p:pic>
                      <p:nvPicPr>
                        <p:cNvPr id="0" name="Object 2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36" y="1525"/>
                          <a:ext cx="247"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55386" name="AutoShape 26" descr="羊皮纸">
            <a:extLst>
              <a:ext uri="{FF2B5EF4-FFF2-40B4-BE49-F238E27FC236}">
                <a16:creationId xmlns:a16="http://schemas.microsoft.com/office/drawing/2014/main" id="{36A2B296-71A7-4873-A9C6-C1CA8452A197}"/>
              </a:ext>
            </a:extLst>
          </p:cNvPr>
          <p:cNvSpPr>
            <a:spLocks noChangeArrowheads="1"/>
          </p:cNvSpPr>
          <p:nvPr/>
        </p:nvSpPr>
        <p:spPr bwMode="auto">
          <a:xfrm>
            <a:off x="5651500" y="5518150"/>
            <a:ext cx="2089150" cy="574675"/>
          </a:xfrm>
          <a:prstGeom prst="wedgeRoundRectCallout">
            <a:avLst>
              <a:gd name="adj1" fmla="val -1218"/>
              <a:gd name="adj2" fmla="val -195028"/>
              <a:gd name="adj3" fmla="val 16667"/>
            </a:avLst>
          </a:prstGeom>
          <a:blipFill dpi="0" rotWithShape="1">
            <a:blip r:embed="rId1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Arial" panose="020B0604020202020204" pitchFamily="34" charset="0"/>
                <a:ea typeface="楷体_GB2312" panose="02010609030101010101" pitchFamily="49" charset="-122"/>
              </a:rPr>
              <a:t>首尾相接</a:t>
            </a:r>
          </a:p>
        </p:txBody>
      </p:sp>
      <p:grpSp>
        <p:nvGrpSpPr>
          <p:cNvPr id="34824" name="Group 27">
            <a:extLst>
              <a:ext uri="{FF2B5EF4-FFF2-40B4-BE49-F238E27FC236}">
                <a16:creationId xmlns:a16="http://schemas.microsoft.com/office/drawing/2014/main" id="{44B84027-C99C-409B-8722-1BBC9CEC266D}"/>
              </a:ext>
            </a:extLst>
          </p:cNvPr>
          <p:cNvGrpSpPr>
            <a:grpSpLocks/>
          </p:cNvGrpSpPr>
          <p:nvPr/>
        </p:nvGrpSpPr>
        <p:grpSpPr bwMode="auto">
          <a:xfrm>
            <a:off x="8316913" y="6446838"/>
            <a:ext cx="792162" cy="366712"/>
            <a:chOff x="5193" y="4020"/>
            <a:chExt cx="499" cy="231"/>
          </a:xfrm>
        </p:grpSpPr>
        <p:pic>
          <p:nvPicPr>
            <p:cNvPr id="34853" name="Picture 28" descr="78900">
              <a:extLst>
                <a:ext uri="{FF2B5EF4-FFF2-40B4-BE49-F238E27FC236}">
                  <a16:creationId xmlns:a16="http://schemas.microsoft.com/office/drawing/2014/main" id="{409AAB95-C21B-4C0C-B454-5017F7F9667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54" name="Text Box 29">
              <a:hlinkClick r:id="" action="ppaction://hlinkshowjump?jump=nextslide"/>
              <a:extLst>
                <a:ext uri="{FF2B5EF4-FFF2-40B4-BE49-F238E27FC236}">
                  <a16:creationId xmlns:a16="http://schemas.microsoft.com/office/drawing/2014/main" id="{A385B41F-DBD4-443F-BA00-50D6B393ECBD}"/>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4825" name="Group 30">
            <a:extLst>
              <a:ext uri="{FF2B5EF4-FFF2-40B4-BE49-F238E27FC236}">
                <a16:creationId xmlns:a16="http://schemas.microsoft.com/office/drawing/2014/main" id="{F8A03334-29B3-43E5-9065-3A4292E506BE}"/>
              </a:ext>
            </a:extLst>
          </p:cNvPr>
          <p:cNvGrpSpPr>
            <a:grpSpLocks/>
          </p:cNvGrpSpPr>
          <p:nvPr/>
        </p:nvGrpSpPr>
        <p:grpSpPr bwMode="auto">
          <a:xfrm>
            <a:off x="7453313" y="6446838"/>
            <a:ext cx="792162" cy="366712"/>
            <a:chOff x="4649" y="4020"/>
            <a:chExt cx="499" cy="231"/>
          </a:xfrm>
        </p:grpSpPr>
        <p:pic>
          <p:nvPicPr>
            <p:cNvPr id="34851" name="Picture 31" descr="78900">
              <a:extLst>
                <a:ext uri="{FF2B5EF4-FFF2-40B4-BE49-F238E27FC236}">
                  <a16:creationId xmlns:a16="http://schemas.microsoft.com/office/drawing/2014/main" id="{960E5317-F01C-4A38-86F6-D11F87CCAD7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52" name="Text Box 32">
              <a:hlinkClick r:id="" action="ppaction://hlinkshowjump?jump=previousslide"/>
              <a:extLst>
                <a:ext uri="{FF2B5EF4-FFF2-40B4-BE49-F238E27FC236}">
                  <a16:creationId xmlns:a16="http://schemas.microsoft.com/office/drawing/2014/main" id="{8F6DA0F4-221E-472F-B8C8-4D1CFC4DFD5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aphicFrame>
        <p:nvGraphicFramePr>
          <p:cNvPr id="655393" name="Object 33">
            <a:extLst>
              <a:ext uri="{FF2B5EF4-FFF2-40B4-BE49-F238E27FC236}">
                <a16:creationId xmlns:a16="http://schemas.microsoft.com/office/drawing/2014/main" id="{7AD3698C-4A50-4431-8FBF-BBC5F79A5F55}"/>
              </a:ext>
            </a:extLst>
          </p:cNvPr>
          <p:cNvGraphicFramePr>
            <a:graphicFrameLocks noChangeAspect="1"/>
          </p:cNvGraphicFramePr>
          <p:nvPr/>
        </p:nvGraphicFramePr>
        <p:xfrm>
          <a:off x="1258888" y="1558925"/>
          <a:ext cx="4427537" cy="515938"/>
        </p:xfrm>
        <a:graphic>
          <a:graphicData uri="http://schemas.openxmlformats.org/presentationml/2006/ole">
            <mc:AlternateContent xmlns:mc="http://schemas.openxmlformats.org/markup-compatibility/2006">
              <mc:Choice xmlns:v="urn:schemas-microsoft-com:vml" Requires="v">
                <p:oleObj spid="_x0000_s34880" name="公式" r:id="rId18" imgW="2273473" imgH="253825" progId="Equation.3">
                  <p:embed/>
                </p:oleObj>
              </mc:Choice>
              <mc:Fallback>
                <p:oleObj name="公式" r:id="rId18" imgW="2273473" imgH="253825" progId="Equation.3">
                  <p:embed/>
                  <p:pic>
                    <p:nvPicPr>
                      <p:cNvPr id="0" name="Object 3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58888" y="1558925"/>
                        <a:ext cx="4427537"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type="none" w="sm"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 name="Group 34">
            <a:extLst>
              <a:ext uri="{FF2B5EF4-FFF2-40B4-BE49-F238E27FC236}">
                <a16:creationId xmlns:a16="http://schemas.microsoft.com/office/drawing/2014/main" id="{5C21FD1B-1FD8-4DE9-8193-23EEA7549300}"/>
              </a:ext>
            </a:extLst>
          </p:cNvPr>
          <p:cNvGrpSpPr>
            <a:grpSpLocks/>
          </p:cNvGrpSpPr>
          <p:nvPr/>
        </p:nvGrpSpPr>
        <p:grpSpPr bwMode="auto">
          <a:xfrm>
            <a:off x="4787900" y="2493963"/>
            <a:ext cx="3206750" cy="2579687"/>
            <a:chOff x="2928" y="2416"/>
            <a:chExt cx="1697" cy="1472"/>
          </a:xfrm>
        </p:grpSpPr>
        <p:sp>
          <p:nvSpPr>
            <p:cNvPr id="34847" name="Line 35">
              <a:extLst>
                <a:ext uri="{FF2B5EF4-FFF2-40B4-BE49-F238E27FC236}">
                  <a16:creationId xmlns:a16="http://schemas.microsoft.com/office/drawing/2014/main" id="{EB9390E1-C22C-40BF-A20C-9C3E8DF38EB8}"/>
                </a:ext>
              </a:extLst>
            </p:cNvPr>
            <p:cNvSpPr>
              <a:spLocks noChangeShapeType="1"/>
            </p:cNvSpPr>
            <p:nvPr/>
          </p:nvSpPr>
          <p:spPr bwMode="auto">
            <a:xfrm flipH="1">
              <a:off x="2928" y="3600"/>
              <a:ext cx="1632" cy="0"/>
            </a:xfrm>
            <a:prstGeom prst="line">
              <a:avLst/>
            </a:prstGeom>
            <a:noFill/>
            <a:ln w="28575">
              <a:solidFill>
                <a:srgbClr val="FFFF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48" name="Line 36">
              <a:extLst>
                <a:ext uri="{FF2B5EF4-FFF2-40B4-BE49-F238E27FC236}">
                  <a16:creationId xmlns:a16="http://schemas.microsoft.com/office/drawing/2014/main" id="{552F045A-DC4C-449C-BD42-87834558218E}"/>
                </a:ext>
              </a:extLst>
            </p:cNvPr>
            <p:cNvSpPr>
              <a:spLocks noChangeShapeType="1"/>
            </p:cNvSpPr>
            <p:nvPr/>
          </p:nvSpPr>
          <p:spPr bwMode="auto">
            <a:xfrm rot="-5400000">
              <a:off x="2544" y="3216"/>
              <a:ext cx="1344"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49" name="Text Box 37">
              <a:extLst>
                <a:ext uri="{FF2B5EF4-FFF2-40B4-BE49-F238E27FC236}">
                  <a16:creationId xmlns:a16="http://schemas.microsoft.com/office/drawing/2014/main" id="{E67B0F97-054D-44FD-8DB6-AFD64928B807}"/>
                </a:ext>
              </a:extLst>
            </p:cNvPr>
            <p:cNvSpPr txBox="1">
              <a:spLocks noChangeArrowheads="1"/>
            </p:cNvSpPr>
            <p:nvPr/>
          </p:nvSpPr>
          <p:spPr bwMode="auto">
            <a:xfrm>
              <a:off x="4327" y="3568"/>
              <a:ext cx="298"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+1</a:t>
              </a:r>
            </a:p>
          </p:txBody>
        </p:sp>
        <p:sp>
          <p:nvSpPr>
            <p:cNvPr id="34850" name="Text Box 38">
              <a:extLst>
                <a:ext uri="{FF2B5EF4-FFF2-40B4-BE49-F238E27FC236}">
                  <a16:creationId xmlns:a16="http://schemas.microsoft.com/office/drawing/2014/main" id="{E094C4F7-A0E5-427B-8758-5A85D6C60670}"/>
                </a:ext>
              </a:extLst>
            </p:cNvPr>
            <p:cNvSpPr txBox="1">
              <a:spLocks noChangeArrowheads="1"/>
            </p:cNvSpPr>
            <p:nvPr/>
          </p:nvSpPr>
          <p:spPr bwMode="auto">
            <a:xfrm>
              <a:off x="2935" y="2416"/>
              <a:ext cx="255"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+j</a:t>
              </a:r>
            </a:p>
          </p:txBody>
        </p:sp>
      </p:grpSp>
      <p:grpSp>
        <p:nvGrpSpPr>
          <p:cNvPr id="10" name="Group 39">
            <a:extLst>
              <a:ext uri="{FF2B5EF4-FFF2-40B4-BE49-F238E27FC236}">
                <a16:creationId xmlns:a16="http://schemas.microsoft.com/office/drawing/2014/main" id="{9F0F5089-28C8-47BA-8797-2FCC0CF20D1D}"/>
              </a:ext>
            </a:extLst>
          </p:cNvPr>
          <p:cNvGrpSpPr>
            <a:grpSpLocks/>
          </p:cNvGrpSpPr>
          <p:nvPr/>
        </p:nvGrpSpPr>
        <p:grpSpPr bwMode="auto">
          <a:xfrm>
            <a:off x="5364163" y="2351088"/>
            <a:ext cx="2498725" cy="2232025"/>
            <a:chOff x="3379" y="1344"/>
            <a:chExt cx="1574" cy="1406"/>
          </a:xfrm>
        </p:grpSpPr>
        <p:sp>
          <p:nvSpPr>
            <p:cNvPr id="34843" name="Line 40">
              <a:extLst>
                <a:ext uri="{FF2B5EF4-FFF2-40B4-BE49-F238E27FC236}">
                  <a16:creationId xmlns:a16="http://schemas.microsoft.com/office/drawing/2014/main" id="{CC9237C8-4C7E-4865-9465-DE330612956B}"/>
                </a:ext>
              </a:extLst>
            </p:cNvPr>
            <p:cNvSpPr>
              <a:spLocks noChangeShapeType="1"/>
            </p:cNvSpPr>
            <p:nvPr/>
          </p:nvSpPr>
          <p:spPr bwMode="auto">
            <a:xfrm flipV="1">
              <a:off x="3379" y="1616"/>
              <a:ext cx="1542" cy="1104"/>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44" name="Arc 41">
              <a:extLst>
                <a:ext uri="{FF2B5EF4-FFF2-40B4-BE49-F238E27FC236}">
                  <a16:creationId xmlns:a16="http://schemas.microsoft.com/office/drawing/2014/main" id="{04355A8B-CB98-44B5-8C9F-DA875428313C}"/>
                </a:ext>
              </a:extLst>
            </p:cNvPr>
            <p:cNvSpPr>
              <a:spLocks/>
            </p:cNvSpPr>
            <p:nvPr/>
          </p:nvSpPr>
          <p:spPr bwMode="auto">
            <a:xfrm>
              <a:off x="4105" y="2205"/>
              <a:ext cx="273" cy="545"/>
            </a:xfrm>
            <a:custGeom>
              <a:avLst/>
              <a:gdLst>
                <a:gd name="T0" fmla="*/ 0 w 30522"/>
                <a:gd name="T1" fmla="*/ 0 h 36882"/>
                <a:gd name="T2" fmla="*/ 0 w 30522"/>
                <a:gd name="T3" fmla="*/ 0 h 36882"/>
                <a:gd name="T4" fmla="*/ 0 w 30522"/>
                <a:gd name="T5" fmla="*/ 0 h 36882"/>
                <a:gd name="T6" fmla="*/ 0 60000 65536"/>
                <a:gd name="T7" fmla="*/ 0 60000 65536"/>
                <a:gd name="T8" fmla="*/ 0 60000 65536"/>
                <a:gd name="T9" fmla="*/ 0 w 30522"/>
                <a:gd name="T10" fmla="*/ 0 h 36882"/>
                <a:gd name="T11" fmla="*/ 30522 w 30522"/>
                <a:gd name="T12" fmla="*/ 36882 h 36882"/>
              </a:gdLst>
              <a:ahLst/>
              <a:cxnLst>
                <a:cxn ang="T6">
                  <a:pos x="T0" y="T1"/>
                </a:cxn>
                <a:cxn ang="T7">
                  <a:pos x="T2" y="T3"/>
                </a:cxn>
                <a:cxn ang="T8">
                  <a:pos x="T4" y="T5"/>
                </a:cxn>
              </a:cxnLst>
              <a:rect l="T9" t="T10" r="T11" b="T12"/>
              <a:pathLst>
                <a:path w="30522" h="36882" fill="none" extrusionOk="0">
                  <a:moveTo>
                    <a:pt x="-1" y="1928"/>
                  </a:moveTo>
                  <a:cubicBezTo>
                    <a:pt x="2802" y="657"/>
                    <a:pt x="5844" y="-1"/>
                    <a:pt x="8922" y="0"/>
                  </a:cubicBezTo>
                  <a:cubicBezTo>
                    <a:pt x="20851" y="0"/>
                    <a:pt x="30522" y="9670"/>
                    <a:pt x="30522" y="21600"/>
                  </a:cubicBezTo>
                  <a:cubicBezTo>
                    <a:pt x="30522" y="27332"/>
                    <a:pt x="28242" y="32830"/>
                    <a:pt x="24187" y="36882"/>
                  </a:cubicBezTo>
                </a:path>
                <a:path w="30522" h="36882" stroke="0" extrusionOk="0">
                  <a:moveTo>
                    <a:pt x="-1" y="1928"/>
                  </a:moveTo>
                  <a:cubicBezTo>
                    <a:pt x="2802" y="657"/>
                    <a:pt x="5844" y="-1"/>
                    <a:pt x="8922" y="0"/>
                  </a:cubicBezTo>
                  <a:cubicBezTo>
                    <a:pt x="20851" y="0"/>
                    <a:pt x="30522" y="9670"/>
                    <a:pt x="30522" y="21600"/>
                  </a:cubicBezTo>
                  <a:cubicBezTo>
                    <a:pt x="30522" y="27332"/>
                    <a:pt x="28242" y="32830"/>
                    <a:pt x="24187" y="36882"/>
                  </a:cubicBezTo>
                  <a:lnTo>
                    <a:pt x="8922" y="21600"/>
                  </a:lnTo>
                  <a:lnTo>
                    <a:pt x="-1" y="1928"/>
                  </a:lnTo>
                  <a:close/>
                </a:path>
              </a:pathLst>
            </a:custGeom>
            <a:noFill/>
            <a:ln w="28575">
              <a:solidFill>
                <a:srgbClr val="99FF99"/>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34845" name="Object 42">
              <a:extLst>
                <a:ext uri="{FF2B5EF4-FFF2-40B4-BE49-F238E27FC236}">
                  <a16:creationId xmlns:a16="http://schemas.microsoft.com/office/drawing/2014/main" id="{82279E39-DCDB-4A0A-A9CC-45C764678EA8}"/>
                </a:ext>
              </a:extLst>
            </p:cNvPr>
            <p:cNvGraphicFramePr>
              <a:graphicFrameLocks noChangeAspect="1"/>
            </p:cNvGraphicFramePr>
            <p:nvPr/>
          </p:nvGraphicFramePr>
          <p:xfrm>
            <a:off x="4422" y="2432"/>
            <a:ext cx="531" cy="291"/>
          </p:xfrm>
          <a:graphic>
            <a:graphicData uri="http://schemas.openxmlformats.org/presentationml/2006/ole">
              <mc:AlternateContent xmlns:mc="http://schemas.openxmlformats.org/markup-compatibility/2006">
                <mc:Choice xmlns:v="urn:schemas-microsoft-com:vml" Requires="v">
                  <p:oleObj spid="_x0000_s34881" name="公式" r:id="rId20" imgW="381148" imgH="203375" progId="Equation.3">
                    <p:embed/>
                  </p:oleObj>
                </mc:Choice>
                <mc:Fallback>
                  <p:oleObj name="公式" r:id="rId20" imgW="381148" imgH="203375" progId="Equation.3">
                    <p:embed/>
                    <p:pic>
                      <p:nvPicPr>
                        <p:cNvPr id="0" name="Object 4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422" y="2432"/>
                          <a:ext cx="531"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46" name="Object 43">
              <a:extLst>
                <a:ext uri="{FF2B5EF4-FFF2-40B4-BE49-F238E27FC236}">
                  <a16:creationId xmlns:a16="http://schemas.microsoft.com/office/drawing/2014/main" id="{B9FA95C5-4AC2-4BC3-A63B-C13EB42DD369}"/>
                </a:ext>
              </a:extLst>
            </p:cNvPr>
            <p:cNvGraphicFramePr>
              <a:graphicFrameLocks noChangeAspect="1"/>
            </p:cNvGraphicFramePr>
            <p:nvPr/>
          </p:nvGraphicFramePr>
          <p:xfrm>
            <a:off x="4649" y="1344"/>
            <a:ext cx="210" cy="270"/>
          </p:xfrm>
          <a:graphic>
            <a:graphicData uri="http://schemas.openxmlformats.org/presentationml/2006/ole">
              <mc:AlternateContent xmlns:mc="http://schemas.openxmlformats.org/markup-compatibility/2006">
                <mc:Choice xmlns:v="urn:schemas-microsoft-com:vml" Requires="v">
                  <p:oleObj spid="_x0000_s34882" name="公式" r:id="rId22" imgW="164927" imgH="215988" progId="Equation.3">
                    <p:embed/>
                  </p:oleObj>
                </mc:Choice>
                <mc:Fallback>
                  <p:oleObj name="公式" r:id="rId22" imgW="164927" imgH="215988" progId="Equation.3">
                    <p:embed/>
                    <p:pic>
                      <p:nvPicPr>
                        <p:cNvPr id="0" name="Object 4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649" y="1344"/>
                          <a:ext cx="210"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1" name="Group 44">
            <a:extLst>
              <a:ext uri="{FF2B5EF4-FFF2-40B4-BE49-F238E27FC236}">
                <a16:creationId xmlns:a16="http://schemas.microsoft.com/office/drawing/2014/main" id="{9A261A0A-88BA-41B1-8F7C-4C74F0D51161}"/>
              </a:ext>
            </a:extLst>
          </p:cNvPr>
          <p:cNvGrpSpPr>
            <a:grpSpLocks/>
          </p:cNvGrpSpPr>
          <p:nvPr/>
        </p:nvGrpSpPr>
        <p:grpSpPr bwMode="auto">
          <a:xfrm>
            <a:off x="7235825" y="2782888"/>
            <a:ext cx="1152525" cy="1143000"/>
            <a:chOff x="4558" y="1616"/>
            <a:chExt cx="726" cy="720"/>
          </a:xfrm>
        </p:grpSpPr>
        <p:sp>
          <p:nvSpPr>
            <p:cNvPr id="34838" name="Line 45">
              <a:extLst>
                <a:ext uri="{FF2B5EF4-FFF2-40B4-BE49-F238E27FC236}">
                  <a16:creationId xmlns:a16="http://schemas.microsoft.com/office/drawing/2014/main" id="{1ADC38FF-84B4-47AC-9950-53099344544F}"/>
                </a:ext>
              </a:extLst>
            </p:cNvPr>
            <p:cNvSpPr>
              <a:spLocks noChangeShapeType="1"/>
            </p:cNvSpPr>
            <p:nvPr/>
          </p:nvSpPr>
          <p:spPr bwMode="auto">
            <a:xfrm flipV="1">
              <a:off x="4558" y="1616"/>
              <a:ext cx="384" cy="72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39" name="Freeform 46">
              <a:extLst>
                <a:ext uri="{FF2B5EF4-FFF2-40B4-BE49-F238E27FC236}">
                  <a16:creationId xmlns:a16="http://schemas.microsoft.com/office/drawing/2014/main" id="{77AE03A1-2A05-40C3-A8A5-36B838E70E4C}"/>
                </a:ext>
              </a:extLst>
            </p:cNvPr>
            <p:cNvSpPr>
              <a:spLocks/>
            </p:cNvSpPr>
            <p:nvPr/>
          </p:nvSpPr>
          <p:spPr bwMode="auto">
            <a:xfrm>
              <a:off x="4648" y="2126"/>
              <a:ext cx="138" cy="198"/>
            </a:xfrm>
            <a:custGeom>
              <a:avLst/>
              <a:gdLst>
                <a:gd name="T0" fmla="*/ 0 w 138"/>
                <a:gd name="T1" fmla="*/ 0 h 198"/>
                <a:gd name="T2" fmla="*/ 105 w 138"/>
                <a:gd name="T3" fmla="*/ 78 h 198"/>
                <a:gd name="T4" fmla="*/ 138 w 138"/>
                <a:gd name="T5" fmla="*/ 198 h 198"/>
                <a:gd name="T6" fmla="*/ 0 60000 65536"/>
                <a:gd name="T7" fmla="*/ 0 60000 65536"/>
                <a:gd name="T8" fmla="*/ 0 60000 65536"/>
                <a:gd name="T9" fmla="*/ 0 w 138"/>
                <a:gd name="T10" fmla="*/ 0 h 198"/>
                <a:gd name="T11" fmla="*/ 138 w 138"/>
                <a:gd name="T12" fmla="*/ 198 h 198"/>
              </a:gdLst>
              <a:ahLst/>
              <a:cxnLst>
                <a:cxn ang="T6">
                  <a:pos x="T0" y="T1"/>
                </a:cxn>
                <a:cxn ang="T7">
                  <a:pos x="T2" y="T3"/>
                </a:cxn>
                <a:cxn ang="T8">
                  <a:pos x="T4" y="T5"/>
                </a:cxn>
              </a:cxnLst>
              <a:rect l="T9" t="T10" r="T11" b="T12"/>
              <a:pathLst>
                <a:path w="138" h="198">
                  <a:moveTo>
                    <a:pt x="0" y="0"/>
                  </a:moveTo>
                  <a:cubicBezTo>
                    <a:pt x="18" y="13"/>
                    <a:pt x="82" y="45"/>
                    <a:pt x="105" y="78"/>
                  </a:cubicBezTo>
                  <a:cubicBezTo>
                    <a:pt x="128" y="111"/>
                    <a:pt x="131" y="173"/>
                    <a:pt x="138" y="198"/>
                  </a:cubicBezTo>
                </a:path>
              </a:pathLst>
            </a:custGeom>
            <a:noFill/>
            <a:ln w="28575" cap="flat" cmpd="sng">
              <a:solidFill>
                <a:srgbClr val="99FF99"/>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graphicFrame>
          <p:nvGraphicFramePr>
            <p:cNvPr id="34840" name="Object 47">
              <a:extLst>
                <a:ext uri="{FF2B5EF4-FFF2-40B4-BE49-F238E27FC236}">
                  <a16:creationId xmlns:a16="http://schemas.microsoft.com/office/drawing/2014/main" id="{D627DBE7-6285-4A0A-A8E2-DB04887E89C0}"/>
                </a:ext>
              </a:extLst>
            </p:cNvPr>
            <p:cNvGraphicFramePr>
              <a:graphicFrameLocks noChangeAspect="1"/>
            </p:cNvGraphicFramePr>
            <p:nvPr/>
          </p:nvGraphicFramePr>
          <p:xfrm>
            <a:off x="4876" y="2024"/>
            <a:ext cx="318" cy="257"/>
          </p:xfrm>
          <a:graphic>
            <a:graphicData uri="http://schemas.openxmlformats.org/presentationml/2006/ole">
              <mc:AlternateContent xmlns:mc="http://schemas.openxmlformats.org/markup-compatibility/2006">
                <mc:Choice xmlns:v="urn:schemas-microsoft-com:vml" Requires="v">
                  <p:oleObj spid="_x0000_s34883" name="公式" r:id="rId24" imgW="254099" imgH="203375" progId="Equation.3">
                    <p:embed/>
                  </p:oleObj>
                </mc:Choice>
                <mc:Fallback>
                  <p:oleObj name="公式" r:id="rId24" imgW="254099" imgH="203375" progId="Equation.3">
                    <p:embed/>
                    <p:pic>
                      <p:nvPicPr>
                        <p:cNvPr id="0" name="Object 47"/>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876" y="2024"/>
                          <a:ext cx="318" cy="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41" name="Object 48">
              <a:extLst>
                <a:ext uri="{FF2B5EF4-FFF2-40B4-BE49-F238E27FC236}">
                  <a16:creationId xmlns:a16="http://schemas.microsoft.com/office/drawing/2014/main" id="{6519E93C-7D0D-4A97-B509-E40322D7C45B}"/>
                </a:ext>
              </a:extLst>
            </p:cNvPr>
            <p:cNvGraphicFramePr>
              <a:graphicFrameLocks noChangeAspect="1"/>
            </p:cNvGraphicFramePr>
            <p:nvPr/>
          </p:nvGraphicFramePr>
          <p:xfrm>
            <a:off x="4838" y="1640"/>
            <a:ext cx="270" cy="336"/>
          </p:xfrm>
          <a:graphic>
            <a:graphicData uri="http://schemas.openxmlformats.org/presentationml/2006/ole">
              <mc:AlternateContent xmlns:mc="http://schemas.openxmlformats.org/markup-compatibility/2006">
                <mc:Choice xmlns:v="urn:schemas-microsoft-com:vml" Requires="v">
                  <p:oleObj spid="_x0000_s34884" name="公式" r:id="rId26" imgW="203200" imgH="253825" progId="Equation.3">
                    <p:embed/>
                  </p:oleObj>
                </mc:Choice>
                <mc:Fallback>
                  <p:oleObj name="公式" r:id="rId26" imgW="203200" imgH="253825" progId="Equation.3">
                    <p:embed/>
                    <p:pic>
                      <p:nvPicPr>
                        <p:cNvPr id="0" name="Object 4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838" y="1640"/>
                          <a:ext cx="270"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42" name="Line 49">
              <a:extLst>
                <a:ext uri="{FF2B5EF4-FFF2-40B4-BE49-F238E27FC236}">
                  <a16:creationId xmlns:a16="http://schemas.microsoft.com/office/drawing/2014/main" id="{A81F28F1-5AA4-4AA1-A7DC-01493E436886}"/>
                </a:ext>
              </a:extLst>
            </p:cNvPr>
            <p:cNvSpPr>
              <a:spLocks noChangeShapeType="1"/>
            </p:cNvSpPr>
            <p:nvPr/>
          </p:nvSpPr>
          <p:spPr bwMode="auto">
            <a:xfrm flipV="1">
              <a:off x="4558" y="2296"/>
              <a:ext cx="726" cy="16"/>
            </a:xfrm>
            <a:prstGeom prst="line">
              <a:avLst/>
            </a:prstGeom>
            <a:noFill/>
            <a:ln w="38100">
              <a:solidFill>
                <a:schemeClr val="bg1"/>
              </a:solidFill>
              <a:prstDash val="dash"/>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2" name="Group 50">
            <a:extLst>
              <a:ext uri="{FF2B5EF4-FFF2-40B4-BE49-F238E27FC236}">
                <a16:creationId xmlns:a16="http://schemas.microsoft.com/office/drawing/2014/main" id="{CEB85C4E-36F4-425D-920E-202A6532ECBF}"/>
              </a:ext>
            </a:extLst>
          </p:cNvPr>
          <p:cNvGrpSpPr>
            <a:grpSpLocks/>
          </p:cNvGrpSpPr>
          <p:nvPr/>
        </p:nvGrpSpPr>
        <p:grpSpPr bwMode="auto">
          <a:xfrm>
            <a:off x="5364163" y="3430588"/>
            <a:ext cx="1944687" cy="1150937"/>
            <a:chOff x="748" y="1979"/>
            <a:chExt cx="1225" cy="725"/>
          </a:xfrm>
        </p:grpSpPr>
        <p:sp>
          <p:nvSpPr>
            <p:cNvPr id="34834" name="Line 51">
              <a:extLst>
                <a:ext uri="{FF2B5EF4-FFF2-40B4-BE49-F238E27FC236}">
                  <a16:creationId xmlns:a16="http://schemas.microsoft.com/office/drawing/2014/main" id="{46207C8F-75BC-4731-898C-03C2E9B7E319}"/>
                </a:ext>
              </a:extLst>
            </p:cNvPr>
            <p:cNvSpPr>
              <a:spLocks noChangeShapeType="1"/>
            </p:cNvSpPr>
            <p:nvPr/>
          </p:nvSpPr>
          <p:spPr bwMode="auto">
            <a:xfrm flipV="1">
              <a:off x="748" y="2281"/>
              <a:ext cx="1207" cy="404"/>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4835" name="Freeform 52">
              <a:extLst>
                <a:ext uri="{FF2B5EF4-FFF2-40B4-BE49-F238E27FC236}">
                  <a16:creationId xmlns:a16="http://schemas.microsoft.com/office/drawing/2014/main" id="{85CF7B99-B372-46C7-AFEC-AD5187A88889}"/>
                </a:ext>
              </a:extLst>
            </p:cNvPr>
            <p:cNvSpPr>
              <a:spLocks/>
            </p:cNvSpPr>
            <p:nvPr/>
          </p:nvSpPr>
          <p:spPr bwMode="auto">
            <a:xfrm>
              <a:off x="1292" y="2478"/>
              <a:ext cx="46" cy="226"/>
            </a:xfrm>
            <a:custGeom>
              <a:avLst/>
              <a:gdLst>
                <a:gd name="T0" fmla="*/ 58 w 34"/>
                <a:gd name="T1" fmla="*/ 2459 h 102"/>
                <a:gd name="T2" fmla="*/ 0 w 34"/>
                <a:gd name="T3" fmla="*/ 0 h 102"/>
                <a:gd name="T4" fmla="*/ 0 60000 65536"/>
                <a:gd name="T5" fmla="*/ 0 60000 65536"/>
                <a:gd name="T6" fmla="*/ 0 w 34"/>
                <a:gd name="T7" fmla="*/ 0 h 102"/>
                <a:gd name="T8" fmla="*/ 34 w 34"/>
                <a:gd name="T9" fmla="*/ 102 h 102"/>
              </a:gdLst>
              <a:ahLst/>
              <a:cxnLst>
                <a:cxn ang="T4">
                  <a:pos x="T0" y="T1"/>
                </a:cxn>
                <a:cxn ang="T5">
                  <a:pos x="T2" y="T3"/>
                </a:cxn>
              </a:cxnLst>
              <a:rect l="T6" t="T7" r="T8" b="T9"/>
              <a:pathLst>
                <a:path w="34" h="102">
                  <a:moveTo>
                    <a:pt x="18" y="102"/>
                  </a:moveTo>
                  <a:cubicBezTo>
                    <a:pt x="34" y="53"/>
                    <a:pt x="4" y="21"/>
                    <a:pt x="0" y="0"/>
                  </a:cubicBezTo>
                </a:path>
              </a:pathLst>
            </a:custGeom>
            <a:noFill/>
            <a:ln w="28575" cmpd="sng">
              <a:solidFill>
                <a:srgbClr val="99FF99"/>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34836" name="Object 53">
              <a:extLst>
                <a:ext uri="{FF2B5EF4-FFF2-40B4-BE49-F238E27FC236}">
                  <a16:creationId xmlns:a16="http://schemas.microsoft.com/office/drawing/2014/main" id="{8556596B-FA02-453F-A5B7-4204EAE55FAB}"/>
                </a:ext>
              </a:extLst>
            </p:cNvPr>
            <p:cNvGraphicFramePr>
              <a:graphicFrameLocks noChangeAspect="1"/>
            </p:cNvGraphicFramePr>
            <p:nvPr/>
          </p:nvGraphicFramePr>
          <p:xfrm>
            <a:off x="1383" y="2432"/>
            <a:ext cx="381" cy="271"/>
          </p:xfrm>
          <a:graphic>
            <a:graphicData uri="http://schemas.openxmlformats.org/presentationml/2006/ole">
              <mc:AlternateContent xmlns:mc="http://schemas.openxmlformats.org/markup-compatibility/2006">
                <mc:Choice xmlns:v="urn:schemas-microsoft-com:vml" Requires="v">
                  <p:oleObj spid="_x0000_s34885" name="公式" r:id="rId28" imgW="241473" imgH="203375" progId="Equation.3">
                    <p:embed/>
                  </p:oleObj>
                </mc:Choice>
                <mc:Fallback>
                  <p:oleObj name="公式" r:id="rId28" imgW="241473" imgH="203375" progId="Equation.3">
                    <p:embed/>
                    <p:pic>
                      <p:nvPicPr>
                        <p:cNvPr id="0" name="Object 53"/>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383" y="2432"/>
                          <a:ext cx="381"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37" name="Object 54">
              <a:extLst>
                <a:ext uri="{FF2B5EF4-FFF2-40B4-BE49-F238E27FC236}">
                  <a16:creationId xmlns:a16="http://schemas.microsoft.com/office/drawing/2014/main" id="{033B6226-DD2E-466B-9C7D-6BEA38F47E1F}"/>
                </a:ext>
              </a:extLst>
            </p:cNvPr>
            <p:cNvGraphicFramePr>
              <a:graphicFrameLocks noChangeAspect="1"/>
            </p:cNvGraphicFramePr>
            <p:nvPr/>
          </p:nvGraphicFramePr>
          <p:xfrm>
            <a:off x="1654" y="1979"/>
            <a:ext cx="319" cy="353"/>
          </p:xfrm>
          <a:graphic>
            <a:graphicData uri="http://schemas.openxmlformats.org/presentationml/2006/ole">
              <mc:AlternateContent xmlns:mc="http://schemas.openxmlformats.org/markup-compatibility/2006">
                <mc:Choice xmlns:v="urn:schemas-microsoft-com:vml" Requires="v">
                  <p:oleObj spid="_x0000_s34886" name="公式" r:id="rId30" imgW="190574" imgH="253825" progId="Equation.3">
                    <p:embed/>
                  </p:oleObj>
                </mc:Choice>
                <mc:Fallback>
                  <p:oleObj name="公式" r:id="rId30" imgW="190574" imgH="253825" progId="Equation.3">
                    <p:embed/>
                    <p:pic>
                      <p:nvPicPr>
                        <p:cNvPr id="0" name="Object 54"/>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654" y="1979"/>
                          <a:ext cx="319" cy="3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4831" name="Group 55">
            <a:extLst>
              <a:ext uri="{FF2B5EF4-FFF2-40B4-BE49-F238E27FC236}">
                <a16:creationId xmlns:a16="http://schemas.microsoft.com/office/drawing/2014/main" id="{92EA2DE0-D5B9-45AC-B8D7-8FDBD96A8D7A}"/>
              </a:ext>
            </a:extLst>
          </p:cNvPr>
          <p:cNvGrpSpPr>
            <a:grpSpLocks/>
          </p:cNvGrpSpPr>
          <p:nvPr/>
        </p:nvGrpSpPr>
        <p:grpSpPr bwMode="auto">
          <a:xfrm>
            <a:off x="6588125" y="6446838"/>
            <a:ext cx="792163" cy="366712"/>
            <a:chOff x="4649" y="4020"/>
            <a:chExt cx="499" cy="231"/>
          </a:xfrm>
        </p:grpSpPr>
        <p:pic>
          <p:nvPicPr>
            <p:cNvPr id="34832" name="Picture 56" descr="78900">
              <a:extLst>
                <a:ext uri="{FF2B5EF4-FFF2-40B4-BE49-F238E27FC236}">
                  <a16:creationId xmlns:a16="http://schemas.microsoft.com/office/drawing/2014/main" id="{BA6873BB-EE45-4982-B40B-633A3B421BD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3" name="Text Box 57">
              <a:hlinkClick r:id="" action="ppaction://hlinkshowjump?jump=firstslide"/>
              <a:extLst>
                <a:ext uri="{FF2B5EF4-FFF2-40B4-BE49-F238E27FC236}">
                  <a16:creationId xmlns:a16="http://schemas.microsoft.com/office/drawing/2014/main" id="{05CE860D-7A58-46DE-B673-F834FC176ABC}"/>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55362"/>
                                        </p:tgtEl>
                                        <p:attrNameLst>
                                          <p:attrName>style.visibility</p:attrName>
                                        </p:attrNameLst>
                                      </p:cBhvr>
                                      <p:to>
                                        <p:strVal val="visible"/>
                                      </p:to>
                                    </p:set>
                                    <p:animEffect transition="in" filter="wipe(left)">
                                      <p:cBhvr>
                                        <p:cTn id="7" dur="500"/>
                                        <p:tgtEl>
                                          <p:spTgt spid="655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55393"/>
                                        </p:tgtEl>
                                        <p:attrNameLst>
                                          <p:attrName>style.visibility</p:attrName>
                                        </p:attrNameLst>
                                      </p:cBhvr>
                                      <p:to>
                                        <p:strVal val="visible"/>
                                      </p:to>
                                    </p:set>
                                    <p:animEffect transition="in" filter="blinds(horizontal)">
                                      <p:cBhvr>
                                        <p:cTn id="12" dur="500"/>
                                        <p:tgtEl>
                                          <p:spTgt spid="6553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10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10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1000"/>
                                        <p:tgtEl>
                                          <p:spTgt spid="1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1000"/>
                                        <p:tgtEl>
                                          <p:spTgt spid="1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1000"/>
                                        <p:tgtEl>
                                          <p:spTgt spid="10"/>
                                        </p:tgtEl>
                                      </p:cBhvr>
                                    </p:animEffect>
                                  </p:childTnLst>
                                </p:cTn>
                              </p:par>
                            </p:childTnLst>
                          </p:cTn>
                        </p:par>
                        <p:par>
                          <p:cTn id="53" fill="hold" nodeType="afterGroup">
                            <p:stCondLst>
                              <p:cond delay="1000"/>
                            </p:stCondLst>
                            <p:childTnLst>
                              <p:par>
                                <p:cTn id="54" presetID="20" presetClass="entr" presetSubtype="0" fill="hold" grpId="0" nodeType="afterEffect">
                                  <p:stCondLst>
                                    <p:cond delay="0"/>
                                  </p:stCondLst>
                                  <p:childTnLst>
                                    <p:set>
                                      <p:cBhvr>
                                        <p:cTn id="55" dur="1" fill="hold">
                                          <p:stCondLst>
                                            <p:cond delay="0"/>
                                          </p:stCondLst>
                                        </p:cTn>
                                        <p:tgtEl>
                                          <p:spTgt spid="655386"/>
                                        </p:tgtEl>
                                        <p:attrNameLst>
                                          <p:attrName>style.visibility</p:attrName>
                                        </p:attrNameLst>
                                      </p:cBhvr>
                                      <p:to>
                                        <p:strVal val="visible"/>
                                      </p:to>
                                    </p:set>
                                    <p:animEffect transition="in" filter="wedge">
                                      <p:cBhvr>
                                        <p:cTn id="56" dur="2000"/>
                                        <p:tgtEl>
                                          <p:spTgt spid="655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2" grpId="0" animBg="1" autoUpdateAnimBg="0"/>
      <p:bldP spid="65538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Text Box 2">
            <a:extLst>
              <a:ext uri="{FF2B5EF4-FFF2-40B4-BE49-F238E27FC236}">
                <a16:creationId xmlns:a16="http://schemas.microsoft.com/office/drawing/2014/main" id="{48D9251D-D7CA-4095-BDA3-C679CF85991A}"/>
              </a:ext>
            </a:extLst>
          </p:cNvPr>
          <p:cNvSpPr txBox="1">
            <a:spLocks noChangeArrowheads="1"/>
          </p:cNvSpPr>
          <p:nvPr/>
        </p:nvSpPr>
        <p:spPr bwMode="auto">
          <a:xfrm>
            <a:off x="611188" y="620713"/>
            <a:ext cx="4470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startAt="2"/>
            </a:pPr>
            <a:r>
              <a:rPr kumimoji="1" lang="zh-CN" altLang="en-US" sz="2800" b="1">
                <a:solidFill>
                  <a:srgbClr val="FFFF00"/>
                </a:solidFill>
                <a:latin typeface="楷体_GB2312" panose="02010609030101010101" pitchFamily="49" charset="-122"/>
                <a:ea typeface="楷体_GB2312" panose="02010609030101010101" pitchFamily="49" charset="-122"/>
              </a:rPr>
              <a:t>正弦量的微分、积分运算</a:t>
            </a:r>
          </a:p>
        </p:txBody>
      </p:sp>
      <p:graphicFrame>
        <p:nvGraphicFramePr>
          <p:cNvPr id="656387" name="Object 3">
            <a:extLst>
              <a:ext uri="{FF2B5EF4-FFF2-40B4-BE49-F238E27FC236}">
                <a16:creationId xmlns:a16="http://schemas.microsoft.com/office/drawing/2014/main" id="{87F40EAC-DE17-4922-A216-EEA1C1C38B65}"/>
              </a:ext>
            </a:extLst>
          </p:cNvPr>
          <p:cNvGraphicFramePr>
            <a:graphicFrameLocks noChangeAspect="1"/>
          </p:cNvGraphicFramePr>
          <p:nvPr/>
        </p:nvGraphicFramePr>
        <p:xfrm>
          <a:off x="1042988" y="1268413"/>
          <a:ext cx="6192837" cy="676275"/>
        </p:xfrm>
        <a:graphic>
          <a:graphicData uri="http://schemas.openxmlformats.org/presentationml/2006/ole">
            <mc:AlternateContent xmlns:mc="http://schemas.openxmlformats.org/markup-compatibility/2006">
              <mc:Choice xmlns:v="urn:schemas-microsoft-com:vml" Requires="v">
                <p:oleObj spid="_x0000_s35865" name="公式" r:id="rId3" imgW="2527177" imgH="266831" progId="Equation.3">
                  <p:embed/>
                </p:oleObj>
              </mc:Choice>
              <mc:Fallback>
                <p:oleObj name="公式" r:id="rId3" imgW="2527177" imgH="266831"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268413"/>
                        <a:ext cx="6192837" cy="67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6388" name="Object 4">
            <a:extLst>
              <a:ext uri="{FF2B5EF4-FFF2-40B4-BE49-F238E27FC236}">
                <a16:creationId xmlns:a16="http://schemas.microsoft.com/office/drawing/2014/main" id="{B632BD03-F9DC-4979-99D6-044B2EB5F6F3}"/>
              </a:ext>
            </a:extLst>
          </p:cNvPr>
          <p:cNvGraphicFramePr>
            <a:graphicFrameLocks noChangeAspect="1"/>
          </p:cNvGraphicFramePr>
          <p:nvPr/>
        </p:nvGraphicFramePr>
        <p:xfrm>
          <a:off x="2627313" y="2060575"/>
          <a:ext cx="5740400" cy="1408113"/>
        </p:xfrm>
        <a:graphic>
          <a:graphicData uri="http://schemas.openxmlformats.org/presentationml/2006/ole">
            <mc:AlternateContent xmlns:mc="http://schemas.openxmlformats.org/markup-compatibility/2006">
              <mc:Choice xmlns:v="urn:schemas-microsoft-com:vml" Requires="v">
                <p:oleObj spid="_x0000_s35866" name="公式" r:id="rId5" imgW="2730377" imgH="660575" progId="Equation.3">
                  <p:embed/>
                </p:oleObj>
              </mc:Choice>
              <mc:Fallback>
                <p:oleObj name="公式" r:id="rId5" imgW="2730377" imgH="660575"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7313" y="2060575"/>
                        <a:ext cx="5740400" cy="1408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6389" name="Object 5">
            <a:extLst>
              <a:ext uri="{FF2B5EF4-FFF2-40B4-BE49-F238E27FC236}">
                <a16:creationId xmlns:a16="http://schemas.microsoft.com/office/drawing/2014/main" id="{41CEED72-31D1-411E-805A-313FC1C21CFD}"/>
              </a:ext>
            </a:extLst>
          </p:cNvPr>
          <p:cNvGraphicFramePr>
            <a:graphicFrameLocks noChangeAspect="1"/>
          </p:cNvGraphicFramePr>
          <p:nvPr/>
        </p:nvGraphicFramePr>
        <p:xfrm>
          <a:off x="2484438" y="3140075"/>
          <a:ext cx="5983287" cy="1106488"/>
        </p:xfrm>
        <a:graphic>
          <a:graphicData uri="http://schemas.openxmlformats.org/presentationml/2006/ole">
            <mc:AlternateContent xmlns:mc="http://schemas.openxmlformats.org/markup-compatibility/2006">
              <mc:Choice xmlns:v="urn:schemas-microsoft-com:vml" Requires="v">
                <p:oleObj spid="_x0000_s35867" name="公式" r:id="rId7" imgW="2806527" imgH="508044" progId="Equation.3">
                  <p:embed/>
                </p:oleObj>
              </mc:Choice>
              <mc:Fallback>
                <p:oleObj name="公式" r:id="rId7" imgW="2806527" imgH="508044"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3140075"/>
                        <a:ext cx="5983287" cy="1106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6390" name="Text Box 6" descr="绿色大理石">
            <a:extLst>
              <a:ext uri="{FF2B5EF4-FFF2-40B4-BE49-F238E27FC236}">
                <a16:creationId xmlns:a16="http://schemas.microsoft.com/office/drawing/2014/main" id="{71B2DCF1-41F5-4B46-B868-4D587FE2E18F}"/>
              </a:ext>
            </a:extLst>
          </p:cNvPr>
          <p:cNvSpPr txBox="1">
            <a:spLocks noChangeArrowheads="1"/>
          </p:cNvSpPr>
          <p:nvPr/>
        </p:nvSpPr>
        <p:spPr bwMode="auto">
          <a:xfrm>
            <a:off x="611188" y="2205038"/>
            <a:ext cx="1800225" cy="519112"/>
          </a:xfrm>
          <a:prstGeom prst="rect">
            <a:avLst/>
          </a:prstGeom>
          <a:blipFill dpi="0" rotWithShape="1">
            <a:blip r:embed="rId9"/>
            <a:srcRect/>
            <a:tile tx="0" ty="0" sx="100000" sy="100000" flip="none" algn="tl"/>
          </a:blip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微分运算  </a:t>
            </a:r>
          </a:p>
        </p:txBody>
      </p:sp>
      <p:sp>
        <p:nvSpPr>
          <p:cNvPr id="656391" name="Text Box 7" descr="绿色大理石">
            <a:extLst>
              <a:ext uri="{FF2B5EF4-FFF2-40B4-BE49-F238E27FC236}">
                <a16:creationId xmlns:a16="http://schemas.microsoft.com/office/drawing/2014/main" id="{7544FF22-7A61-4188-928B-09CE7C83B7D5}"/>
              </a:ext>
            </a:extLst>
          </p:cNvPr>
          <p:cNvSpPr txBox="1">
            <a:spLocks noChangeArrowheads="1"/>
          </p:cNvSpPr>
          <p:nvPr/>
        </p:nvSpPr>
        <p:spPr bwMode="auto">
          <a:xfrm>
            <a:off x="539750" y="3357563"/>
            <a:ext cx="1800225" cy="519112"/>
          </a:xfrm>
          <a:prstGeom prst="rect">
            <a:avLst/>
          </a:prstGeom>
          <a:blipFill dpi="0" rotWithShape="1">
            <a:blip r:embed="rId9"/>
            <a:srcRect/>
            <a:tile tx="0" ty="0" sx="100000" sy="100000" flip="none" algn="tl"/>
          </a:blip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积分运算</a:t>
            </a:r>
          </a:p>
        </p:txBody>
      </p:sp>
      <p:grpSp>
        <p:nvGrpSpPr>
          <p:cNvPr id="2" name="Group 8">
            <a:extLst>
              <a:ext uri="{FF2B5EF4-FFF2-40B4-BE49-F238E27FC236}">
                <a16:creationId xmlns:a16="http://schemas.microsoft.com/office/drawing/2014/main" id="{9F37403B-8021-4DD9-9118-188DB25C2EEC}"/>
              </a:ext>
            </a:extLst>
          </p:cNvPr>
          <p:cNvGrpSpPr>
            <a:grpSpLocks/>
          </p:cNvGrpSpPr>
          <p:nvPr/>
        </p:nvGrpSpPr>
        <p:grpSpPr bwMode="auto">
          <a:xfrm>
            <a:off x="468313" y="4437063"/>
            <a:ext cx="3887787" cy="1152525"/>
            <a:chOff x="296" y="2532"/>
            <a:chExt cx="2585" cy="648"/>
          </a:xfrm>
        </p:grpSpPr>
        <p:graphicFrame>
          <p:nvGraphicFramePr>
            <p:cNvPr id="35862" name="Object 9">
              <a:extLst>
                <a:ext uri="{FF2B5EF4-FFF2-40B4-BE49-F238E27FC236}">
                  <a16:creationId xmlns:a16="http://schemas.microsoft.com/office/drawing/2014/main" id="{5A285041-B202-4A0E-B740-E5A0371681A2}"/>
                </a:ext>
              </a:extLst>
            </p:cNvPr>
            <p:cNvGraphicFramePr>
              <a:graphicFrameLocks noChangeAspect="1"/>
            </p:cNvGraphicFramePr>
            <p:nvPr/>
          </p:nvGraphicFramePr>
          <p:xfrm>
            <a:off x="296" y="2532"/>
            <a:ext cx="2585" cy="648"/>
          </p:xfrm>
          <a:graphic>
            <a:graphicData uri="http://schemas.openxmlformats.org/presentationml/2006/ole">
              <mc:AlternateContent xmlns:mc="http://schemas.openxmlformats.org/markup-compatibility/2006">
                <mc:Choice xmlns:v="urn:schemas-microsoft-com:vml" Requires="v">
                  <p:oleObj spid="_x0000_s35868" name="公式" r:id="rId10" imgW="1803548" imgH="444588" progId="Equation.3">
                    <p:embed/>
                  </p:oleObj>
                </mc:Choice>
                <mc:Fallback>
                  <p:oleObj name="公式" r:id="rId10" imgW="1803548" imgH="444588" progId="Equation.3">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6" y="2532"/>
                          <a:ext cx="2585" cy="648"/>
                        </a:xfrm>
                        <a:prstGeom prst="rect">
                          <a:avLst/>
                        </a:prstGeom>
                        <a:gradFill rotWithShape="1">
                          <a:gsLst>
                            <a:gs pos="0">
                              <a:srgbClr val="00FFFF"/>
                            </a:gs>
                            <a:gs pos="50000">
                              <a:schemeClr val="bg1"/>
                            </a:gs>
                            <a:gs pos="100000">
                              <a:srgbClr val="00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63" name="Line 10">
              <a:extLst>
                <a:ext uri="{FF2B5EF4-FFF2-40B4-BE49-F238E27FC236}">
                  <a16:creationId xmlns:a16="http://schemas.microsoft.com/office/drawing/2014/main" id="{82562482-7402-454E-8FBD-8D0C85746D39}"/>
                </a:ext>
              </a:extLst>
            </p:cNvPr>
            <p:cNvSpPr>
              <a:spLocks noChangeShapeType="1"/>
            </p:cNvSpPr>
            <p:nvPr/>
          </p:nvSpPr>
          <p:spPr bwMode="auto">
            <a:xfrm flipH="1">
              <a:off x="1927" y="2749"/>
              <a:ext cx="91" cy="318"/>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64" name="Line 11">
              <a:extLst>
                <a:ext uri="{FF2B5EF4-FFF2-40B4-BE49-F238E27FC236}">
                  <a16:creationId xmlns:a16="http://schemas.microsoft.com/office/drawing/2014/main" id="{16387D30-FDF6-415F-BCB5-98795D8D4777}"/>
                </a:ext>
              </a:extLst>
            </p:cNvPr>
            <p:cNvSpPr>
              <a:spLocks noChangeShapeType="1"/>
            </p:cNvSpPr>
            <p:nvPr/>
          </p:nvSpPr>
          <p:spPr bwMode="auto">
            <a:xfrm>
              <a:off x="1927" y="3067"/>
              <a:ext cx="771" cy="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 name="Group 12">
            <a:extLst>
              <a:ext uri="{FF2B5EF4-FFF2-40B4-BE49-F238E27FC236}">
                <a16:creationId xmlns:a16="http://schemas.microsoft.com/office/drawing/2014/main" id="{46DE4BAF-363A-4325-8B8B-95AED8785392}"/>
              </a:ext>
            </a:extLst>
          </p:cNvPr>
          <p:cNvGrpSpPr>
            <a:grpSpLocks/>
          </p:cNvGrpSpPr>
          <p:nvPr/>
        </p:nvGrpSpPr>
        <p:grpSpPr bwMode="auto">
          <a:xfrm>
            <a:off x="4716463" y="4437063"/>
            <a:ext cx="3673475" cy="1152525"/>
            <a:chOff x="3128" y="2897"/>
            <a:chExt cx="2361" cy="674"/>
          </a:xfrm>
        </p:grpSpPr>
        <p:graphicFrame>
          <p:nvGraphicFramePr>
            <p:cNvPr id="35859" name="Object 13">
              <a:extLst>
                <a:ext uri="{FF2B5EF4-FFF2-40B4-BE49-F238E27FC236}">
                  <a16:creationId xmlns:a16="http://schemas.microsoft.com/office/drawing/2014/main" id="{95364EC4-4D68-4349-907D-19D4DDB93CC1}"/>
                </a:ext>
              </a:extLst>
            </p:cNvPr>
            <p:cNvGraphicFramePr>
              <a:graphicFrameLocks noChangeAspect="1"/>
            </p:cNvGraphicFramePr>
            <p:nvPr/>
          </p:nvGraphicFramePr>
          <p:xfrm>
            <a:off x="3128" y="2897"/>
            <a:ext cx="2361" cy="674"/>
          </p:xfrm>
          <a:graphic>
            <a:graphicData uri="http://schemas.openxmlformats.org/presentationml/2006/ole">
              <mc:AlternateContent xmlns:mc="http://schemas.openxmlformats.org/markup-compatibility/2006">
                <mc:Choice xmlns:v="urn:schemas-microsoft-com:vml" Requires="v">
                  <p:oleObj spid="_x0000_s35869" name="公式" r:id="rId12" imgW="1714377" imgH="482425" progId="Equation.3">
                    <p:embed/>
                  </p:oleObj>
                </mc:Choice>
                <mc:Fallback>
                  <p:oleObj name="公式" r:id="rId12" imgW="1714377" imgH="482425" progId="Equation.3">
                    <p:embed/>
                    <p:pic>
                      <p:nvPicPr>
                        <p:cNvPr id="0"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28" y="2897"/>
                          <a:ext cx="2361" cy="674"/>
                        </a:xfrm>
                        <a:prstGeom prst="rect">
                          <a:avLst/>
                        </a:prstGeom>
                        <a:gradFill rotWithShape="1">
                          <a:gsLst>
                            <a:gs pos="0">
                              <a:srgbClr val="CCFFCC"/>
                            </a:gs>
                            <a:gs pos="50000">
                              <a:srgbClr val="FFFFFF"/>
                            </a:gs>
                            <a:gs pos="100000">
                              <a:srgbClr val="CCFFCC"/>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60" name="Line 14">
              <a:extLst>
                <a:ext uri="{FF2B5EF4-FFF2-40B4-BE49-F238E27FC236}">
                  <a16:creationId xmlns:a16="http://schemas.microsoft.com/office/drawing/2014/main" id="{A218ACF4-8FB4-405E-8A96-2980877C97F2}"/>
                </a:ext>
              </a:extLst>
            </p:cNvPr>
            <p:cNvSpPr>
              <a:spLocks noChangeShapeType="1"/>
            </p:cNvSpPr>
            <p:nvPr/>
          </p:nvSpPr>
          <p:spPr bwMode="auto">
            <a:xfrm>
              <a:off x="4649" y="3113"/>
              <a:ext cx="0" cy="317"/>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61" name="Line 15">
              <a:extLst>
                <a:ext uri="{FF2B5EF4-FFF2-40B4-BE49-F238E27FC236}">
                  <a16:creationId xmlns:a16="http://schemas.microsoft.com/office/drawing/2014/main" id="{8D64934F-F9A9-47FE-A3E1-D23144854395}"/>
                </a:ext>
              </a:extLst>
            </p:cNvPr>
            <p:cNvSpPr>
              <a:spLocks noChangeShapeType="1"/>
            </p:cNvSpPr>
            <p:nvPr/>
          </p:nvSpPr>
          <p:spPr bwMode="auto">
            <a:xfrm>
              <a:off x="4649" y="3430"/>
              <a:ext cx="726" cy="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5850" name="Group 16">
            <a:extLst>
              <a:ext uri="{FF2B5EF4-FFF2-40B4-BE49-F238E27FC236}">
                <a16:creationId xmlns:a16="http://schemas.microsoft.com/office/drawing/2014/main" id="{AB097CA9-A7CF-45CD-8F6B-D7AAD595F8FF}"/>
              </a:ext>
            </a:extLst>
          </p:cNvPr>
          <p:cNvGrpSpPr>
            <a:grpSpLocks/>
          </p:cNvGrpSpPr>
          <p:nvPr/>
        </p:nvGrpSpPr>
        <p:grpSpPr bwMode="auto">
          <a:xfrm>
            <a:off x="8316913" y="6446838"/>
            <a:ext cx="792162" cy="366712"/>
            <a:chOff x="5193" y="4020"/>
            <a:chExt cx="499" cy="231"/>
          </a:xfrm>
        </p:grpSpPr>
        <p:pic>
          <p:nvPicPr>
            <p:cNvPr id="35857" name="Picture 17" descr="78900">
              <a:extLst>
                <a:ext uri="{FF2B5EF4-FFF2-40B4-BE49-F238E27FC236}">
                  <a16:creationId xmlns:a16="http://schemas.microsoft.com/office/drawing/2014/main" id="{B871BA37-1613-4AED-8687-97D21308CA4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8" name="Text Box 18">
              <a:hlinkClick r:id="" action="ppaction://hlinkshowjump?jump=nextslide"/>
              <a:extLst>
                <a:ext uri="{FF2B5EF4-FFF2-40B4-BE49-F238E27FC236}">
                  <a16:creationId xmlns:a16="http://schemas.microsoft.com/office/drawing/2014/main" id="{59233A68-E660-40BC-825C-BEE9EBFE6D98}"/>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5851" name="Group 19">
            <a:extLst>
              <a:ext uri="{FF2B5EF4-FFF2-40B4-BE49-F238E27FC236}">
                <a16:creationId xmlns:a16="http://schemas.microsoft.com/office/drawing/2014/main" id="{DCE967BB-6973-4779-84D4-032133437012}"/>
              </a:ext>
            </a:extLst>
          </p:cNvPr>
          <p:cNvGrpSpPr>
            <a:grpSpLocks/>
          </p:cNvGrpSpPr>
          <p:nvPr/>
        </p:nvGrpSpPr>
        <p:grpSpPr bwMode="auto">
          <a:xfrm>
            <a:off x="7453313" y="6446838"/>
            <a:ext cx="792162" cy="366712"/>
            <a:chOff x="4649" y="4020"/>
            <a:chExt cx="499" cy="231"/>
          </a:xfrm>
        </p:grpSpPr>
        <p:pic>
          <p:nvPicPr>
            <p:cNvPr id="35855" name="Picture 20" descr="78900">
              <a:extLst>
                <a:ext uri="{FF2B5EF4-FFF2-40B4-BE49-F238E27FC236}">
                  <a16:creationId xmlns:a16="http://schemas.microsoft.com/office/drawing/2014/main" id="{4F7D4112-0864-4922-B216-9CDE4D0774C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6" name="Text Box 21">
              <a:hlinkClick r:id="" action="ppaction://hlinkshowjump?jump=previousslide"/>
              <a:extLst>
                <a:ext uri="{FF2B5EF4-FFF2-40B4-BE49-F238E27FC236}">
                  <a16:creationId xmlns:a16="http://schemas.microsoft.com/office/drawing/2014/main" id="{A074B700-CD14-498C-90E2-7B7017AC261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35852" name="Group 22">
            <a:extLst>
              <a:ext uri="{FF2B5EF4-FFF2-40B4-BE49-F238E27FC236}">
                <a16:creationId xmlns:a16="http://schemas.microsoft.com/office/drawing/2014/main" id="{69D836AC-4AB9-4BC7-BAE7-193B909444A1}"/>
              </a:ext>
            </a:extLst>
          </p:cNvPr>
          <p:cNvGrpSpPr>
            <a:grpSpLocks/>
          </p:cNvGrpSpPr>
          <p:nvPr/>
        </p:nvGrpSpPr>
        <p:grpSpPr bwMode="auto">
          <a:xfrm>
            <a:off x="6588125" y="6446838"/>
            <a:ext cx="792163" cy="366712"/>
            <a:chOff x="4649" y="4020"/>
            <a:chExt cx="499" cy="231"/>
          </a:xfrm>
        </p:grpSpPr>
        <p:pic>
          <p:nvPicPr>
            <p:cNvPr id="35853" name="Picture 23" descr="78900">
              <a:extLst>
                <a:ext uri="{FF2B5EF4-FFF2-40B4-BE49-F238E27FC236}">
                  <a16:creationId xmlns:a16="http://schemas.microsoft.com/office/drawing/2014/main" id="{8053A3E2-B1E8-4FF1-B6A7-4B1D433ED10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4" name="Text Box 24">
              <a:hlinkClick r:id="" action="ppaction://hlinkshowjump?jump=firstslide"/>
              <a:extLst>
                <a:ext uri="{FF2B5EF4-FFF2-40B4-BE49-F238E27FC236}">
                  <a16:creationId xmlns:a16="http://schemas.microsoft.com/office/drawing/2014/main" id="{1CF5FB02-36B9-410A-9E12-6945BA814AD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56386"/>
                                        </p:tgtEl>
                                        <p:attrNameLst>
                                          <p:attrName>style.visibility</p:attrName>
                                        </p:attrNameLst>
                                      </p:cBhvr>
                                      <p:to>
                                        <p:strVal val="visible"/>
                                      </p:to>
                                    </p:set>
                                    <p:anim calcmode="lin" valueType="num">
                                      <p:cBhvr additive="base">
                                        <p:cTn id="7" dur="500" fill="hold"/>
                                        <p:tgtEl>
                                          <p:spTgt spid="656386"/>
                                        </p:tgtEl>
                                        <p:attrNameLst>
                                          <p:attrName>ppt_x</p:attrName>
                                        </p:attrNameLst>
                                      </p:cBhvr>
                                      <p:tavLst>
                                        <p:tav tm="0">
                                          <p:val>
                                            <p:strVal val="0-#ppt_w/2"/>
                                          </p:val>
                                        </p:tav>
                                        <p:tav tm="100000">
                                          <p:val>
                                            <p:strVal val="#ppt_x"/>
                                          </p:val>
                                        </p:tav>
                                      </p:tavLst>
                                    </p:anim>
                                    <p:anim calcmode="lin" valueType="num">
                                      <p:cBhvr additive="base">
                                        <p:cTn id="8" dur="500" fill="hold"/>
                                        <p:tgtEl>
                                          <p:spTgt spid="6563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nodeType="clickEffect">
                                  <p:stCondLst>
                                    <p:cond delay="0"/>
                                  </p:stCondLst>
                                  <p:childTnLst>
                                    <p:set>
                                      <p:cBhvr>
                                        <p:cTn id="12" dur="1" fill="hold">
                                          <p:stCondLst>
                                            <p:cond delay="0"/>
                                          </p:stCondLst>
                                        </p:cTn>
                                        <p:tgtEl>
                                          <p:spTgt spid="656387"/>
                                        </p:tgtEl>
                                        <p:attrNameLst>
                                          <p:attrName>style.visibility</p:attrName>
                                        </p:attrNameLst>
                                      </p:cBhvr>
                                      <p:to>
                                        <p:strVal val="visible"/>
                                      </p:to>
                                    </p:set>
                                    <p:animEffect transition="in" filter="box(out)">
                                      <p:cBhvr>
                                        <p:cTn id="13" dur="500"/>
                                        <p:tgtEl>
                                          <p:spTgt spid="65638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56390"/>
                                        </p:tgtEl>
                                        <p:attrNameLst>
                                          <p:attrName>style.visibility</p:attrName>
                                        </p:attrNameLst>
                                      </p:cBhvr>
                                      <p:to>
                                        <p:strVal val="visible"/>
                                      </p:to>
                                    </p:set>
                                    <p:anim calcmode="lin" valueType="num">
                                      <p:cBhvr additive="base">
                                        <p:cTn id="18" dur="500" fill="hold"/>
                                        <p:tgtEl>
                                          <p:spTgt spid="656390"/>
                                        </p:tgtEl>
                                        <p:attrNameLst>
                                          <p:attrName>ppt_x</p:attrName>
                                        </p:attrNameLst>
                                      </p:cBhvr>
                                      <p:tavLst>
                                        <p:tav tm="0">
                                          <p:val>
                                            <p:strVal val="0-#ppt_w/2"/>
                                          </p:val>
                                        </p:tav>
                                        <p:tav tm="100000">
                                          <p:val>
                                            <p:strVal val="#ppt_x"/>
                                          </p:val>
                                        </p:tav>
                                      </p:tavLst>
                                    </p:anim>
                                    <p:anim calcmode="lin" valueType="num">
                                      <p:cBhvr additive="base">
                                        <p:cTn id="19" dur="500" fill="hold"/>
                                        <p:tgtEl>
                                          <p:spTgt spid="656390"/>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6" fill="hold" nodeType="clickEffect">
                                  <p:stCondLst>
                                    <p:cond delay="0"/>
                                  </p:stCondLst>
                                  <p:childTnLst>
                                    <p:set>
                                      <p:cBhvr>
                                        <p:cTn id="23" dur="1" fill="hold">
                                          <p:stCondLst>
                                            <p:cond delay="0"/>
                                          </p:stCondLst>
                                        </p:cTn>
                                        <p:tgtEl>
                                          <p:spTgt spid="656388"/>
                                        </p:tgtEl>
                                        <p:attrNameLst>
                                          <p:attrName>style.visibility</p:attrName>
                                        </p:attrNameLst>
                                      </p:cBhvr>
                                      <p:to>
                                        <p:strVal val="visible"/>
                                      </p:to>
                                    </p:set>
                                    <p:animEffect transition="in" filter="strips(downRight)">
                                      <p:cBhvr>
                                        <p:cTn id="24" dur="2000"/>
                                        <p:tgtEl>
                                          <p:spTgt spid="65638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2000"/>
                                        <p:tgtEl>
                                          <p:spTgt spid="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656391"/>
                                        </p:tgtEl>
                                        <p:attrNameLst>
                                          <p:attrName>style.visibility</p:attrName>
                                        </p:attrNameLst>
                                      </p:cBhvr>
                                      <p:to>
                                        <p:strVal val="visible"/>
                                      </p:to>
                                    </p:set>
                                    <p:anim calcmode="lin" valueType="num">
                                      <p:cBhvr additive="base">
                                        <p:cTn id="34" dur="500" fill="hold"/>
                                        <p:tgtEl>
                                          <p:spTgt spid="656391"/>
                                        </p:tgtEl>
                                        <p:attrNameLst>
                                          <p:attrName>ppt_x</p:attrName>
                                        </p:attrNameLst>
                                      </p:cBhvr>
                                      <p:tavLst>
                                        <p:tav tm="0">
                                          <p:val>
                                            <p:strVal val="0-#ppt_w/2"/>
                                          </p:val>
                                        </p:tav>
                                        <p:tav tm="100000">
                                          <p:val>
                                            <p:strVal val="#ppt_x"/>
                                          </p:val>
                                        </p:tav>
                                      </p:tavLst>
                                    </p:anim>
                                    <p:anim calcmode="lin" valueType="num">
                                      <p:cBhvr additive="base">
                                        <p:cTn id="35" dur="500" fill="hold"/>
                                        <p:tgtEl>
                                          <p:spTgt spid="656391"/>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656389"/>
                                        </p:tgtEl>
                                        <p:attrNameLst>
                                          <p:attrName>style.visibility</p:attrName>
                                        </p:attrNameLst>
                                      </p:cBhvr>
                                      <p:to>
                                        <p:strVal val="visible"/>
                                      </p:to>
                                    </p:set>
                                    <p:animEffect transition="in" filter="strips(downRight)">
                                      <p:cBhvr>
                                        <p:cTn id="40" dur="2000"/>
                                        <p:tgtEl>
                                          <p:spTgt spid="65638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6386" grpId="0" autoUpdateAnimBg="0"/>
      <p:bldP spid="656390" grpId="0" animBg="1" autoUpdateAnimBg="0"/>
      <p:bldP spid="656391"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Text Box 2">
            <a:extLst>
              <a:ext uri="{FF2B5EF4-FFF2-40B4-BE49-F238E27FC236}">
                <a16:creationId xmlns:a16="http://schemas.microsoft.com/office/drawing/2014/main" id="{355CCBB9-34D5-46E8-8289-E4973E0126F8}"/>
              </a:ext>
            </a:extLst>
          </p:cNvPr>
          <p:cNvSpPr txBox="1">
            <a:spLocks noChangeArrowheads="1"/>
          </p:cNvSpPr>
          <p:nvPr/>
        </p:nvSpPr>
        <p:spPr bwMode="auto">
          <a:xfrm>
            <a:off x="468313" y="558800"/>
            <a:ext cx="5921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b="1">
                <a:solidFill>
                  <a:schemeClr val="bg1"/>
                </a:solidFill>
                <a:ea typeface="宋体" panose="02010600030101010101" pitchFamily="2" charset="-122"/>
              </a:rPr>
              <a:t>例</a:t>
            </a:r>
          </a:p>
        </p:txBody>
      </p:sp>
      <p:graphicFrame>
        <p:nvGraphicFramePr>
          <p:cNvPr id="657411" name="Object 3">
            <a:extLst>
              <a:ext uri="{FF2B5EF4-FFF2-40B4-BE49-F238E27FC236}">
                <a16:creationId xmlns:a16="http://schemas.microsoft.com/office/drawing/2014/main" id="{55266B38-4377-4DDC-954C-6DDE89F67C35}"/>
              </a:ext>
            </a:extLst>
          </p:cNvPr>
          <p:cNvGraphicFramePr>
            <a:graphicFrameLocks noChangeAspect="1"/>
          </p:cNvGraphicFramePr>
          <p:nvPr/>
        </p:nvGraphicFramePr>
        <p:xfrm>
          <a:off x="3708400" y="836613"/>
          <a:ext cx="4119563" cy="646112"/>
        </p:xfrm>
        <a:graphic>
          <a:graphicData uri="http://schemas.openxmlformats.org/presentationml/2006/ole">
            <mc:AlternateContent xmlns:mc="http://schemas.openxmlformats.org/markup-compatibility/2006">
              <mc:Choice xmlns:v="urn:schemas-microsoft-com:vml" Requires="v">
                <p:oleObj spid="_x0000_s36908" name="公式" r:id="rId3" imgW="1752649" imgH="266831" progId="Equation.3">
                  <p:embed/>
                </p:oleObj>
              </mc:Choice>
              <mc:Fallback>
                <p:oleObj name="公式" r:id="rId3" imgW="1752649" imgH="266831"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836613"/>
                        <a:ext cx="4119563" cy="646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7412" name="Object 4">
            <a:extLst>
              <a:ext uri="{FF2B5EF4-FFF2-40B4-BE49-F238E27FC236}">
                <a16:creationId xmlns:a16="http://schemas.microsoft.com/office/drawing/2014/main" id="{DA74C57A-5331-4B57-B875-46198B777450}"/>
              </a:ext>
            </a:extLst>
          </p:cNvPr>
          <p:cNvGraphicFramePr>
            <a:graphicFrameLocks noChangeAspect="1"/>
          </p:cNvGraphicFramePr>
          <p:nvPr/>
        </p:nvGraphicFramePr>
        <p:xfrm>
          <a:off x="3635375" y="1484313"/>
          <a:ext cx="4465638" cy="1133475"/>
        </p:xfrm>
        <a:graphic>
          <a:graphicData uri="http://schemas.openxmlformats.org/presentationml/2006/ole">
            <mc:AlternateContent xmlns:mc="http://schemas.openxmlformats.org/markup-compatibility/2006">
              <mc:Choice xmlns:v="urn:schemas-microsoft-com:vml" Requires="v">
                <p:oleObj spid="_x0000_s36909" name="公式" r:id="rId5" imgW="1777901" imgH="444588" progId="Equation.3">
                  <p:embed/>
                </p:oleObj>
              </mc:Choice>
              <mc:Fallback>
                <p:oleObj name="公式" r:id="rId5" imgW="1777901" imgH="444588"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5375" y="1484313"/>
                        <a:ext cx="4465638"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7413" name="Text Box 5">
            <a:extLst>
              <a:ext uri="{FF2B5EF4-FFF2-40B4-BE49-F238E27FC236}">
                <a16:creationId xmlns:a16="http://schemas.microsoft.com/office/drawing/2014/main" id="{5287AA4C-8875-4770-84AD-0F0F4C3455F5}"/>
              </a:ext>
            </a:extLst>
          </p:cNvPr>
          <p:cNvSpPr txBox="1">
            <a:spLocks noChangeArrowheads="1"/>
          </p:cNvSpPr>
          <p:nvPr/>
        </p:nvSpPr>
        <p:spPr bwMode="auto">
          <a:xfrm>
            <a:off x="1331913" y="2987675"/>
            <a:ext cx="2520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用相量运算：</a:t>
            </a:r>
          </a:p>
        </p:txBody>
      </p:sp>
      <p:graphicFrame>
        <p:nvGraphicFramePr>
          <p:cNvPr id="657414" name="Object 6">
            <a:extLst>
              <a:ext uri="{FF2B5EF4-FFF2-40B4-BE49-F238E27FC236}">
                <a16:creationId xmlns:a16="http://schemas.microsoft.com/office/drawing/2014/main" id="{A59C7C4E-7D9F-4300-AA0B-7A4879A795F7}"/>
              </a:ext>
            </a:extLst>
          </p:cNvPr>
          <p:cNvGraphicFramePr>
            <a:graphicFrameLocks noChangeAspect="1"/>
          </p:cNvGraphicFramePr>
          <p:nvPr/>
        </p:nvGraphicFramePr>
        <p:xfrm>
          <a:off x="3779838" y="2636838"/>
          <a:ext cx="4176712" cy="1117600"/>
        </p:xfrm>
        <a:graphic>
          <a:graphicData uri="http://schemas.openxmlformats.org/presentationml/2006/ole">
            <mc:AlternateContent xmlns:mc="http://schemas.openxmlformats.org/markup-compatibility/2006">
              <mc:Choice xmlns:v="urn:schemas-microsoft-com:vml" Requires="v">
                <p:oleObj spid="_x0000_s36910" name="公式" r:id="rId7" imgW="1689125" imgH="482425" progId="Equation.3">
                  <p:embed/>
                </p:oleObj>
              </mc:Choice>
              <mc:Fallback>
                <p:oleObj name="公式" r:id="rId7" imgW="1689125" imgH="482425"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9838" y="2636838"/>
                        <a:ext cx="4176712"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7415" name="Text Box 7">
            <a:extLst>
              <a:ext uri="{FF2B5EF4-FFF2-40B4-BE49-F238E27FC236}">
                <a16:creationId xmlns:a16="http://schemas.microsoft.com/office/drawing/2014/main" id="{0D8AE135-EA42-475F-A2F8-7824AF061D4D}"/>
              </a:ext>
            </a:extLst>
          </p:cNvPr>
          <p:cNvSpPr txBox="1">
            <a:spLocks noChangeArrowheads="1"/>
          </p:cNvSpPr>
          <p:nvPr/>
        </p:nvSpPr>
        <p:spPr bwMode="auto">
          <a:xfrm>
            <a:off x="827088" y="4211638"/>
            <a:ext cx="56165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AutoNum type="circleNumDbPlain"/>
            </a:pPr>
            <a:r>
              <a:rPr lang="zh-CN" altLang="en-US" sz="2800" b="1">
                <a:solidFill>
                  <a:srgbClr val="FFFF00"/>
                </a:solidFill>
                <a:latin typeface="楷体_GB2312" panose="02010609030101010101" pitchFamily="49" charset="-122"/>
                <a:ea typeface="楷体_GB2312" panose="02010609030101010101" pitchFamily="49" charset="-122"/>
              </a:rPr>
              <a:t>把时域问题变为复数问题；</a:t>
            </a:r>
          </a:p>
        </p:txBody>
      </p:sp>
      <p:sp>
        <p:nvSpPr>
          <p:cNvPr id="657416" name="Text Box 8">
            <a:extLst>
              <a:ext uri="{FF2B5EF4-FFF2-40B4-BE49-F238E27FC236}">
                <a16:creationId xmlns:a16="http://schemas.microsoft.com/office/drawing/2014/main" id="{3520F422-79A2-4A99-B39C-F03E50FF1717}"/>
              </a:ext>
            </a:extLst>
          </p:cNvPr>
          <p:cNvSpPr txBox="1">
            <a:spLocks noChangeArrowheads="1"/>
          </p:cNvSpPr>
          <p:nvPr/>
        </p:nvSpPr>
        <p:spPr bwMode="auto">
          <a:xfrm>
            <a:off x="827088" y="4781550"/>
            <a:ext cx="72723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startAt="2"/>
            </a:pPr>
            <a:r>
              <a:rPr lang="zh-CN" altLang="en-US" sz="2800" b="1">
                <a:solidFill>
                  <a:srgbClr val="FFFF00"/>
                </a:solidFill>
                <a:latin typeface="楷体_GB2312" panose="02010609030101010101" pitchFamily="49" charset="-122"/>
                <a:ea typeface="楷体_GB2312" panose="02010609030101010101" pitchFamily="49" charset="-122"/>
              </a:rPr>
              <a:t>把微积分方程的运算变为复数方程运算；</a:t>
            </a:r>
          </a:p>
        </p:txBody>
      </p:sp>
      <p:sp>
        <p:nvSpPr>
          <p:cNvPr id="657417" name="Text Box 9">
            <a:extLst>
              <a:ext uri="{FF2B5EF4-FFF2-40B4-BE49-F238E27FC236}">
                <a16:creationId xmlns:a16="http://schemas.microsoft.com/office/drawing/2014/main" id="{5BF749F0-628D-4C5F-96B6-11196026F713}"/>
              </a:ext>
            </a:extLst>
          </p:cNvPr>
          <p:cNvSpPr txBox="1">
            <a:spLocks noChangeArrowheads="1"/>
          </p:cNvSpPr>
          <p:nvPr/>
        </p:nvSpPr>
        <p:spPr bwMode="auto">
          <a:xfrm>
            <a:off x="827088" y="5300663"/>
            <a:ext cx="81375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startAt="3"/>
            </a:pPr>
            <a:r>
              <a:rPr lang="zh-CN" altLang="en-US" sz="2800" b="1">
                <a:solidFill>
                  <a:srgbClr val="FFFF00"/>
                </a:solidFill>
                <a:latin typeface="楷体_GB2312" panose="02010609030101010101" pitchFamily="49" charset="-122"/>
                <a:ea typeface="楷体_GB2312" panose="02010609030101010101" pitchFamily="49" charset="-122"/>
              </a:rPr>
              <a:t>可以把直流电路的分析方法直接用于交流电路。</a:t>
            </a:r>
          </a:p>
        </p:txBody>
      </p:sp>
      <p:grpSp>
        <p:nvGrpSpPr>
          <p:cNvPr id="36874" name="Group 10">
            <a:extLst>
              <a:ext uri="{FF2B5EF4-FFF2-40B4-BE49-F238E27FC236}">
                <a16:creationId xmlns:a16="http://schemas.microsoft.com/office/drawing/2014/main" id="{140BFA20-698D-4A52-BA01-E57D1558111E}"/>
              </a:ext>
            </a:extLst>
          </p:cNvPr>
          <p:cNvGrpSpPr>
            <a:grpSpLocks/>
          </p:cNvGrpSpPr>
          <p:nvPr/>
        </p:nvGrpSpPr>
        <p:grpSpPr bwMode="auto">
          <a:xfrm>
            <a:off x="8316913" y="6446838"/>
            <a:ext cx="792162" cy="366712"/>
            <a:chOff x="5193" y="4020"/>
            <a:chExt cx="499" cy="231"/>
          </a:xfrm>
        </p:grpSpPr>
        <p:pic>
          <p:nvPicPr>
            <p:cNvPr id="36906" name="Picture 11" descr="78900">
              <a:extLst>
                <a:ext uri="{FF2B5EF4-FFF2-40B4-BE49-F238E27FC236}">
                  <a16:creationId xmlns:a16="http://schemas.microsoft.com/office/drawing/2014/main" id="{2E95AF07-09CE-4E15-A1DF-3B733AF468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07" name="Text Box 12">
              <a:hlinkClick r:id="" action="ppaction://hlinkshowjump?jump=nextslide"/>
              <a:extLst>
                <a:ext uri="{FF2B5EF4-FFF2-40B4-BE49-F238E27FC236}">
                  <a16:creationId xmlns:a16="http://schemas.microsoft.com/office/drawing/2014/main" id="{E0036092-4AEB-4A1F-98F5-1F56E1606DB7}"/>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6875" name="Group 13">
            <a:extLst>
              <a:ext uri="{FF2B5EF4-FFF2-40B4-BE49-F238E27FC236}">
                <a16:creationId xmlns:a16="http://schemas.microsoft.com/office/drawing/2014/main" id="{3AFA0923-A195-4D6B-BAB5-42D35A03F5F2}"/>
              </a:ext>
            </a:extLst>
          </p:cNvPr>
          <p:cNvGrpSpPr>
            <a:grpSpLocks/>
          </p:cNvGrpSpPr>
          <p:nvPr/>
        </p:nvGrpSpPr>
        <p:grpSpPr bwMode="auto">
          <a:xfrm>
            <a:off x="7453313" y="6446838"/>
            <a:ext cx="792162" cy="366712"/>
            <a:chOff x="4649" y="4020"/>
            <a:chExt cx="499" cy="231"/>
          </a:xfrm>
        </p:grpSpPr>
        <p:pic>
          <p:nvPicPr>
            <p:cNvPr id="36904" name="Picture 14" descr="78900">
              <a:extLst>
                <a:ext uri="{FF2B5EF4-FFF2-40B4-BE49-F238E27FC236}">
                  <a16:creationId xmlns:a16="http://schemas.microsoft.com/office/drawing/2014/main" id="{5FECE61E-D711-48F3-AF0F-0B4E56416AA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05" name="Text Box 15">
              <a:hlinkClick r:id="" action="ppaction://hlinkshowjump?jump=previousslide"/>
              <a:extLst>
                <a:ext uri="{FF2B5EF4-FFF2-40B4-BE49-F238E27FC236}">
                  <a16:creationId xmlns:a16="http://schemas.microsoft.com/office/drawing/2014/main" id="{B2467C1C-4ECD-4B1D-A0F7-EED0EF1185C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6">
            <a:extLst>
              <a:ext uri="{FF2B5EF4-FFF2-40B4-BE49-F238E27FC236}">
                <a16:creationId xmlns:a16="http://schemas.microsoft.com/office/drawing/2014/main" id="{669278C0-B050-464D-B44C-87582EA199AF}"/>
              </a:ext>
            </a:extLst>
          </p:cNvPr>
          <p:cNvGrpSpPr>
            <a:grpSpLocks/>
          </p:cNvGrpSpPr>
          <p:nvPr/>
        </p:nvGrpSpPr>
        <p:grpSpPr bwMode="auto">
          <a:xfrm>
            <a:off x="1331913" y="682625"/>
            <a:ext cx="2016125" cy="2133600"/>
            <a:chOff x="2744" y="663"/>
            <a:chExt cx="1270" cy="1344"/>
          </a:xfrm>
        </p:grpSpPr>
        <p:sp>
          <p:nvSpPr>
            <p:cNvPr id="36883" name="Freeform 17">
              <a:extLst>
                <a:ext uri="{FF2B5EF4-FFF2-40B4-BE49-F238E27FC236}">
                  <a16:creationId xmlns:a16="http://schemas.microsoft.com/office/drawing/2014/main" id="{A99ACA39-8816-4BC9-97CF-05B6D9BC47C3}"/>
                </a:ext>
              </a:extLst>
            </p:cNvPr>
            <p:cNvSpPr>
              <a:spLocks/>
            </p:cNvSpPr>
            <p:nvPr/>
          </p:nvSpPr>
          <p:spPr bwMode="auto">
            <a:xfrm>
              <a:off x="3923" y="1026"/>
              <a:ext cx="46" cy="227"/>
            </a:xfrm>
            <a:custGeom>
              <a:avLst/>
              <a:gdLst>
                <a:gd name="T0" fmla="*/ 0 w 1"/>
                <a:gd name="T1" fmla="*/ 1427 h 123"/>
                <a:gd name="T2" fmla="*/ 0 w 1"/>
                <a:gd name="T3" fmla="*/ 0 h 123"/>
                <a:gd name="T4" fmla="*/ 0 60000 65536"/>
                <a:gd name="T5" fmla="*/ 0 60000 65536"/>
                <a:gd name="T6" fmla="*/ 0 w 1"/>
                <a:gd name="T7" fmla="*/ 0 h 123"/>
                <a:gd name="T8" fmla="*/ 1 w 1"/>
                <a:gd name="T9" fmla="*/ 123 h 123"/>
              </a:gdLst>
              <a:ahLst/>
              <a:cxnLst>
                <a:cxn ang="T4">
                  <a:pos x="T0" y="T1"/>
                </a:cxn>
                <a:cxn ang="T5">
                  <a:pos x="T2" y="T3"/>
                </a:cxn>
              </a:cxnLst>
              <a:rect l="T6" t="T7" r="T8" b="T9"/>
              <a:pathLst>
                <a:path w="1" h="123">
                  <a:moveTo>
                    <a:pt x="0" y="123"/>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6884" name="Freeform 18">
              <a:extLst>
                <a:ext uri="{FF2B5EF4-FFF2-40B4-BE49-F238E27FC236}">
                  <a16:creationId xmlns:a16="http://schemas.microsoft.com/office/drawing/2014/main" id="{9A02491F-2167-48C6-A243-65932A4BB761}"/>
                </a:ext>
              </a:extLst>
            </p:cNvPr>
            <p:cNvSpPr>
              <a:spLocks/>
            </p:cNvSpPr>
            <p:nvPr/>
          </p:nvSpPr>
          <p:spPr bwMode="auto">
            <a:xfrm flipH="1">
              <a:off x="3878" y="1661"/>
              <a:ext cx="45" cy="227"/>
            </a:xfrm>
            <a:custGeom>
              <a:avLst/>
              <a:gdLst>
                <a:gd name="T0" fmla="*/ 0 w 1"/>
                <a:gd name="T1" fmla="*/ 0 h 123"/>
                <a:gd name="T2" fmla="*/ 0 w 1"/>
                <a:gd name="T3" fmla="*/ 1427 h 123"/>
                <a:gd name="T4" fmla="*/ 0 60000 65536"/>
                <a:gd name="T5" fmla="*/ 0 60000 65536"/>
                <a:gd name="T6" fmla="*/ 0 w 1"/>
                <a:gd name="T7" fmla="*/ 0 h 123"/>
                <a:gd name="T8" fmla="*/ 1 w 1"/>
                <a:gd name="T9" fmla="*/ 123 h 123"/>
              </a:gdLst>
              <a:ahLst/>
              <a:cxnLst>
                <a:cxn ang="T4">
                  <a:pos x="T0" y="T1"/>
                </a:cxn>
                <a:cxn ang="T5">
                  <a:pos x="T2" y="T3"/>
                </a:cxn>
              </a:cxnLst>
              <a:rect l="T6" t="T7" r="T8" b="T9"/>
              <a:pathLst>
                <a:path w="1" h="123">
                  <a:moveTo>
                    <a:pt x="0" y="0"/>
                  </a:moveTo>
                  <a:lnTo>
                    <a:pt x="0" y="123"/>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6885" name="Line 19">
              <a:extLst>
                <a:ext uri="{FF2B5EF4-FFF2-40B4-BE49-F238E27FC236}">
                  <a16:creationId xmlns:a16="http://schemas.microsoft.com/office/drawing/2014/main" id="{D5DEF40B-9A85-4365-9680-5EFCE5559E27}"/>
                </a:ext>
              </a:extLst>
            </p:cNvPr>
            <p:cNvSpPr>
              <a:spLocks noChangeShapeType="1"/>
            </p:cNvSpPr>
            <p:nvPr/>
          </p:nvSpPr>
          <p:spPr bwMode="auto">
            <a:xfrm>
              <a:off x="2835" y="1026"/>
              <a:ext cx="1088" cy="0"/>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6886" name="Text Box 20">
              <a:extLst>
                <a:ext uri="{FF2B5EF4-FFF2-40B4-BE49-F238E27FC236}">
                  <a16:creationId xmlns:a16="http://schemas.microsoft.com/office/drawing/2014/main" id="{D8BA3161-A5B0-4E87-B6B9-6968AEA8BB58}"/>
                </a:ext>
              </a:extLst>
            </p:cNvPr>
            <p:cNvSpPr txBox="1">
              <a:spLocks noChangeArrowheads="1"/>
            </p:cNvSpPr>
            <p:nvPr/>
          </p:nvSpPr>
          <p:spPr bwMode="auto">
            <a:xfrm>
              <a:off x="3243" y="1026"/>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36887" name="Line 21">
              <a:extLst>
                <a:ext uri="{FF2B5EF4-FFF2-40B4-BE49-F238E27FC236}">
                  <a16:creationId xmlns:a16="http://schemas.microsoft.com/office/drawing/2014/main" id="{9902962E-A6E2-43FA-9F57-B07154B74B84}"/>
                </a:ext>
              </a:extLst>
            </p:cNvPr>
            <p:cNvSpPr>
              <a:spLocks noChangeShapeType="1"/>
            </p:cNvSpPr>
            <p:nvPr/>
          </p:nvSpPr>
          <p:spPr bwMode="auto">
            <a:xfrm>
              <a:off x="2835" y="1071"/>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6888" name="Text Box 22">
              <a:extLst>
                <a:ext uri="{FF2B5EF4-FFF2-40B4-BE49-F238E27FC236}">
                  <a16:creationId xmlns:a16="http://schemas.microsoft.com/office/drawing/2014/main" id="{3D29AEED-C99C-4E8F-B85C-91073D97459D}"/>
                </a:ext>
              </a:extLst>
            </p:cNvPr>
            <p:cNvSpPr txBox="1">
              <a:spLocks noChangeArrowheads="1"/>
            </p:cNvSpPr>
            <p:nvPr/>
          </p:nvSpPr>
          <p:spPr bwMode="auto">
            <a:xfrm>
              <a:off x="2789" y="663"/>
              <a:ext cx="39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t</a:t>
              </a:r>
              <a:r>
                <a:rPr kumimoji="1" lang="en-US" altLang="zh-CN" sz="2800">
                  <a:solidFill>
                    <a:schemeClr val="bg1"/>
                  </a:solidFill>
                  <a:ea typeface="宋体" panose="02010600030101010101" pitchFamily="2" charset="-122"/>
                </a:rPr>
                <a:t>)</a:t>
              </a:r>
            </a:p>
          </p:txBody>
        </p:sp>
        <p:sp>
          <p:nvSpPr>
            <p:cNvPr id="36889" name="Text Box 23">
              <a:extLst>
                <a:ext uri="{FF2B5EF4-FFF2-40B4-BE49-F238E27FC236}">
                  <a16:creationId xmlns:a16="http://schemas.microsoft.com/office/drawing/2014/main" id="{C871F451-15E9-4DF3-84A8-56BEE59CA18D}"/>
                </a:ext>
              </a:extLst>
            </p:cNvPr>
            <p:cNvSpPr txBox="1">
              <a:spLocks noChangeArrowheads="1"/>
            </p:cNvSpPr>
            <p:nvPr/>
          </p:nvSpPr>
          <p:spPr bwMode="auto">
            <a:xfrm>
              <a:off x="2744" y="1298"/>
              <a:ext cx="4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t</a:t>
              </a:r>
              <a:r>
                <a:rPr kumimoji="1" lang="en-US" altLang="zh-CN" sz="2800">
                  <a:solidFill>
                    <a:schemeClr val="bg1"/>
                  </a:solidFill>
                  <a:ea typeface="宋体" panose="02010600030101010101" pitchFamily="2" charset="-122"/>
                </a:rPr>
                <a:t>)</a:t>
              </a:r>
            </a:p>
          </p:txBody>
        </p:sp>
        <p:sp>
          <p:nvSpPr>
            <p:cNvPr id="36890" name="Text Box 24">
              <a:extLst>
                <a:ext uri="{FF2B5EF4-FFF2-40B4-BE49-F238E27FC236}">
                  <a16:creationId xmlns:a16="http://schemas.microsoft.com/office/drawing/2014/main" id="{7A56C116-E4D8-4210-9B0C-C5F4AEB1364A}"/>
                </a:ext>
              </a:extLst>
            </p:cNvPr>
            <p:cNvSpPr txBox="1">
              <a:spLocks noChangeArrowheads="1"/>
            </p:cNvSpPr>
            <p:nvPr/>
          </p:nvSpPr>
          <p:spPr bwMode="auto">
            <a:xfrm>
              <a:off x="3651" y="1253"/>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L</a:t>
              </a:r>
            </a:p>
          </p:txBody>
        </p:sp>
        <p:sp>
          <p:nvSpPr>
            <p:cNvPr id="36891" name="Text Box 25">
              <a:extLst>
                <a:ext uri="{FF2B5EF4-FFF2-40B4-BE49-F238E27FC236}">
                  <a16:creationId xmlns:a16="http://schemas.microsoft.com/office/drawing/2014/main" id="{3AF12E19-8940-48DF-854D-50DDE648E82A}"/>
                </a:ext>
              </a:extLst>
            </p:cNvPr>
            <p:cNvSpPr txBox="1">
              <a:spLocks noChangeArrowheads="1"/>
            </p:cNvSpPr>
            <p:nvPr/>
          </p:nvSpPr>
          <p:spPr bwMode="auto">
            <a:xfrm>
              <a:off x="2744" y="1026"/>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36892" name="Text Box 26">
              <a:extLst>
                <a:ext uri="{FF2B5EF4-FFF2-40B4-BE49-F238E27FC236}">
                  <a16:creationId xmlns:a16="http://schemas.microsoft.com/office/drawing/2014/main" id="{B4FEF55C-BD81-41B7-95CC-2B8640974D31}"/>
                </a:ext>
              </a:extLst>
            </p:cNvPr>
            <p:cNvSpPr txBox="1">
              <a:spLocks noChangeArrowheads="1"/>
            </p:cNvSpPr>
            <p:nvPr/>
          </p:nvSpPr>
          <p:spPr bwMode="auto">
            <a:xfrm>
              <a:off x="2744" y="157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36893" name="Line 27">
              <a:extLst>
                <a:ext uri="{FF2B5EF4-FFF2-40B4-BE49-F238E27FC236}">
                  <a16:creationId xmlns:a16="http://schemas.microsoft.com/office/drawing/2014/main" id="{7940F535-1385-4FE1-9F54-1F2AC8997D16}"/>
                </a:ext>
              </a:extLst>
            </p:cNvPr>
            <p:cNvSpPr>
              <a:spLocks noChangeShapeType="1"/>
            </p:cNvSpPr>
            <p:nvPr/>
          </p:nvSpPr>
          <p:spPr bwMode="auto">
            <a:xfrm flipH="1">
              <a:off x="2835" y="1888"/>
              <a:ext cx="499" cy="0"/>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6894" name="Line 28">
              <a:extLst>
                <a:ext uri="{FF2B5EF4-FFF2-40B4-BE49-F238E27FC236}">
                  <a16:creationId xmlns:a16="http://schemas.microsoft.com/office/drawing/2014/main" id="{29EED4A9-BAC8-4AE8-9566-8150EE3B8ABC}"/>
                </a:ext>
              </a:extLst>
            </p:cNvPr>
            <p:cNvSpPr>
              <a:spLocks noChangeShapeType="1"/>
            </p:cNvSpPr>
            <p:nvPr/>
          </p:nvSpPr>
          <p:spPr bwMode="auto">
            <a:xfrm>
              <a:off x="3424" y="1888"/>
              <a:ext cx="49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95" name="Text Box 29">
              <a:extLst>
                <a:ext uri="{FF2B5EF4-FFF2-40B4-BE49-F238E27FC236}">
                  <a16:creationId xmlns:a16="http://schemas.microsoft.com/office/drawing/2014/main" id="{877110B1-5255-413C-A1A4-67EDEB3CF77B}"/>
                </a:ext>
              </a:extLst>
            </p:cNvPr>
            <p:cNvSpPr txBox="1">
              <a:spLocks noChangeArrowheads="1"/>
            </p:cNvSpPr>
            <p:nvPr/>
          </p:nvSpPr>
          <p:spPr bwMode="auto">
            <a:xfrm>
              <a:off x="3379" y="1570"/>
              <a:ext cx="31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400" b="1" i="1">
                  <a:solidFill>
                    <a:schemeClr val="bg1"/>
                  </a:solidFill>
                  <a:ea typeface="仿宋_GB2312" panose="02010609030101010101" pitchFamily="49" charset="-122"/>
                </a:rPr>
                <a:t>C</a:t>
              </a:r>
            </a:p>
          </p:txBody>
        </p:sp>
        <p:sp>
          <p:nvSpPr>
            <p:cNvPr id="36896" name="Rectangle 30">
              <a:extLst>
                <a:ext uri="{FF2B5EF4-FFF2-40B4-BE49-F238E27FC236}">
                  <a16:creationId xmlns:a16="http://schemas.microsoft.com/office/drawing/2014/main" id="{202E7EC6-8E7D-4225-8769-66A197DC123E}"/>
                </a:ext>
              </a:extLst>
            </p:cNvPr>
            <p:cNvSpPr>
              <a:spLocks noChangeArrowheads="1"/>
            </p:cNvSpPr>
            <p:nvPr/>
          </p:nvSpPr>
          <p:spPr bwMode="auto">
            <a:xfrm>
              <a:off x="3198" y="935"/>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36897" name="Group 31">
              <a:extLst>
                <a:ext uri="{FF2B5EF4-FFF2-40B4-BE49-F238E27FC236}">
                  <a16:creationId xmlns:a16="http://schemas.microsoft.com/office/drawing/2014/main" id="{027F20CF-4A0B-4C00-99B5-E85FE846ACA1}"/>
                </a:ext>
              </a:extLst>
            </p:cNvPr>
            <p:cNvGrpSpPr>
              <a:grpSpLocks/>
            </p:cNvGrpSpPr>
            <p:nvPr/>
          </p:nvGrpSpPr>
          <p:grpSpPr bwMode="auto">
            <a:xfrm rot="5400000">
              <a:off x="3469" y="1162"/>
              <a:ext cx="499" cy="590"/>
              <a:chOff x="476" y="663"/>
              <a:chExt cx="771" cy="862"/>
            </a:xfrm>
          </p:grpSpPr>
          <p:sp>
            <p:nvSpPr>
              <p:cNvPr id="36901" name="AutoShape 32">
                <a:extLst>
                  <a:ext uri="{FF2B5EF4-FFF2-40B4-BE49-F238E27FC236}">
                    <a16:creationId xmlns:a16="http://schemas.microsoft.com/office/drawing/2014/main" id="{8485E3BD-D295-4A87-875B-5EA64B33C99C}"/>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36902" name="AutoShape 33">
                <a:extLst>
                  <a:ext uri="{FF2B5EF4-FFF2-40B4-BE49-F238E27FC236}">
                    <a16:creationId xmlns:a16="http://schemas.microsoft.com/office/drawing/2014/main" id="{A98500B1-6CDD-4845-96A7-552A11E5A723}"/>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36903" name="AutoShape 34">
                <a:extLst>
                  <a:ext uri="{FF2B5EF4-FFF2-40B4-BE49-F238E27FC236}">
                    <a16:creationId xmlns:a16="http://schemas.microsoft.com/office/drawing/2014/main" id="{31E435D6-4F60-4A20-82FF-08A9D81CCA50}"/>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nvGrpSpPr>
            <p:cNvPr id="36898" name="Group 35">
              <a:extLst>
                <a:ext uri="{FF2B5EF4-FFF2-40B4-BE49-F238E27FC236}">
                  <a16:creationId xmlns:a16="http://schemas.microsoft.com/office/drawing/2014/main" id="{9C9B61B3-3DEC-4341-9E88-5567EB4F981C}"/>
                </a:ext>
              </a:extLst>
            </p:cNvPr>
            <p:cNvGrpSpPr>
              <a:grpSpLocks/>
            </p:cNvGrpSpPr>
            <p:nvPr/>
          </p:nvGrpSpPr>
          <p:grpSpPr bwMode="auto">
            <a:xfrm rot="5400000">
              <a:off x="3243" y="1842"/>
              <a:ext cx="240" cy="90"/>
              <a:chOff x="4604" y="2478"/>
              <a:chExt cx="240" cy="90"/>
            </a:xfrm>
          </p:grpSpPr>
          <p:sp>
            <p:nvSpPr>
              <p:cNvPr id="36899" name="Line 36">
                <a:extLst>
                  <a:ext uri="{FF2B5EF4-FFF2-40B4-BE49-F238E27FC236}">
                    <a16:creationId xmlns:a16="http://schemas.microsoft.com/office/drawing/2014/main" id="{D2173964-19CA-4612-892F-AF3058016579}"/>
                  </a:ext>
                </a:extLst>
              </p:cNvPr>
              <p:cNvSpPr>
                <a:spLocks noChangeShapeType="1"/>
              </p:cNvSpPr>
              <p:nvPr/>
            </p:nvSpPr>
            <p:spPr bwMode="auto">
              <a:xfrm>
                <a:off x="4604" y="247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6900" name="Line 37">
                <a:extLst>
                  <a:ext uri="{FF2B5EF4-FFF2-40B4-BE49-F238E27FC236}">
                    <a16:creationId xmlns:a16="http://schemas.microsoft.com/office/drawing/2014/main" id="{0814029C-3635-4E0E-86B4-3D53996F118E}"/>
                  </a:ext>
                </a:extLst>
              </p:cNvPr>
              <p:cNvSpPr>
                <a:spLocks noChangeShapeType="1"/>
              </p:cNvSpPr>
              <p:nvPr/>
            </p:nvSpPr>
            <p:spPr bwMode="auto">
              <a:xfrm>
                <a:off x="4604" y="256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7" name="Group 38">
            <a:extLst>
              <a:ext uri="{FF2B5EF4-FFF2-40B4-BE49-F238E27FC236}">
                <a16:creationId xmlns:a16="http://schemas.microsoft.com/office/drawing/2014/main" id="{54C0904C-CA20-4303-B050-BFA7A78414E9}"/>
              </a:ext>
            </a:extLst>
          </p:cNvPr>
          <p:cNvGrpSpPr>
            <a:grpSpLocks/>
          </p:cNvGrpSpPr>
          <p:nvPr/>
        </p:nvGrpSpPr>
        <p:grpSpPr bwMode="auto">
          <a:xfrm>
            <a:off x="755650" y="3419475"/>
            <a:ext cx="3270250" cy="850900"/>
            <a:chOff x="385" y="3022"/>
            <a:chExt cx="2060" cy="536"/>
          </a:xfrm>
        </p:grpSpPr>
        <p:pic>
          <p:nvPicPr>
            <p:cNvPr id="36881" name="Picture 39" descr="123">
              <a:extLst>
                <a:ext uri="{FF2B5EF4-FFF2-40B4-BE49-F238E27FC236}">
                  <a16:creationId xmlns:a16="http://schemas.microsoft.com/office/drawing/2014/main" id="{707F6A03-0F14-4146-8068-9B046BA1F2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2" name="Text Box 40">
              <a:extLst>
                <a:ext uri="{FF2B5EF4-FFF2-40B4-BE49-F238E27FC236}">
                  <a16:creationId xmlns:a16="http://schemas.microsoft.com/office/drawing/2014/main" id="{364B5171-5E63-463A-BFD8-CEF5322185FE}"/>
                </a:ext>
              </a:extLst>
            </p:cNvPr>
            <p:cNvSpPr txBox="1">
              <a:spLocks noChangeArrowheads="1"/>
            </p:cNvSpPr>
            <p:nvPr/>
          </p:nvSpPr>
          <p:spPr bwMode="auto">
            <a:xfrm>
              <a:off x="793" y="3125"/>
              <a:ext cx="165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相量法的优点</a:t>
              </a:r>
            </a:p>
          </p:txBody>
        </p:sp>
      </p:grpSp>
      <p:grpSp>
        <p:nvGrpSpPr>
          <p:cNvPr id="36878" name="Group 41">
            <a:extLst>
              <a:ext uri="{FF2B5EF4-FFF2-40B4-BE49-F238E27FC236}">
                <a16:creationId xmlns:a16="http://schemas.microsoft.com/office/drawing/2014/main" id="{AAF1AE2F-3161-4087-8F61-8961FA37A5B2}"/>
              </a:ext>
            </a:extLst>
          </p:cNvPr>
          <p:cNvGrpSpPr>
            <a:grpSpLocks/>
          </p:cNvGrpSpPr>
          <p:nvPr/>
        </p:nvGrpSpPr>
        <p:grpSpPr bwMode="auto">
          <a:xfrm>
            <a:off x="6588125" y="6446838"/>
            <a:ext cx="792163" cy="366712"/>
            <a:chOff x="4649" y="4020"/>
            <a:chExt cx="499" cy="231"/>
          </a:xfrm>
        </p:grpSpPr>
        <p:pic>
          <p:nvPicPr>
            <p:cNvPr id="36879" name="Picture 42" descr="78900">
              <a:extLst>
                <a:ext uri="{FF2B5EF4-FFF2-40B4-BE49-F238E27FC236}">
                  <a16:creationId xmlns:a16="http://schemas.microsoft.com/office/drawing/2014/main" id="{5D69BF25-BF2A-4145-A19C-6C18492D9A3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0" name="Text Box 43">
              <a:hlinkClick r:id="" action="ppaction://hlinkshowjump?jump=firstslide"/>
              <a:extLst>
                <a:ext uri="{FF2B5EF4-FFF2-40B4-BE49-F238E27FC236}">
                  <a16:creationId xmlns:a16="http://schemas.microsoft.com/office/drawing/2014/main" id="{3CC45786-A24C-4144-9D01-C730FCDF471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657410"/>
                                        </p:tgtEl>
                                        <p:attrNameLst>
                                          <p:attrName>style.visibility</p:attrName>
                                        </p:attrNameLst>
                                      </p:cBhvr>
                                      <p:to>
                                        <p:strVal val="visible"/>
                                      </p:to>
                                    </p:set>
                                    <p:anim calcmode="lin" valueType="num">
                                      <p:cBhvr>
                                        <p:cTn id="7" dur="1000" fill="hold"/>
                                        <p:tgtEl>
                                          <p:spTgt spid="657410"/>
                                        </p:tgtEl>
                                        <p:attrNameLst>
                                          <p:attrName>ppt_w</p:attrName>
                                        </p:attrNameLst>
                                      </p:cBhvr>
                                      <p:tavLst>
                                        <p:tav tm="0">
                                          <p:val>
                                            <p:fltVal val="0"/>
                                          </p:val>
                                        </p:tav>
                                        <p:tav tm="100000">
                                          <p:val>
                                            <p:strVal val="#ppt_w"/>
                                          </p:val>
                                        </p:tav>
                                      </p:tavLst>
                                    </p:anim>
                                    <p:anim calcmode="lin" valueType="num">
                                      <p:cBhvr>
                                        <p:cTn id="8" dur="1000" fill="hold"/>
                                        <p:tgtEl>
                                          <p:spTgt spid="657410"/>
                                        </p:tgtEl>
                                        <p:attrNameLst>
                                          <p:attrName>ppt_h</p:attrName>
                                        </p:attrNameLst>
                                      </p:cBhvr>
                                      <p:tavLst>
                                        <p:tav tm="0">
                                          <p:val>
                                            <p:fltVal val="0"/>
                                          </p:val>
                                        </p:tav>
                                        <p:tav tm="100000">
                                          <p:val>
                                            <p:strVal val="#ppt_h"/>
                                          </p:val>
                                        </p:tav>
                                      </p:tavLst>
                                    </p:anim>
                                    <p:anim calcmode="lin" valueType="num">
                                      <p:cBhvr>
                                        <p:cTn id="9" dur="1000" fill="hold"/>
                                        <p:tgtEl>
                                          <p:spTgt spid="6574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5741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4" presetClass="entr" presetSubtype="32" fill="hold" nodeType="afterEffect">
                                  <p:stCondLst>
                                    <p:cond delay="0"/>
                                  </p:stCondLst>
                                  <p:childTnLst>
                                    <p:set>
                                      <p:cBhvr>
                                        <p:cTn id="17" dur="1" fill="hold">
                                          <p:stCondLst>
                                            <p:cond delay="0"/>
                                          </p:stCondLst>
                                        </p:cTn>
                                        <p:tgtEl>
                                          <p:spTgt spid="657411"/>
                                        </p:tgtEl>
                                        <p:attrNameLst>
                                          <p:attrName>style.visibility</p:attrName>
                                        </p:attrNameLst>
                                      </p:cBhvr>
                                      <p:to>
                                        <p:strVal val="visible"/>
                                      </p:to>
                                    </p:set>
                                    <p:animEffect transition="in" filter="box(out)">
                                      <p:cBhvr>
                                        <p:cTn id="18" dur="500"/>
                                        <p:tgtEl>
                                          <p:spTgt spid="65741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657412"/>
                                        </p:tgtEl>
                                        <p:attrNameLst>
                                          <p:attrName>style.visibility</p:attrName>
                                        </p:attrNameLst>
                                      </p:cBhvr>
                                      <p:to>
                                        <p:strVal val="visible"/>
                                      </p:to>
                                    </p:set>
                                    <p:animEffect transition="in" filter="wipe(left)">
                                      <p:cBhvr>
                                        <p:cTn id="23" dur="2000"/>
                                        <p:tgtEl>
                                          <p:spTgt spid="65741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657413"/>
                                        </p:tgtEl>
                                        <p:attrNameLst>
                                          <p:attrName>style.visibility</p:attrName>
                                        </p:attrNameLst>
                                      </p:cBhvr>
                                      <p:to>
                                        <p:strVal val="visible"/>
                                      </p:to>
                                    </p:set>
                                    <p:anim calcmode="lin" valueType="num">
                                      <p:cBhvr additive="base">
                                        <p:cTn id="28" dur="500" fill="hold"/>
                                        <p:tgtEl>
                                          <p:spTgt spid="657413"/>
                                        </p:tgtEl>
                                        <p:attrNameLst>
                                          <p:attrName>ppt_x</p:attrName>
                                        </p:attrNameLst>
                                      </p:cBhvr>
                                      <p:tavLst>
                                        <p:tav tm="0">
                                          <p:val>
                                            <p:strVal val="0-#ppt_w/2"/>
                                          </p:val>
                                        </p:tav>
                                        <p:tav tm="100000">
                                          <p:val>
                                            <p:strVal val="#ppt_x"/>
                                          </p:val>
                                        </p:tav>
                                      </p:tavLst>
                                    </p:anim>
                                    <p:anim calcmode="lin" valueType="num">
                                      <p:cBhvr additive="base">
                                        <p:cTn id="29" dur="500" fill="hold"/>
                                        <p:tgtEl>
                                          <p:spTgt spid="657413"/>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657414"/>
                                        </p:tgtEl>
                                        <p:attrNameLst>
                                          <p:attrName>style.visibility</p:attrName>
                                        </p:attrNameLst>
                                      </p:cBhvr>
                                      <p:to>
                                        <p:strVal val="visible"/>
                                      </p:to>
                                    </p:set>
                                    <p:animEffect transition="in" filter="wipe(left)">
                                      <p:cBhvr>
                                        <p:cTn id="34" dur="2000"/>
                                        <p:tgtEl>
                                          <p:spTgt spid="65741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linds(horizontal)">
                                      <p:cBhvr>
                                        <p:cTn id="39" dur="500"/>
                                        <p:tgtEl>
                                          <p:spTgt spid="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657415"/>
                                        </p:tgtEl>
                                        <p:attrNameLst>
                                          <p:attrName>style.visibility</p:attrName>
                                        </p:attrNameLst>
                                      </p:cBhvr>
                                      <p:to>
                                        <p:strVal val="visible"/>
                                      </p:to>
                                    </p:set>
                                    <p:animEffect transition="in" filter="wipe(left)">
                                      <p:cBhvr>
                                        <p:cTn id="44" dur="2000"/>
                                        <p:tgtEl>
                                          <p:spTgt spid="65741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657416"/>
                                        </p:tgtEl>
                                        <p:attrNameLst>
                                          <p:attrName>style.visibility</p:attrName>
                                        </p:attrNameLst>
                                      </p:cBhvr>
                                      <p:to>
                                        <p:strVal val="visible"/>
                                      </p:to>
                                    </p:set>
                                    <p:animEffect transition="in" filter="wipe(left)">
                                      <p:cBhvr>
                                        <p:cTn id="49" dur="2000"/>
                                        <p:tgtEl>
                                          <p:spTgt spid="65741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657417"/>
                                        </p:tgtEl>
                                        <p:attrNameLst>
                                          <p:attrName>style.visibility</p:attrName>
                                        </p:attrNameLst>
                                      </p:cBhvr>
                                      <p:to>
                                        <p:strVal val="visible"/>
                                      </p:to>
                                    </p:set>
                                    <p:animEffect transition="in" filter="wipe(left)">
                                      <p:cBhvr>
                                        <p:cTn id="54" dur="2000"/>
                                        <p:tgtEl>
                                          <p:spTgt spid="657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0" grpId="0"/>
      <p:bldP spid="657413" grpId="0"/>
      <p:bldP spid="657415" grpId="0"/>
      <p:bldP spid="657416" grpId="0"/>
      <p:bldP spid="6574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59D2569C-F550-440D-A430-FFF99DA096C3}"/>
              </a:ext>
            </a:extLst>
          </p:cNvPr>
          <p:cNvGrpSpPr>
            <a:grpSpLocks/>
          </p:cNvGrpSpPr>
          <p:nvPr/>
        </p:nvGrpSpPr>
        <p:grpSpPr bwMode="auto">
          <a:xfrm>
            <a:off x="2268538" y="692150"/>
            <a:ext cx="4564062" cy="1093788"/>
            <a:chOff x="748" y="709"/>
            <a:chExt cx="2875" cy="689"/>
          </a:xfrm>
        </p:grpSpPr>
        <p:sp>
          <p:nvSpPr>
            <p:cNvPr id="37934" name="Text Box 3">
              <a:extLst>
                <a:ext uri="{FF2B5EF4-FFF2-40B4-BE49-F238E27FC236}">
                  <a16:creationId xmlns:a16="http://schemas.microsoft.com/office/drawing/2014/main" id="{9FD98448-874B-4542-A76F-36902E06CD5C}"/>
                </a:ext>
              </a:extLst>
            </p:cNvPr>
            <p:cNvSpPr txBox="1">
              <a:spLocks noChangeArrowheads="1"/>
            </p:cNvSpPr>
            <p:nvPr/>
          </p:nvSpPr>
          <p:spPr bwMode="auto">
            <a:xfrm>
              <a:off x="748" y="709"/>
              <a:ext cx="11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① 正弦量</a:t>
              </a:r>
            </a:p>
          </p:txBody>
        </p:sp>
        <p:sp>
          <p:nvSpPr>
            <p:cNvPr id="37935" name="Rectangle 4">
              <a:extLst>
                <a:ext uri="{FF2B5EF4-FFF2-40B4-BE49-F238E27FC236}">
                  <a16:creationId xmlns:a16="http://schemas.microsoft.com/office/drawing/2014/main" id="{26934AB5-2A8B-4BA9-A5B2-C81EAEE6DD75}"/>
                </a:ext>
              </a:extLst>
            </p:cNvPr>
            <p:cNvSpPr>
              <a:spLocks noChangeArrowheads="1"/>
            </p:cNvSpPr>
            <p:nvPr/>
          </p:nvSpPr>
          <p:spPr bwMode="auto">
            <a:xfrm>
              <a:off x="2744" y="709"/>
              <a:ext cx="56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相量</a:t>
              </a:r>
            </a:p>
          </p:txBody>
        </p:sp>
        <p:grpSp>
          <p:nvGrpSpPr>
            <p:cNvPr id="37936" name="Group 5">
              <a:extLst>
                <a:ext uri="{FF2B5EF4-FFF2-40B4-BE49-F238E27FC236}">
                  <a16:creationId xmlns:a16="http://schemas.microsoft.com/office/drawing/2014/main" id="{6832BBF7-08FE-4012-957A-0414004B2EBC}"/>
                </a:ext>
              </a:extLst>
            </p:cNvPr>
            <p:cNvGrpSpPr>
              <a:grpSpLocks/>
            </p:cNvGrpSpPr>
            <p:nvPr/>
          </p:nvGrpSpPr>
          <p:grpSpPr bwMode="auto">
            <a:xfrm>
              <a:off x="2064" y="845"/>
              <a:ext cx="492" cy="72"/>
              <a:chOff x="2580" y="768"/>
              <a:chExt cx="492" cy="72"/>
            </a:xfrm>
          </p:grpSpPr>
          <p:sp>
            <p:nvSpPr>
              <p:cNvPr id="37939" name="Line 6">
                <a:extLst>
                  <a:ext uri="{FF2B5EF4-FFF2-40B4-BE49-F238E27FC236}">
                    <a16:creationId xmlns:a16="http://schemas.microsoft.com/office/drawing/2014/main" id="{4E5F9F4B-51E0-4130-8103-50516BB590AA}"/>
                  </a:ext>
                </a:extLst>
              </p:cNvPr>
              <p:cNvSpPr>
                <a:spLocks noChangeShapeType="1"/>
              </p:cNvSpPr>
              <p:nvPr/>
            </p:nvSpPr>
            <p:spPr bwMode="auto">
              <a:xfrm>
                <a:off x="2592" y="768"/>
                <a:ext cx="480" cy="0"/>
              </a:xfrm>
              <a:prstGeom prst="line">
                <a:avLst/>
              </a:prstGeom>
              <a:noFill/>
              <a:ln w="57150">
                <a:solidFill>
                  <a:srgbClr val="33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40" name="Line 7">
                <a:extLst>
                  <a:ext uri="{FF2B5EF4-FFF2-40B4-BE49-F238E27FC236}">
                    <a16:creationId xmlns:a16="http://schemas.microsoft.com/office/drawing/2014/main" id="{F0401225-53AD-47E9-9361-A89F18764971}"/>
                  </a:ext>
                </a:extLst>
              </p:cNvPr>
              <p:cNvSpPr>
                <a:spLocks noChangeShapeType="1"/>
              </p:cNvSpPr>
              <p:nvPr/>
            </p:nvSpPr>
            <p:spPr bwMode="auto">
              <a:xfrm flipH="1">
                <a:off x="2580" y="840"/>
                <a:ext cx="480" cy="0"/>
              </a:xfrm>
              <a:prstGeom prst="line">
                <a:avLst/>
              </a:prstGeom>
              <a:noFill/>
              <a:ln w="57150">
                <a:solidFill>
                  <a:srgbClr val="33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37937" name="Text Box 8">
              <a:extLst>
                <a:ext uri="{FF2B5EF4-FFF2-40B4-BE49-F238E27FC236}">
                  <a16:creationId xmlns:a16="http://schemas.microsoft.com/office/drawing/2014/main" id="{28AFB338-A364-4E4C-86CE-8CEFCBE7018C}"/>
                </a:ext>
              </a:extLst>
            </p:cNvPr>
            <p:cNvSpPr txBox="1">
              <a:spLocks noChangeArrowheads="1"/>
            </p:cNvSpPr>
            <p:nvPr/>
          </p:nvSpPr>
          <p:spPr bwMode="auto">
            <a:xfrm>
              <a:off x="1156" y="1071"/>
              <a:ext cx="90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时域 </a:t>
              </a:r>
            </a:p>
          </p:txBody>
        </p:sp>
        <p:sp>
          <p:nvSpPr>
            <p:cNvPr id="37938" name="Rectangle 9">
              <a:extLst>
                <a:ext uri="{FF2B5EF4-FFF2-40B4-BE49-F238E27FC236}">
                  <a16:creationId xmlns:a16="http://schemas.microsoft.com/office/drawing/2014/main" id="{2B46BBF2-D350-4CA3-9338-3C983193DF45}"/>
                </a:ext>
              </a:extLst>
            </p:cNvPr>
            <p:cNvSpPr>
              <a:spLocks noChangeArrowheads="1"/>
            </p:cNvSpPr>
            <p:nvPr/>
          </p:nvSpPr>
          <p:spPr bwMode="auto">
            <a:xfrm>
              <a:off x="2699" y="1071"/>
              <a:ext cx="92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频域</a:t>
              </a:r>
            </a:p>
          </p:txBody>
        </p:sp>
      </p:grpSp>
      <p:sp>
        <p:nvSpPr>
          <p:cNvPr id="658442" name="Rectangle 10">
            <a:extLst>
              <a:ext uri="{FF2B5EF4-FFF2-40B4-BE49-F238E27FC236}">
                <a16:creationId xmlns:a16="http://schemas.microsoft.com/office/drawing/2014/main" id="{F2883E71-8352-43EA-AF57-869851D1C0B9}"/>
              </a:ext>
            </a:extLst>
          </p:cNvPr>
          <p:cNvSpPr>
            <a:spLocks noChangeArrowheads="1"/>
          </p:cNvSpPr>
          <p:nvPr/>
        </p:nvSpPr>
        <p:spPr bwMode="auto">
          <a:xfrm>
            <a:off x="971550" y="2420938"/>
            <a:ext cx="73437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AutoNum type="circleNumDbPlain" startAt="2"/>
            </a:pPr>
            <a:r>
              <a:rPr kumimoji="1" lang="zh-CN" altLang="en-US" sz="2800" b="1">
                <a:solidFill>
                  <a:srgbClr val="FFFF00"/>
                </a:solidFill>
                <a:latin typeface="楷体_GB2312" panose="02010609030101010101" pitchFamily="49" charset="-122"/>
                <a:ea typeface="楷体_GB2312" panose="02010609030101010101" pitchFamily="49" charset="-122"/>
              </a:rPr>
              <a:t>相量法只适用于激励为同频正弦量的非时变线性电路。</a:t>
            </a:r>
          </a:p>
        </p:txBody>
      </p:sp>
      <p:sp>
        <p:nvSpPr>
          <p:cNvPr id="658443" name="Rectangle 11">
            <a:extLst>
              <a:ext uri="{FF2B5EF4-FFF2-40B4-BE49-F238E27FC236}">
                <a16:creationId xmlns:a16="http://schemas.microsoft.com/office/drawing/2014/main" id="{1031E7E3-DEA8-46A5-885B-7CA01220CC43}"/>
              </a:ext>
            </a:extLst>
          </p:cNvPr>
          <p:cNvSpPr>
            <a:spLocks noChangeArrowheads="1"/>
          </p:cNvSpPr>
          <p:nvPr/>
        </p:nvSpPr>
        <p:spPr bwMode="auto">
          <a:xfrm>
            <a:off x="971550" y="5373688"/>
            <a:ext cx="6769100"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③相量法用来分析正弦稳态电路。</a:t>
            </a:r>
          </a:p>
        </p:txBody>
      </p:sp>
      <p:grpSp>
        <p:nvGrpSpPr>
          <p:cNvPr id="4" name="Group 12">
            <a:extLst>
              <a:ext uri="{FF2B5EF4-FFF2-40B4-BE49-F238E27FC236}">
                <a16:creationId xmlns:a16="http://schemas.microsoft.com/office/drawing/2014/main" id="{85E596A4-3577-4A22-826B-A5684E25E175}"/>
              </a:ext>
            </a:extLst>
          </p:cNvPr>
          <p:cNvGrpSpPr>
            <a:grpSpLocks/>
          </p:cNvGrpSpPr>
          <p:nvPr/>
        </p:nvGrpSpPr>
        <p:grpSpPr bwMode="auto">
          <a:xfrm>
            <a:off x="2627313" y="1773238"/>
            <a:ext cx="4227512" cy="595312"/>
            <a:chOff x="1200" y="1263"/>
            <a:chExt cx="2663" cy="375"/>
          </a:xfrm>
        </p:grpSpPr>
        <p:sp>
          <p:nvSpPr>
            <p:cNvPr id="37929" name="Text Box 13">
              <a:extLst>
                <a:ext uri="{FF2B5EF4-FFF2-40B4-BE49-F238E27FC236}">
                  <a16:creationId xmlns:a16="http://schemas.microsoft.com/office/drawing/2014/main" id="{E7915FE1-BB7D-459D-A13F-C59B5EA2C034}"/>
                </a:ext>
              </a:extLst>
            </p:cNvPr>
            <p:cNvSpPr txBox="1">
              <a:spLocks noChangeArrowheads="1"/>
            </p:cNvSpPr>
            <p:nvPr/>
          </p:nvSpPr>
          <p:spPr bwMode="auto">
            <a:xfrm>
              <a:off x="1200" y="1263"/>
              <a:ext cx="1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正弦波形图</a:t>
              </a:r>
            </a:p>
          </p:txBody>
        </p:sp>
        <p:sp>
          <p:nvSpPr>
            <p:cNvPr id="37930" name="Rectangle 14">
              <a:extLst>
                <a:ext uri="{FF2B5EF4-FFF2-40B4-BE49-F238E27FC236}">
                  <a16:creationId xmlns:a16="http://schemas.microsoft.com/office/drawing/2014/main" id="{DF9C3CDC-ADF8-4EC8-A0F7-74E356B17BC1}"/>
                </a:ext>
              </a:extLst>
            </p:cNvPr>
            <p:cNvSpPr>
              <a:spLocks noChangeArrowheads="1"/>
            </p:cNvSpPr>
            <p:nvPr/>
          </p:nvSpPr>
          <p:spPr bwMode="auto">
            <a:xfrm>
              <a:off x="3072" y="1311"/>
              <a:ext cx="79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相量图</a:t>
              </a:r>
            </a:p>
          </p:txBody>
        </p:sp>
        <p:grpSp>
          <p:nvGrpSpPr>
            <p:cNvPr id="37931" name="Group 15">
              <a:extLst>
                <a:ext uri="{FF2B5EF4-FFF2-40B4-BE49-F238E27FC236}">
                  <a16:creationId xmlns:a16="http://schemas.microsoft.com/office/drawing/2014/main" id="{93F63BF9-1E85-46E6-9FDD-4707D1FCE019}"/>
                </a:ext>
              </a:extLst>
            </p:cNvPr>
            <p:cNvGrpSpPr>
              <a:grpSpLocks/>
            </p:cNvGrpSpPr>
            <p:nvPr/>
          </p:nvGrpSpPr>
          <p:grpSpPr bwMode="auto">
            <a:xfrm>
              <a:off x="2400" y="1440"/>
              <a:ext cx="492" cy="72"/>
              <a:chOff x="2580" y="768"/>
              <a:chExt cx="492" cy="72"/>
            </a:xfrm>
          </p:grpSpPr>
          <p:sp>
            <p:nvSpPr>
              <p:cNvPr id="37932" name="Line 16">
                <a:extLst>
                  <a:ext uri="{FF2B5EF4-FFF2-40B4-BE49-F238E27FC236}">
                    <a16:creationId xmlns:a16="http://schemas.microsoft.com/office/drawing/2014/main" id="{27730647-D689-45E8-8F10-B556CE6481F2}"/>
                  </a:ext>
                </a:extLst>
              </p:cNvPr>
              <p:cNvSpPr>
                <a:spLocks noChangeShapeType="1"/>
              </p:cNvSpPr>
              <p:nvPr/>
            </p:nvSpPr>
            <p:spPr bwMode="auto">
              <a:xfrm>
                <a:off x="2592" y="768"/>
                <a:ext cx="480" cy="0"/>
              </a:xfrm>
              <a:prstGeom prst="line">
                <a:avLst/>
              </a:prstGeom>
              <a:noFill/>
              <a:ln w="57150">
                <a:solidFill>
                  <a:srgbClr val="33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33" name="Line 17">
                <a:extLst>
                  <a:ext uri="{FF2B5EF4-FFF2-40B4-BE49-F238E27FC236}">
                    <a16:creationId xmlns:a16="http://schemas.microsoft.com/office/drawing/2014/main" id="{CE7076DC-1BD2-4459-9BEB-253ABB9C85AA}"/>
                  </a:ext>
                </a:extLst>
              </p:cNvPr>
              <p:cNvSpPr>
                <a:spLocks noChangeShapeType="1"/>
              </p:cNvSpPr>
              <p:nvPr/>
            </p:nvSpPr>
            <p:spPr bwMode="auto">
              <a:xfrm flipH="1">
                <a:off x="2580" y="840"/>
                <a:ext cx="480" cy="0"/>
              </a:xfrm>
              <a:prstGeom prst="line">
                <a:avLst/>
              </a:prstGeom>
              <a:noFill/>
              <a:ln w="57150">
                <a:solidFill>
                  <a:srgbClr val="33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37894" name="Group 18">
            <a:extLst>
              <a:ext uri="{FF2B5EF4-FFF2-40B4-BE49-F238E27FC236}">
                <a16:creationId xmlns:a16="http://schemas.microsoft.com/office/drawing/2014/main" id="{4DA3C250-CEF2-421B-9F4F-D4756C009EDC}"/>
              </a:ext>
            </a:extLst>
          </p:cNvPr>
          <p:cNvGrpSpPr>
            <a:grpSpLocks/>
          </p:cNvGrpSpPr>
          <p:nvPr/>
        </p:nvGrpSpPr>
        <p:grpSpPr bwMode="auto">
          <a:xfrm>
            <a:off x="8316913" y="6446838"/>
            <a:ext cx="792162" cy="366712"/>
            <a:chOff x="5193" y="4020"/>
            <a:chExt cx="499" cy="231"/>
          </a:xfrm>
        </p:grpSpPr>
        <p:pic>
          <p:nvPicPr>
            <p:cNvPr id="37927" name="Picture 19" descr="78900">
              <a:extLst>
                <a:ext uri="{FF2B5EF4-FFF2-40B4-BE49-F238E27FC236}">
                  <a16:creationId xmlns:a16="http://schemas.microsoft.com/office/drawing/2014/main" id="{1439187F-347F-4278-9F0E-D2CB5ADD48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28" name="Text Box 20">
              <a:hlinkClick r:id="" action="ppaction://hlinkshowjump?jump=nextslide"/>
              <a:extLst>
                <a:ext uri="{FF2B5EF4-FFF2-40B4-BE49-F238E27FC236}">
                  <a16:creationId xmlns:a16="http://schemas.microsoft.com/office/drawing/2014/main" id="{39A0543F-03A6-4F89-92DB-E953885F6D4C}"/>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7895" name="Group 21">
            <a:extLst>
              <a:ext uri="{FF2B5EF4-FFF2-40B4-BE49-F238E27FC236}">
                <a16:creationId xmlns:a16="http://schemas.microsoft.com/office/drawing/2014/main" id="{263C9939-85CE-46CC-81F7-2966C6ABE7FD}"/>
              </a:ext>
            </a:extLst>
          </p:cNvPr>
          <p:cNvGrpSpPr>
            <a:grpSpLocks/>
          </p:cNvGrpSpPr>
          <p:nvPr/>
        </p:nvGrpSpPr>
        <p:grpSpPr bwMode="auto">
          <a:xfrm>
            <a:off x="7453313" y="6446838"/>
            <a:ext cx="792162" cy="366712"/>
            <a:chOff x="4649" y="4020"/>
            <a:chExt cx="499" cy="231"/>
          </a:xfrm>
        </p:grpSpPr>
        <p:pic>
          <p:nvPicPr>
            <p:cNvPr id="37925" name="Picture 22" descr="78900">
              <a:extLst>
                <a:ext uri="{FF2B5EF4-FFF2-40B4-BE49-F238E27FC236}">
                  <a16:creationId xmlns:a16="http://schemas.microsoft.com/office/drawing/2014/main" id="{AE0321C2-4D9F-4271-AECE-C39CE8F030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26" name="Text Box 23">
              <a:hlinkClick r:id="" action="ppaction://hlinkshowjump?jump=previousslide"/>
              <a:extLst>
                <a:ext uri="{FF2B5EF4-FFF2-40B4-BE49-F238E27FC236}">
                  <a16:creationId xmlns:a16="http://schemas.microsoft.com/office/drawing/2014/main" id="{06D12E19-1C0C-4E2A-8025-7A48C50369B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8" name="Group 24">
            <a:extLst>
              <a:ext uri="{FF2B5EF4-FFF2-40B4-BE49-F238E27FC236}">
                <a16:creationId xmlns:a16="http://schemas.microsoft.com/office/drawing/2014/main" id="{662B379F-EAFF-400B-B9C1-0C0D3AB5344B}"/>
              </a:ext>
            </a:extLst>
          </p:cNvPr>
          <p:cNvGrpSpPr>
            <a:grpSpLocks/>
          </p:cNvGrpSpPr>
          <p:nvPr/>
        </p:nvGrpSpPr>
        <p:grpSpPr bwMode="auto">
          <a:xfrm>
            <a:off x="468313" y="476250"/>
            <a:ext cx="1644650" cy="850900"/>
            <a:chOff x="385" y="3022"/>
            <a:chExt cx="1036" cy="536"/>
          </a:xfrm>
        </p:grpSpPr>
        <p:pic>
          <p:nvPicPr>
            <p:cNvPr id="37923" name="Picture 25" descr="123">
              <a:extLst>
                <a:ext uri="{FF2B5EF4-FFF2-40B4-BE49-F238E27FC236}">
                  <a16:creationId xmlns:a16="http://schemas.microsoft.com/office/drawing/2014/main" id="{70620A2E-6E4D-4A77-B4F7-BA1B22DB06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24" name="Text Box 26">
              <a:extLst>
                <a:ext uri="{FF2B5EF4-FFF2-40B4-BE49-F238E27FC236}">
                  <a16:creationId xmlns:a16="http://schemas.microsoft.com/office/drawing/2014/main" id="{7053BE62-1224-4055-AB4A-BC6852150F2A}"/>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sp>
        <p:nvSpPr>
          <p:cNvPr id="658459" name="AutoShape 27" descr="羊皮纸">
            <a:extLst>
              <a:ext uri="{FF2B5EF4-FFF2-40B4-BE49-F238E27FC236}">
                <a16:creationId xmlns:a16="http://schemas.microsoft.com/office/drawing/2014/main" id="{4C84A2C8-BE59-4EE6-B164-65B0C7759619}"/>
              </a:ext>
            </a:extLst>
          </p:cNvPr>
          <p:cNvSpPr>
            <a:spLocks noChangeArrowheads="1"/>
          </p:cNvSpPr>
          <p:nvPr/>
        </p:nvSpPr>
        <p:spPr bwMode="auto">
          <a:xfrm>
            <a:off x="8027988" y="2997200"/>
            <a:ext cx="612775" cy="1439863"/>
          </a:xfrm>
          <a:prstGeom prst="wedgeRoundRectCallout">
            <a:avLst>
              <a:gd name="adj1" fmla="val -553884"/>
              <a:gd name="adj2" fmla="val -10088"/>
              <a:gd name="adj3" fmla="val 16667"/>
            </a:avLst>
          </a:prstGeom>
          <a:blipFill dpi="0" rotWithShape="1">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latin typeface="Arial" panose="020B0604020202020204" pitchFamily="34" charset="0"/>
                <a:ea typeface="楷体_GB2312" panose="02010609030101010101" pitchFamily="49" charset="-122"/>
              </a:rPr>
              <a:t>不适用</a:t>
            </a:r>
          </a:p>
        </p:txBody>
      </p:sp>
      <p:grpSp>
        <p:nvGrpSpPr>
          <p:cNvPr id="9" name="Group 28">
            <a:extLst>
              <a:ext uri="{FF2B5EF4-FFF2-40B4-BE49-F238E27FC236}">
                <a16:creationId xmlns:a16="http://schemas.microsoft.com/office/drawing/2014/main" id="{3841E952-80A8-4E89-90FA-0CDEFC90909B}"/>
              </a:ext>
            </a:extLst>
          </p:cNvPr>
          <p:cNvGrpSpPr>
            <a:grpSpLocks/>
          </p:cNvGrpSpPr>
          <p:nvPr/>
        </p:nvGrpSpPr>
        <p:grpSpPr bwMode="auto">
          <a:xfrm>
            <a:off x="971550" y="3500438"/>
            <a:ext cx="5905500" cy="1798637"/>
            <a:chOff x="839" y="2115"/>
            <a:chExt cx="3720" cy="1133"/>
          </a:xfrm>
        </p:grpSpPr>
        <p:grpSp>
          <p:nvGrpSpPr>
            <p:cNvPr id="37902" name="Group 29">
              <a:extLst>
                <a:ext uri="{FF2B5EF4-FFF2-40B4-BE49-F238E27FC236}">
                  <a16:creationId xmlns:a16="http://schemas.microsoft.com/office/drawing/2014/main" id="{F14F5529-8052-437D-9126-BD4361FAB2CD}"/>
                </a:ext>
              </a:extLst>
            </p:cNvPr>
            <p:cNvGrpSpPr>
              <a:grpSpLocks/>
            </p:cNvGrpSpPr>
            <p:nvPr/>
          </p:nvGrpSpPr>
          <p:grpSpPr bwMode="auto">
            <a:xfrm>
              <a:off x="839" y="2296"/>
              <a:ext cx="1224" cy="952"/>
              <a:chOff x="1248" y="2400"/>
              <a:chExt cx="864" cy="624"/>
            </a:xfrm>
          </p:grpSpPr>
          <p:sp>
            <p:nvSpPr>
              <p:cNvPr id="37912" name="Rectangle 30">
                <a:extLst>
                  <a:ext uri="{FF2B5EF4-FFF2-40B4-BE49-F238E27FC236}">
                    <a16:creationId xmlns:a16="http://schemas.microsoft.com/office/drawing/2014/main" id="{19C200A7-3F8B-48E6-8C58-1F84DF113531}"/>
                  </a:ext>
                </a:extLst>
              </p:cNvPr>
              <p:cNvSpPr>
                <a:spLocks noChangeArrowheads="1"/>
              </p:cNvSpPr>
              <p:nvPr/>
            </p:nvSpPr>
            <p:spPr bwMode="auto">
              <a:xfrm>
                <a:off x="1728" y="2400"/>
                <a:ext cx="384" cy="624"/>
              </a:xfrm>
              <a:prstGeom prst="rect">
                <a:avLst/>
              </a:prstGeom>
              <a:gradFill rotWithShape="1">
                <a:gsLst>
                  <a:gs pos="0">
                    <a:srgbClr val="FF9900"/>
                  </a:gs>
                  <a:gs pos="100000">
                    <a:srgbClr val="7647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线</a:t>
                </a:r>
              </a:p>
              <a:p>
                <a:pPr algn="ctr" eaLnBrk="1" hangingPunct="1">
                  <a:spcBef>
                    <a:spcPct val="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性</a:t>
                </a:r>
              </a:p>
            </p:txBody>
          </p:sp>
          <p:sp>
            <p:nvSpPr>
              <p:cNvPr id="37913" name="Line 31">
                <a:extLst>
                  <a:ext uri="{FF2B5EF4-FFF2-40B4-BE49-F238E27FC236}">
                    <a16:creationId xmlns:a16="http://schemas.microsoft.com/office/drawing/2014/main" id="{1F130B89-9E1B-4FCD-A5D1-F971BA51D1D4}"/>
                  </a:ext>
                </a:extLst>
              </p:cNvPr>
              <p:cNvSpPr>
                <a:spLocks noChangeShapeType="1"/>
              </p:cNvSpPr>
              <p:nvPr/>
            </p:nvSpPr>
            <p:spPr bwMode="auto">
              <a:xfrm>
                <a:off x="1344" y="2736"/>
                <a:ext cx="384" cy="0"/>
              </a:xfrm>
              <a:prstGeom prst="line">
                <a:avLst/>
              </a:prstGeom>
              <a:noFill/>
              <a:ln w="57150">
                <a:solidFill>
                  <a:srgbClr val="0099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37914" name="Group 32">
                <a:extLst>
                  <a:ext uri="{FF2B5EF4-FFF2-40B4-BE49-F238E27FC236}">
                    <a16:creationId xmlns:a16="http://schemas.microsoft.com/office/drawing/2014/main" id="{6BE9C7AB-E8E6-417C-8A62-0E40910A224F}"/>
                  </a:ext>
                </a:extLst>
              </p:cNvPr>
              <p:cNvGrpSpPr>
                <a:grpSpLocks/>
              </p:cNvGrpSpPr>
              <p:nvPr/>
            </p:nvGrpSpPr>
            <p:grpSpPr bwMode="auto">
              <a:xfrm>
                <a:off x="1248" y="2544"/>
                <a:ext cx="384" cy="108"/>
                <a:chOff x="2352" y="2400"/>
                <a:chExt cx="1152" cy="480"/>
              </a:xfrm>
            </p:grpSpPr>
            <p:sp>
              <p:nvSpPr>
                <p:cNvPr id="37915" name="Line 33">
                  <a:extLst>
                    <a:ext uri="{FF2B5EF4-FFF2-40B4-BE49-F238E27FC236}">
                      <a16:creationId xmlns:a16="http://schemas.microsoft.com/office/drawing/2014/main" id="{34B9324F-A0F2-4416-81AD-1AC2EC083A28}"/>
                    </a:ext>
                  </a:extLst>
                </p:cNvPr>
                <p:cNvSpPr>
                  <a:spLocks noChangeShapeType="1"/>
                </p:cNvSpPr>
                <p:nvPr/>
              </p:nvSpPr>
              <p:spPr bwMode="auto">
                <a:xfrm>
                  <a:off x="2352" y="2400"/>
                  <a:ext cx="288"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16" name="Line 34">
                  <a:extLst>
                    <a:ext uri="{FF2B5EF4-FFF2-40B4-BE49-F238E27FC236}">
                      <a16:creationId xmlns:a16="http://schemas.microsoft.com/office/drawing/2014/main" id="{AF557EF8-3F94-4B8D-841A-86DF72E8E6BA}"/>
                    </a:ext>
                  </a:extLst>
                </p:cNvPr>
                <p:cNvSpPr>
                  <a:spLocks noChangeShapeType="1"/>
                </p:cNvSpPr>
                <p:nvPr/>
              </p:nvSpPr>
              <p:spPr bwMode="auto">
                <a:xfrm>
                  <a:off x="2640" y="2400"/>
                  <a:ext cx="0" cy="48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17" name="Line 35">
                  <a:extLst>
                    <a:ext uri="{FF2B5EF4-FFF2-40B4-BE49-F238E27FC236}">
                      <a16:creationId xmlns:a16="http://schemas.microsoft.com/office/drawing/2014/main" id="{C9CF3C73-515D-4DD3-8B43-EC33A4DE3F38}"/>
                    </a:ext>
                  </a:extLst>
                </p:cNvPr>
                <p:cNvSpPr>
                  <a:spLocks noChangeShapeType="1"/>
                </p:cNvSpPr>
                <p:nvPr/>
              </p:nvSpPr>
              <p:spPr bwMode="auto">
                <a:xfrm>
                  <a:off x="2640" y="2880"/>
                  <a:ext cx="288"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18" name="Line 36">
                  <a:extLst>
                    <a:ext uri="{FF2B5EF4-FFF2-40B4-BE49-F238E27FC236}">
                      <a16:creationId xmlns:a16="http://schemas.microsoft.com/office/drawing/2014/main" id="{48A133AE-AD67-40D3-8AA9-9C1E36B953CE}"/>
                    </a:ext>
                  </a:extLst>
                </p:cNvPr>
                <p:cNvSpPr>
                  <a:spLocks noChangeShapeType="1"/>
                </p:cNvSpPr>
                <p:nvPr/>
              </p:nvSpPr>
              <p:spPr bwMode="auto">
                <a:xfrm>
                  <a:off x="2928" y="2400"/>
                  <a:ext cx="0" cy="48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19" name="Line 37">
                  <a:extLst>
                    <a:ext uri="{FF2B5EF4-FFF2-40B4-BE49-F238E27FC236}">
                      <a16:creationId xmlns:a16="http://schemas.microsoft.com/office/drawing/2014/main" id="{EBD3C4AC-428A-4F02-9F45-5CF8BD27C7DD}"/>
                    </a:ext>
                  </a:extLst>
                </p:cNvPr>
                <p:cNvSpPr>
                  <a:spLocks noChangeShapeType="1"/>
                </p:cNvSpPr>
                <p:nvPr/>
              </p:nvSpPr>
              <p:spPr bwMode="auto">
                <a:xfrm>
                  <a:off x="2928" y="2400"/>
                  <a:ext cx="288"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20" name="Line 38">
                  <a:extLst>
                    <a:ext uri="{FF2B5EF4-FFF2-40B4-BE49-F238E27FC236}">
                      <a16:creationId xmlns:a16="http://schemas.microsoft.com/office/drawing/2014/main" id="{BF824D68-53B7-4248-B5CF-B4CBDF8A1E04}"/>
                    </a:ext>
                  </a:extLst>
                </p:cNvPr>
                <p:cNvSpPr>
                  <a:spLocks noChangeShapeType="1"/>
                </p:cNvSpPr>
                <p:nvPr/>
              </p:nvSpPr>
              <p:spPr bwMode="auto">
                <a:xfrm>
                  <a:off x="3216" y="2400"/>
                  <a:ext cx="0" cy="48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21" name="Line 39">
                  <a:extLst>
                    <a:ext uri="{FF2B5EF4-FFF2-40B4-BE49-F238E27FC236}">
                      <a16:creationId xmlns:a16="http://schemas.microsoft.com/office/drawing/2014/main" id="{8717F0C3-481E-4381-B78C-2121BBB3F999}"/>
                    </a:ext>
                  </a:extLst>
                </p:cNvPr>
                <p:cNvSpPr>
                  <a:spLocks noChangeShapeType="1"/>
                </p:cNvSpPr>
                <p:nvPr/>
              </p:nvSpPr>
              <p:spPr bwMode="auto">
                <a:xfrm>
                  <a:off x="3216" y="2880"/>
                  <a:ext cx="288"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22" name="Line 40">
                  <a:extLst>
                    <a:ext uri="{FF2B5EF4-FFF2-40B4-BE49-F238E27FC236}">
                      <a16:creationId xmlns:a16="http://schemas.microsoft.com/office/drawing/2014/main" id="{011E6AC4-27EB-4F09-90A6-B90A1E4AC109}"/>
                    </a:ext>
                  </a:extLst>
                </p:cNvPr>
                <p:cNvSpPr>
                  <a:spLocks noChangeShapeType="1"/>
                </p:cNvSpPr>
                <p:nvPr/>
              </p:nvSpPr>
              <p:spPr bwMode="auto">
                <a:xfrm>
                  <a:off x="3504" y="2400"/>
                  <a:ext cx="0" cy="48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sp>
          <p:nvSpPr>
            <p:cNvPr id="37903" name="Rectangle 41">
              <a:extLst>
                <a:ext uri="{FF2B5EF4-FFF2-40B4-BE49-F238E27FC236}">
                  <a16:creationId xmlns:a16="http://schemas.microsoft.com/office/drawing/2014/main" id="{71AE1845-5389-4A53-8DAD-075EA20A789B}"/>
                </a:ext>
              </a:extLst>
            </p:cNvPr>
            <p:cNvSpPr>
              <a:spLocks noChangeArrowheads="1"/>
            </p:cNvSpPr>
            <p:nvPr/>
          </p:nvSpPr>
          <p:spPr bwMode="auto">
            <a:xfrm>
              <a:off x="2800" y="2305"/>
              <a:ext cx="534" cy="943"/>
            </a:xfrm>
            <a:prstGeom prst="rect">
              <a:avLst/>
            </a:prstGeom>
            <a:gradFill rotWithShape="1">
              <a:gsLst>
                <a:gs pos="0">
                  <a:srgbClr val="FF9900"/>
                </a:gs>
                <a:gs pos="100000">
                  <a:srgbClr val="7647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solidFill>
                    <a:schemeClr val="bg1"/>
                  </a:solidFill>
                  <a:ea typeface="楷体_GB2312" panose="02010609030101010101" pitchFamily="49" charset="-122"/>
                </a:rPr>
                <a:t>线</a:t>
              </a:r>
            </a:p>
            <a:p>
              <a:pPr algn="ctr" eaLnBrk="1" hangingPunct="1">
                <a:spcBef>
                  <a:spcPct val="0"/>
                </a:spcBef>
                <a:buFontTx/>
                <a:buNone/>
              </a:pPr>
              <a:r>
                <a:rPr kumimoji="1" lang="zh-CN" altLang="en-US" sz="2800" b="1">
                  <a:solidFill>
                    <a:schemeClr val="bg1"/>
                  </a:solidFill>
                  <a:ea typeface="楷体_GB2312" panose="02010609030101010101" pitchFamily="49" charset="-122"/>
                </a:rPr>
                <a:t>性</a:t>
              </a:r>
            </a:p>
          </p:txBody>
        </p:sp>
        <p:sp>
          <p:nvSpPr>
            <p:cNvPr id="37904" name="Line 42">
              <a:extLst>
                <a:ext uri="{FF2B5EF4-FFF2-40B4-BE49-F238E27FC236}">
                  <a16:creationId xmlns:a16="http://schemas.microsoft.com/office/drawing/2014/main" id="{DDC7E3D6-FA00-4630-B19A-8E0527732CD3}"/>
                </a:ext>
              </a:extLst>
            </p:cNvPr>
            <p:cNvSpPr>
              <a:spLocks noChangeShapeType="1"/>
            </p:cNvSpPr>
            <p:nvPr/>
          </p:nvSpPr>
          <p:spPr bwMode="auto">
            <a:xfrm>
              <a:off x="2200" y="2595"/>
              <a:ext cx="600" cy="0"/>
            </a:xfrm>
            <a:prstGeom prst="line">
              <a:avLst/>
            </a:prstGeom>
            <a:noFill/>
            <a:ln w="57150">
              <a:solidFill>
                <a:srgbClr val="0099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05" name="Line 43">
              <a:extLst>
                <a:ext uri="{FF2B5EF4-FFF2-40B4-BE49-F238E27FC236}">
                  <a16:creationId xmlns:a16="http://schemas.microsoft.com/office/drawing/2014/main" id="{B92F7466-8491-4725-A189-3C7A030FA0BE}"/>
                </a:ext>
              </a:extLst>
            </p:cNvPr>
            <p:cNvSpPr>
              <a:spLocks noChangeShapeType="1"/>
            </p:cNvSpPr>
            <p:nvPr/>
          </p:nvSpPr>
          <p:spPr bwMode="auto">
            <a:xfrm>
              <a:off x="2200" y="3030"/>
              <a:ext cx="600" cy="0"/>
            </a:xfrm>
            <a:prstGeom prst="line">
              <a:avLst/>
            </a:prstGeom>
            <a:noFill/>
            <a:ln w="57150">
              <a:solidFill>
                <a:srgbClr val="0099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06" name="Text Box 44">
              <a:extLst>
                <a:ext uri="{FF2B5EF4-FFF2-40B4-BE49-F238E27FC236}">
                  <a16:creationId xmlns:a16="http://schemas.microsoft.com/office/drawing/2014/main" id="{B38399F8-6743-43E1-9197-9F79B24BE97C}"/>
                </a:ext>
              </a:extLst>
            </p:cNvPr>
            <p:cNvSpPr txBox="1">
              <a:spLocks noChangeArrowheads="1"/>
            </p:cNvSpPr>
            <p:nvPr/>
          </p:nvSpPr>
          <p:spPr bwMode="auto">
            <a:xfrm>
              <a:off x="2290" y="2264"/>
              <a:ext cx="34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latin typeface="Symbol" panose="05050102010706020507" pitchFamily="18" charset="2"/>
                  <a:ea typeface="宋体" panose="02010600030101010101" pitchFamily="2" charset="-122"/>
                </a:rPr>
                <a:t>w</a:t>
              </a:r>
              <a:r>
                <a:rPr kumimoji="1" lang="en-US" altLang="zh-CN" sz="2800" baseline="-25000">
                  <a:solidFill>
                    <a:schemeClr val="bg1"/>
                  </a:solidFill>
                  <a:ea typeface="宋体" panose="02010600030101010101" pitchFamily="2" charset="-122"/>
                </a:rPr>
                <a:t>1</a:t>
              </a:r>
              <a:endParaRPr kumimoji="1" lang="en-US" altLang="zh-CN" sz="2800">
                <a:solidFill>
                  <a:schemeClr val="bg1"/>
                </a:solidFill>
                <a:ea typeface="宋体" panose="02010600030101010101" pitchFamily="2" charset="-122"/>
              </a:endParaRPr>
            </a:p>
          </p:txBody>
        </p:sp>
        <p:sp>
          <p:nvSpPr>
            <p:cNvPr id="37907" name="Text Box 45">
              <a:extLst>
                <a:ext uri="{FF2B5EF4-FFF2-40B4-BE49-F238E27FC236}">
                  <a16:creationId xmlns:a16="http://schemas.microsoft.com/office/drawing/2014/main" id="{35F6A56E-DCE3-433F-A0D3-D34A6E059DF1}"/>
                </a:ext>
              </a:extLst>
            </p:cNvPr>
            <p:cNvSpPr txBox="1">
              <a:spLocks noChangeArrowheads="1"/>
            </p:cNvSpPr>
            <p:nvPr/>
          </p:nvSpPr>
          <p:spPr bwMode="auto">
            <a:xfrm>
              <a:off x="2290" y="2672"/>
              <a:ext cx="34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latin typeface="Symbol" panose="05050102010706020507" pitchFamily="18" charset="2"/>
                  <a:ea typeface="宋体" panose="02010600030101010101" pitchFamily="2" charset="-122"/>
                </a:rPr>
                <a:t>w</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37908" name="Rectangle 46">
              <a:extLst>
                <a:ext uri="{FF2B5EF4-FFF2-40B4-BE49-F238E27FC236}">
                  <a16:creationId xmlns:a16="http://schemas.microsoft.com/office/drawing/2014/main" id="{33AE1DE5-788A-4B1C-9C7A-A31F1DC0E0F4}"/>
                </a:ext>
              </a:extLst>
            </p:cNvPr>
            <p:cNvSpPr>
              <a:spLocks noChangeArrowheads="1"/>
            </p:cNvSpPr>
            <p:nvPr/>
          </p:nvSpPr>
          <p:spPr bwMode="auto">
            <a:xfrm>
              <a:off x="4068" y="2251"/>
              <a:ext cx="491" cy="947"/>
            </a:xfrm>
            <a:prstGeom prst="rect">
              <a:avLst/>
            </a:prstGeom>
            <a:gradFill rotWithShape="1">
              <a:gsLst>
                <a:gs pos="0">
                  <a:srgbClr val="FF9900"/>
                </a:gs>
                <a:gs pos="100000">
                  <a:srgbClr val="7647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solidFill>
                    <a:schemeClr val="bg1"/>
                  </a:solidFill>
                  <a:ea typeface="楷体_GB2312" panose="02010609030101010101" pitchFamily="49" charset="-122"/>
                </a:rPr>
                <a:t>非</a:t>
              </a:r>
              <a:endParaRPr kumimoji="1" lang="en-US" altLang="en-US" sz="2800" b="1">
                <a:solidFill>
                  <a:schemeClr val="bg1"/>
                </a:solidFill>
                <a:ea typeface="楷体_GB2312" panose="02010609030101010101" pitchFamily="49" charset="-122"/>
              </a:endParaRPr>
            </a:p>
            <a:p>
              <a:pPr algn="ctr" eaLnBrk="1" hangingPunct="1">
                <a:spcBef>
                  <a:spcPct val="0"/>
                </a:spcBef>
                <a:buFontTx/>
                <a:buNone/>
              </a:pPr>
              <a:r>
                <a:rPr kumimoji="1" lang="zh-CN" altLang="en-US" sz="2800" b="1">
                  <a:solidFill>
                    <a:schemeClr val="bg1"/>
                  </a:solidFill>
                  <a:ea typeface="楷体_GB2312" panose="02010609030101010101" pitchFamily="49" charset="-122"/>
                </a:rPr>
                <a:t>线性</a:t>
              </a:r>
            </a:p>
          </p:txBody>
        </p:sp>
        <p:sp>
          <p:nvSpPr>
            <p:cNvPr id="37909" name="Line 47">
              <a:extLst>
                <a:ext uri="{FF2B5EF4-FFF2-40B4-BE49-F238E27FC236}">
                  <a16:creationId xmlns:a16="http://schemas.microsoft.com/office/drawing/2014/main" id="{92D5C060-C67A-4C8C-BA18-844F36796B05}"/>
                </a:ext>
              </a:extLst>
            </p:cNvPr>
            <p:cNvSpPr>
              <a:spLocks noChangeShapeType="1"/>
            </p:cNvSpPr>
            <p:nvPr/>
          </p:nvSpPr>
          <p:spPr bwMode="auto">
            <a:xfrm>
              <a:off x="3515" y="2761"/>
              <a:ext cx="553" cy="0"/>
            </a:xfrm>
            <a:prstGeom prst="line">
              <a:avLst/>
            </a:prstGeom>
            <a:noFill/>
            <a:ln w="57150">
              <a:solidFill>
                <a:srgbClr val="0099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910" name="Text Box 48">
              <a:extLst>
                <a:ext uri="{FF2B5EF4-FFF2-40B4-BE49-F238E27FC236}">
                  <a16:creationId xmlns:a16="http://schemas.microsoft.com/office/drawing/2014/main" id="{75D7207A-9ACD-448C-AE82-3BF3E59106DD}"/>
                </a:ext>
              </a:extLst>
            </p:cNvPr>
            <p:cNvSpPr txBox="1">
              <a:spLocks noChangeArrowheads="1"/>
            </p:cNvSpPr>
            <p:nvPr/>
          </p:nvSpPr>
          <p:spPr bwMode="auto">
            <a:xfrm>
              <a:off x="3651" y="2400"/>
              <a:ext cx="27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ea typeface="宋体" panose="02010600030101010101" pitchFamily="2" charset="-122"/>
              </a:endParaRPr>
            </a:p>
          </p:txBody>
        </p:sp>
        <p:sp>
          <p:nvSpPr>
            <p:cNvPr id="37911" name="AutoShape 49">
              <a:extLst>
                <a:ext uri="{FF2B5EF4-FFF2-40B4-BE49-F238E27FC236}">
                  <a16:creationId xmlns:a16="http://schemas.microsoft.com/office/drawing/2014/main" id="{DAC1F532-328C-4527-9768-6114CDCF0F7D}"/>
                </a:ext>
              </a:extLst>
            </p:cNvPr>
            <p:cNvSpPr>
              <a:spLocks/>
            </p:cNvSpPr>
            <p:nvPr/>
          </p:nvSpPr>
          <p:spPr bwMode="auto">
            <a:xfrm rot="5400000" flipV="1">
              <a:off x="3039" y="867"/>
              <a:ext cx="90" cy="2586"/>
            </a:xfrm>
            <a:prstGeom prst="leftBrace">
              <a:avLst>
                <a:gd name="adj1" fmla="val 239444"/>
                <a:gd name="adj2" fmla="val 49949"/>
              </a:avLst>
            </a:prstGeom>
            <a:noFill/>
            <a:ln w="38100">
              <a:solidFill>
                <a:srgbClr val="00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37899" name="Group 50">
            <a:extLst>
              <a:ext uri="{FF2B5EF4-FFF2-40B4-BE49-F238E27FC236}">
                <a16:creationId xmlns:a16="http://schemas.microsoft.com/office/drawing/2014/main" id="{F17CCCB0-06E0-476B-90D5-3940AAC0CEE8}"/>
              </a:ext>
            </a:extLst>
          </p:cNvPr>
          <p:cNvGrpSpPr>
            <a:grpSpLocks/>
          </p:cNvGrpSpPr>
          <p:nvPr/>
        </p:nvGrpSpPr>
        <p:grpSpPr bwMode="auto">
          <a:xfrm>
            <a:off x="6588125" y="6446838"/>
            <a:ext cx="792163" cy="366712"/>
            <a:chOff x="4649" y="4020"/>
            <a:chExt cx="499" cy="231"/>
          </a:xfrm>
        </p:grpSpPr>
        <p:pic>
          <p:nvPicPr>
            <p:cNvPr id="37900" name="Picture 51" descr="78900">
              <a:extLst>
                <a:ext uri="{FF2B5EF4-FFF2-40B4-BE49-F238E27FC236}">
                  <a16:creationId xmlns:a16="http://schemas.microsoft.com/office/drawing/2014/main" id="{401E085C-9552-456C-A1D5-08B3788370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1" name="Text Box 52">
              <a:hlinkClick r:id="" action="ppaction://hlinkshowjump?jump=firstslide"/>
              <a:extLst>
                <a:ext uri="{FF2B5EF4-FFF2-40B4-BE49-F238E27FC236}">
                  <a16:creationId xmlns:a16="http://schemas.microsoft.com/office/drawing/2014/main" id="{D009AC8D-239D-4232-AEAE-13B8EA945DA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7" presetClass="entr" presetSubtype="10" fill="hold" grpId="0" nodeType="clickEffect">
                                  <p:stCondLst>
                                    <p:cond delay="0"/>
                                  </p:stCondLst>
                                  <p:iterate type="lt">
                                    <p:tmPct val="100000"/>
                                  </p:iterate>
                                  <p:childTnLst>
                                    <p:set>
                                      <p:cBhvr>
                                        <p:cTn id="21" dur="1" fill="hold">
                                          <p:stCondLst>
                                            <p:cond delay="0"/>
                                          </p:stCondLst>
                                        </p:cTn>
                                        <p:tgtEl>
                                          <p:spTgt spid="658442"/>
                                        </p:tgtEl>
                                        <p:attrNameLst>
                                          <p:attrName>style.visibility</p:attrName>
                                        </p:attrNameLst>
                                      </p:cBhvr>
                                      <p:to>
                                        <p:strVal val="visible"/>
                                      </p:to>
                                    </p:set>
                                    <p:anim calcmode="lin" valueType="num">
                                      <p:cBhvr>
                                        <p:cTn id="22" dur="75" fill="hold"/>
                                        <p:tgtEl>
                                          <p:spTgt spid="658442"/>
                                        </p:tgtEl>
                                        <p:attrNameLst>
                                          <p:attrName>ppt_w</p:attrName>
                                        </p:attrNameLst>
                                      </p:cBhvr>
                                      <p:tavLst>
                                        <p:tav tm="0">
                                          <p:val>
                                            <p:fltVal val="0"/>
                                          </p:val>
                                        </p:tav>
                                        <p:tav tm="100000">
                                          <p:val>
                                            <p:strVal val="#ppt_w"/>
                                          </p:val>
                                        </p:tav>
                                      </p:tavLst>
                                    </p:anim>
                                    <p:anim calcmode="lin" valueType="num">
                                      <p:cBhvr>
                                        <p:cTn id="23" dur="75" fill="hold"/>
                                        <p:tgtEl>
                                          <p:spTgt spid="658442"/>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1000"/>
                                        <p:tgtEl>
                                          <p:spTgt spid="9"/>
                                        </p:tgtEl>
                                      </p:cBhvr>
                                    </p:animEffect>
                                  </p:childTnLst>
                                </p:cTn>
                              </p:par>
                            </p:childTnLst>
                          </p:cTn>
                        </p:par>
                        <p:par>
                          <p:cTn id="29" fill="hold" nodeType="afterGroup">
                            <p:stCondLst>
                              <p:cond delay="1000"/>
                            </p:stCondLst>
                            <p:childTnLst>
                              <p:par>
                                <p:cTn id="30" presetID="20" presetClass="entr" presetSubtype="0" fill="hold" grpId="0" nodeType="afterEffect">
                                  <p:stCondLst>
                                    <p:cond delay="0"/>
                                  </p:stCondLst>
                                  <p:childTnLst>
                                    <p:set>
                                      <p:cBhvr>
                                        <p:cTn id="31" dur="1" fill="hold">
                                          <p:stCondLst>
                                            <p:cond delay="0"/>
                                          </p:stCondLst>
                                        </p:cTn>
                                        <p:tgtEl>
                                          <p:spTgt spid="658459"/>
                                        </p:tgtEl>
                                        <p:attrNameLst>
                                          <p:attrName>style.visibility</p:attrName>
                                        </p:attrNameLst>
                                      </p:cBhvr>
                                      <p:to>
                                        <p:strVal val="visible"/>
                                      </p:to>
                                    </p:set>
                                    <p:animEffect transition="in" filter="wedge">
                                      <p:cBhvr>
                                        <p:cTn id="32" dur="2000"/>
                                        <p:tgtEl>
                                          <p:spTgt spid="65845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58443"/>
                                        </p:tgtEl>
                                        <p:attrNameLst>
                                          <p:attrName>style.visibility</p:attrName>
                                        </p:attrNameLst>
                                      </p:cBhvr>
                                      <p:to>
                                        <p:strVal val="visible"/>
                                      </p:to>
                                    </p:set>
                                    <p:animEffect transition="in" filter="wipe(left)">
                                      <p:cBhvr>
                                        <p:cTn id="37" dur="2000"/>
                                        <p:tgtEl>
                                          <p:spTgt spid="65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42" grpId="0" autoUpdateAnimBg="0"/>
      <p:bldP spid="658443" grpId="0" autoUpdateAnimBg="0"/>
      <p:bldP spid="65845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Text Box 2">
            <a:extLst>
              <a:ext uri="{FF2B5EF4-FFF2-40B4-BE49-F238E27FC236}">
                <a16:creationId xmlns:a16="http://schemas.microsoft.com/office/drawing/2014/main" id="{4470123A-99E0-4C1F-8060-093276365616}"/>
              </a:ext>
            </a:extLst>
          </p:cNvPr>
          <p:cNvSpPr txBox="1">
            <a:spLocks noChangeArrowheads="1"/>
          </p:cNvSpPr>
          <p:nvPr/>
        </p:nvSpPr>
        <p:spPr bwMode="auto">
          <a:xfrm>
            <a:off x="1547813" y="333375"/>
            <a:ext cx="59769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9.5 </a:t>
            </a:r>
            <a:r>
              <a:rPr kumimoji="1" lang="zh-CN" altLang="en-US" b="1">
                <a:solidFill>
                  <a:schemeClr val="bg1"/>
                </a:solidFill>
                <a:latin typeface="楷体_GB2312" panose="02010609030101010101" pitchFamily="49" charset="-122"/>
                <a:ea typeface="楷体_GB2312" panose="02010609030101010101" pitchFamily="49" charset="-122"/>
              </a:rPr>
              <a:t>基尔霍夫定律的相量形式</a:t>
            </a:r>
          </a:p>
        </p:txBody>
      </p:sp>
      <p:graphicFrame>
        <p:nvGraphicFramePr>
          <p:cNvPr id="677891" name="Object 3" descr="水滴">
            <a:extLst>
              <a:ext uri="{FF2B5EF4-FFF2-40B4-BE49-F238E27FC236}">
                <a16:creationId xmlns:a16="http://schemas.microsoft.com/office/drawing/2014/main" id="{7FFEE508-83D6-42EB-8A83-10B48CD58F83}"/>
              </a:ext>
            </a:extLst>
          </p:cNvPr>
          <p:cNvGraphicFramePr>
            <a:graphicFrameLocks noChangeAspect="1"/>
          </p:cNvGraphicFramePr>
          <p:nvPr/>
        </p:nvGraphicFramePr>
        <p:xfrm>
          <a:off x="776288" y="2794000"/>
          <a:ext cx="1635125" cy="544513"/>
        </p:xfrm>
        <a:graphic>
          <a:graphicData uri="http://schemas.openxmlformats.org/presentationml/2006/ole">
            <mc:AlternateContent xmlns:mc="http://schemas.openxmlformats.org/markup-compatibility/2006">
              <mc:Choice xmlns:v="urn:schemas-microsoft-com:vml" Requires="v">
                <p:oleObj spid="_x0000_s38937" name="公式" r:id="rId3" imgW="711397" imgH="228600" progId="Equation.3">
                  <p:embed/>
                </p:oleObj>
              </mc:Choice>
              <mc:Fallback>
                <p:oleObj name="公式" r:id="rId3" imgW="711397" imgH="228600" progId="Equation.3">
                  <p:embed/>
                  <p:pic>
                    <p:nvPicPr>
                      <p:cNvPr id="0" name="Object 3" descr="水滴"/>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288" y="2794000"/>
                        <a:ext cx="1635125" cy="544513"/>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7892" name="Text Box 4">
            <a:extLst>
              <a:ext uri="{FF2B5EF4-FFF2-40B4-BE49-F238E27FC236}">
                <a16:creationId xmlns:a16="http://schemas.microsoft.com/office/drawing/2014/main" id="{98C89EF5-F8E7-4A6A-B559-2953F64AB21B}"/>
              </a:ext>
            </a:extLst>
          </p:cNvPr>
          <p:cNvSpPr txBox="1">
            <a:spLocks noChangeArrowheads="1"/>
          </p:cNvSpPr>
          <p:nvPr/>
        </p:nvSpPr>
        <p:spPr bwMode="auto">
          <a:xfrm>
            <a:off x="611188" y="981075"/>
            <a:ext cx="76962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71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同频率的正弦量加减可以用对应的相量形式来进行计算。因此，在正弦电流电路中，</a:t>
            </a:r>
            <a:r>
              <a:rPr kumimoji="1" lang="en-US" altLang="zh-CN" sz="2800">
                <a:solidFill>
                  <a:schemeClr val="bg1"/>
                </a:solidFill>
                <a:ea typeface="楷体_GB2312" panose="02010609030101010101" pitchFamily="49" charset="-122"/>
              </a:rPr>
              <a:t>KCL</a:t>
            </a:r>
            <a:r>
              <a:rPr kumimoji="1" lang="zh-CN" altLang="en-US" sz="2800" b="1">
                <a:solidFill>
                  <a:srgbClr val="FFFF00"/>
                </a:solidFill>
                <a:latin typeface="楷体_GB2312" panose="02010609030101010101" pitchFamily="49" charset="-122"/>
                <a:ea typeface="楷体_GB2312" panose="02010609030101010101" pitchFamily="49" charset="-122"/>
              </a:rPr>
              <a:t>和</a:t>
            </a:r>
            <a:r>
              <a:rPr kumimoji="1" lang="en-US" altLang="zh-CN" sz="2800">
                <a:solidFill>
                  <a:schemeClr val="bg1"/>
                </a:solidFill>
                <a:ea typeface="楷体_GB2312" panose="02010609030101010101" pitchFamily="49" charset="-122"/>
              </a:rPr>
              <a:t>KVL</a:t>
            </a:r>
            <a:r>
              <a:rPr kumimoji="1" lang="zh-CN" altLang="en-US" sz="2800" b="1">
                <a:solidFill>
                  <a:srgbClr val="FFFF00"/>
                </a:solidFill>
                <a:latin typeface="楷体_GB2312" panose="02010609030101010101" pitchFamily="49" charset="-122"/>
                <a:ea typeface="楷体_GB2312" panose="02010609030101010101" pitchFamily="49" charset="-122"/>
              </a:rPr>
              <a:t>可用相应的相量形式表示：</a:t>
            </a:r>
          </a:p>
        </p:txBody>
      </p:sp>
      <p:sp>
        <p:nvSpPr>
          <p:cNvPr id="677893" name="Text Box 5">
            <a:extLst>
              <a:ext uri="{FF2B5EF4-FFF2-40B4-BE49-F238E27FC236}">
                <a16:creationId xmlns:a16="http://schemas.microsoft.com/office/drawing/2014/main" id="{C36771D5-453D-49F8-9227-E37E45B03387}"/>
              </a:ext>
            </a:extLst>
          </p:cNvPr>
          <p:cNvSpPr txBox="1">
            <a:spLocks noChangeArrowheads="1"/>
          </p:cNvSpPr>
          <p:nvPr/>
        </p:nvSpPr>
        <p:spPr bwMode="auto">
          <a:xfrm>
            <a:off x="971550" y="4652963"/>
            <a:ext cx="76962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66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 流入某一结点的所有正弦电流用相量表示时仍满足</a:t>
            </a:r>
            <a:r>
              <a:rPr kumimoji="1" lang="en-US" altLang="zh-CN" sz="2800">
                <a:solidFill>
                  <a:srgbClr val="FFFF00"/>
                </a:solidFill>
                <a:ea typeface="楷体_GB2312" panose="02010609030101010101" pitchFamily="49" charset="-122"/>
              </a:rPr>
              <a:t>KCL</a:t>
            </a:r>
            <a:r>
              <a:rPr kumimoji="1" lang="zh-CN" altLang="en-US" sz="2800" b="1">
                <a:solidFill>
                  <a:srgbClr val="FFFF00"/>
                </a:solidFill>
                <a:latin typeface="楷体_GB2312" panose="02010609030101010101" pitchFamily="49" charset="-122"/>
                <a:ea typeface="楷体_GB2312" panose="02010609030101010101" pitchFamily="49" charset="-122"/>
              </a:rPr>
              <a:t>；而任一回路所有支路正弦电压用相量表示时仍满足</a:t>
            </a:r>
            <a:r>
              <a:rPr kumimoji="1" lang="en-US" altLang="zh-CN" sz="2800">
                <a:solidFill>
                  <a:srgbClr val="FFFF00"/>
                </a:solidFill>
                <a:ea typeface="楷体_GB2312" panose="02010609030101010101" pitchFamily="49" charset="-122"/>
              </a:rPr>
              <a:t>KVL</a:t>
            </a:r>
            <a:r>
              <a:rPr kumimoji="1" lang="zh-CN" altLang="en-US" sz="2800">
                <a:solidFill>
                  <a:srgbClr val="FFFF00"/>
                </a:solidFill>
                <a:latin typeface="楷体_GB2312" panose="02010609030101010101" pitchFamily="49" charset="-122"/>
                <a:ea typeface="楷体_GB2312" panose="02010609030101010101" pitchFamily="49" charset="-122"/>
              </a:rPr>
              <a:t>。</a:t>
            </a:r>
          </a:p>
        </p:txBody>
      </p:sp>
      <p:sp>
        <p:nvSpPr>
          <p:cNvPr id="677894" name="Line 6">
            <a:extLst>
              <a:ext uri="{FF2B5EF4-FFF2-40B4-BE49-F238E27FC236}">
                <a16:creationId xmlns:a16="http://schemas.microsoft.com/office/drawing/2014/main" id="{E92023D0-6198-495D-B381-964166922C86}"/>
              </a:ext>
            </a:extLst>
          </p:cNvPr>
          <p:cNvSpPr>
            <a:spLocks noChangeShapeType="1"/>
          </p:cNvSpPr>
          <p:nvPr/>
        </p:nvSpPr>
        <p:spPr bwMode="auto">
          <a:xfrm>
            <a:off x="2484438" y="3068638"/>
            <a:ext cx="64770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77895" name="Object 7" descr="水滴">
            <a:extLst>
              <a:ext uri="{FF2B5EF4-FFF2-40B4-BE49-F238E27FC236}">
                <a16:creationId xmlns:a16="http://schemas.microsoft.com/office/drawing/2014/main" id="{AD9C3225-4CDD-42E8-920D-B0A950E28106}"/>
              </a:ext>
            </a:extLst>
          </p:cNvPr>
          <p:cNvGraphicFramePr>
            <a:graphicFrameLocks noChangeAspect="1"/>
          </p:cNvGraphicFramePr>
          <p:nvPr/>
        </p:nvGraphicFramePr>
        <p:xfrm>
          <a:off x="3132138" y="2781300"/>
          <a:ext cx="5673725" cy="554038"/>
        </p:xfrm>
        <a:graphic>
          <a:graphicData uri="http://schemas.openxmlformats.org/presentationml/2006/ole">
            <mc:AlternateContent xmlns:mc="http://schemas.openxmlformats.org/markup-compatibility/2006">
              <mc:Choice xmlns:v="urn:schemas-microsoft-com:vml" Requires="v">
                <p:oleObj spid="_x0000_s38938" name="公式" r:id="rId6" imgW="2603327" imgH="266831" progId="Equation.3">
                  <p:embed/>
                </p:oleObj>
              </mc:Choice>
              <mc:Fallback>
                <p:oleObj name="公式" r:id="rId6" imgW="2603327" imgH="266831" progId="Equation.3">
                  <p:embed/>
                  <p:pic>
                    <p:nvPicPr>
                      <p:cNvPr id="0" name="Object 7" descr="水滴"/>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2138" y="2781300"/>
                        <a:ext cx="5673725" cy="554038"/>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7896" name="Line 8">
            <a:extLst>
              <a:ext uri="{FF2B5EF4-FFF2-40B4-BE49-F238E27FC236}">
                <a16:creationId xmlns:a16="http://schemas.microsoft.com/office/drawing/2014/main" id="{94F16048-CF48-444A-8C0B-1D16B6E11B57}"/>
              </a:ext>
            </a:extLst>
          </p:cNvPr>
          <p:cNvSpPr>
            <a:spLocks noChangeShapeType="1"/>
          </p:cNvSpPr>
          <p:nvPr/>
        </p:nvSpPr>
        <p:spPr bwMode="auto">
          <a:xfrm>
            <a:off x="3132138" y="3716338"/>
            <a:ext cx="792162"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77897" name="Object 9" descr="水滴">
            <a:extLst>
              <a:ext uri="{FF2B5EF4-FFF2-40B4-BE49-F238E27FC236}">
                <a16:creationId xmlns:a16="http://schemas.microsoft.com/office/drawing/2014/main" id="{3BC890FA-DDDA-4660-945E-FF5989FD45F5}"/>
              </a:ext>
            </a:extLst>
          </p:cNvPr>
          <p:cNvGraphicFramePr>
            <a:graphicFrameLocks noChangeAspect="1"/>
          </p:cNvGraphicFramePr>
          <p:nvPr/>
        </p:nvGraphicFramePr>
        <p:xfrm>
          <a:off x="4067175" y="3429000"/>
          <a:ext cx="1146175" cy="533400"/>
        </p:xfrm>
        <a:graphic>
          <a:graphicData uri="http://schemas.openxmlformats.org/presentationml/2006/ole">
            <mc:AlternateContent xmlns:mc="http://schemas.openxmlformats.org/markup-compatibility/2006">
              <mc:Choice xmlns:v="urn:schemas-microsoft-com:vml" Requires="v">
                <p:oleObj spid="_x0000_s38939" name="Equation" r:id="rId8" imgW="558701" imgH="253825" progId="Equation.DSMT4">
                  <p:embed/>
                </p:oleObj>
              </mc:Choice>
              <mc:Fallback>
                <p:oleObj name="Equation" r:id="rId8" imgW="558701" imgH="253825" progId="Equation.DSMT4">
                  <p:embed/>
                  <p:pic>
                    <p:nvPicPr>
                      <p:cNvPr id="0" name="Object 9" descr="水滴"/>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67175" y="3429000"/>
                        <a:ext cx="1146175" cy="5334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7898" name="Object 10" descr="水滴">
            <a:extLst>
              <a:ext uri="{FF2B5EF4-FFF2-40B4-BE49-F238E27FC236}">
                <a16:creationId xmlns:a16="http://schemas.microsoft.com/office/drawing/2014/main" id="{0DFA5F4C-72BF-4BA0-A979-024E40CDA2BB}"/>
              </a:ext>
            </a:extLst>
          </p:cNvPr>
          <p:cNvGraphicFramePr>
            <a:graphicFrameLocks noChangeAspect="1"/>
          </p:cNvGraphicFramePr>
          <p:nvPr/>
        </p:nvGraphicFramePr>
        <p:xfrm>
          <a:off x="827088" y="4076700"/>
          <a:ext cx="1928812" cy="608013"/>
        </p:xfrm>
        <a:graphic>
          <a:graphicData uri="http://schemas.openxmlformats.org/presentationml/2006/ole">
            <mc:AlternateContent xmlns:mc="http://schemas.openxmlformats.org/markup-compatibility/2006">
              <mc:Choice xmlns:v="urn:schemas-microsoft-com:vml" Requires="v">
                <p:oleObj spid="_x0000_s38940" name="公式" r:id="rId10" imgW="749275" imgH="228600" progId="Equation.3">
                  <p:embed/>
                </p:oleObj>
              </mc:Choice>
              <mc:Fallback>
                <p:oleObj name="公式" r:id="rId10" imgW="749275" imgH="228600" progId="Equation.3">
                  <p:embed/>
                  <p:pic>
                    <p:nvPicPr>
                      <p:cNvPr id="0" name="Object 10" descr="水滴"/>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7088" y="4076700"/>
                        <a:ext cx="1928812" cy="608013"/>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7899" name="Object 11" descr="水滴">
            <a:extLst>
              <a:ext uri="{FF2B5EF4-FFF2-40B4-BE49-F238E27FC236}">
                <a16:creationId xmlns:a16="http://schemas.microsoft.com/office/drawing/2014/main" id="{47D10022-611D-460D-98DB-A83DFDA54636}"/>
              </a:ext>
            </a:extLst>
          </p:cNvPr>
          <p:cNvGraphicFramePr>
            <a:graphicFrameLocks noChangeAspect="1"/>
          </p:cNvGraphicFramePr>
          <p:nvPr/>
        </p:nvGraphicFramePr>
        <p:xfrm>
          <a:off x="4140200" y="4149725"/>
          <a:ext cx="1246188" cy="533400"/>
        </p:xfrm>
        <a:graphic>
          <a:graphicData uri="http://schemas.openxmlformats.org/presentationml/2006/ole">
            <mc:AlternateContent xmlns:mc="http://schemas.openxmlformats.org/markup-compatibility/2006">
              <mc:Choice xmlns:v="urn:schemas-microsoft-com:vml" Requires="v">
                <p:oleObj spid="_x0000_s38941" name="公式" r:id="rId12" imgW="609600" imgH="253825" progId="Equation.3">
                  <p:embed/>
                </p:oleObj>
              </mc:Choice>
              <mc:Fallback>
                <p:oleObj name="公式" r:id="rId12" imgW="609600" imgH="253825" progId="Equation.3">
                  <p:embed/>
                  <p:pic>
                    <p:nvPicPr>
                      <p:cNvPr id="0" name="Object 11" descr="水滴"/>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40200" y="4149725"/>
                        <a:ext cx="1246188" cy="5334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7900" name="Line 12">
            <a:extLst>
              <a:ext uri="{FF2B5EF4-FFF2-40B4-BE49-F238E27FC236}">
                <a16:creationId xmlns:a16="http://schemas.microsoft.com/office/drawing/2014/main" id="{F944F8EE-4EAF-4F66-86A8-CB19A9932892}"/>
              </a:ext>
            </a:extLst>
          </p:cNvPr>
          <p:cNvSpPr>
            <a:spLocks noChangeShapeType="1"/>
          </p:cNvSpPr>
          <p:nvPr/>
        </p:nvSpPr>
        <p:spPr bwMode="auto">
          <a:xfrm>
            <a:off x="3132138" y="4365625"/>
            <a:ext cx="792162"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38925" name="Group 13">
            <a:extLst>
              <a:ext uri="{FF2B5EF4-FFF2-40B4-BE49-F238E27FC236}">
                <a16:creationId xmlns:a16="http://schemas.microsoft.com/office/drawing/2014/main" id="{C2991D42-CA4F-4D4A-A8E4-801D215B7674}"/>
              </a:ext>
            </a:extLst>
          </p:cNvPr>
          <p:cNvGrpSpPr>
            <a:grpSpLocks/>
          </p:cNvGrpSpPr>
          <p:nvPr/>
        </p:nvGrpSpPr>
        <p:grpSpPr bwMode="auto">
          <a:xfrm>
            <a:off x="8316913" y="6446838"/>
            <a:ext cx="792162" cy="366712"/>
            <a:chOff x="5193" y="4020"/>
            <a:chExt cx="499" cy="231"/>
          </a:xfrm>
        </p:grpSpPr>
        <p:pic>
          <p:nvPicPr>
            <p:cNvPr id="38935" name="Picture 14" descr="78900">
              <a:extLst>
                <a:ext uri="{FF2B5EF4-FFF2-40B4-BE49-F238E27FC236}">
                  <a16:creationId xmlns:a16="http://schemas.microsoft.com/office/drawing/2014/main" id="{0C461DB8-3613-47A5-9B86-25223DB8926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6" name="Text Box 15">
              <a:hlinkClick r:id="" action="ppaction://hlinkshowjump?jump=nextslide"/>
              <a:extLst>
                <a:ext uri="{FF2B5EF4-FFF2-40B4-BE49-F238E27FC236}">
                  <a16:creationId xmlns:a16="http://schemas.microsoft.com/office/drawing/2014/main" id="{55E567C5-29B7-4538-BF18-3CD145E29EAA}"/>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8926" name="Group 16">
            <a:extLst>
              <a:ext uri="{FF2B5EF4-FFF2-40B4-BE49-F238E27FC236}">
                <a16:creationId xmlns:a16="http://schemas.microsoft.com/office/drawing/2014/main" id="{0498D84A-67EC-4297-AA74-58E0B5484FC2}"/>
              </a:ext>
            </a:extLst>
          </p:cNvPr>
          <p:cNvGrpSpPr>
            <a:grpSpLocks/>
          </p:cNvGrpSpPr>
          <p:nvPr/>
        </p:nvGrpSpPr>
        <p:grpSpPr bwMode="auto">
          <a:xfrm>
            <a:off x="7453313" y="6446838"/>
            <a:ext cx="792162" cy="366712"/>
            <a:chOff x="4649" y="4020"/>
            <a:chExt cx="499" cy="231"/>
          </a:xfrm>
        </p:grpSpPr>
        <p:pic>
          <p:nvPicPr>
            <p:cNvPr id="38933" name="Picture 17" descr="78900">
              <a:extLst>
                <a:ext uri="{FF2B5EF4-FFF2-40B4-BE49-F238E27FC236}">
                  <a16:creationId xmlns:a16="http://schemas.microsoft.com/office/drawing/2014/main" id="{DE91F15F-EECA-4659-8AE0-C48DE9A39DD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4" name="Text Box 18">
              <a:hlinkClick r:id="" action="ppaction://hlinkshowjump?jump=previousslide"/>
              <a:extLst>
                <a:ext uri="{FF2B5EF4-FFF2-40B4-BE49-F238E27FC236}">
                  <a16:creationId xmlns:a16="http://schemas.microsoft.com/office/drawing/2014/main" id="{EF881C9C-7D72-43B4-A6BE-CC0958348B0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9">
            <a:extLst>
              <a:ext uri="{FF2B5EF4-FFF2-40B4-BE49-F238E27FC236}">
                <a16:creationId xmlns:a16="http://schemas.microsoft.com/office/drawing/2014/main" id="{C21CB3AF-FACF-47B0-8906-5C352A4B3F72}"/>
              </a:ext>
            </a:extLst>
          </p:cNvPr>
          <p:cNvGrpSpPr>
            <a:grpSpLocks/>
          </p:cNvGrpSpPr>
          <p:nvPr/>
        </p:nvGrpSpPr>
        <p:grpSpPr bwMode="auto">
          <a:xfrm>
            <a:off x="250825" y="4581525"/>
            <a:ext cx="1644650" cy="850900"/>
            <a:chOff x="385" y="3022"/>
            <a:chExt cx="1036" cy="536"/>
          </a:xfrm>
        </p:grpSpPr>
        <p:pic>
          <p:nvPicPr>
            <p:cNvPr id="38931" name="Picture 20" descr="123">
              <a:extLst>
                <a:ext uri="{FF2B5EF4-FFF2-40B4-BE49-F238E27FC236}">
                  <a16:creationId xmlns:a16="http://schemas.microsoft.com/office/drawing/2014/main" id="{E7FF0F76-8A9B-46C6-968F-34E5F21D5FF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2" name="Text Box 21">
              <a:extLst>
                <a:ext uri="{FF2B5EF4-FFF2-40B4-BE49-F238E27FC236}">
                  <a16:creationId xmlns:a16="http://schemas.microsoft.com/office/drawing/2014/main" id="{5504ED1B-9B21-4836-886B-7C521570BE22}"/>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表明</a:t>
              </a:r>
            </a:p>
          </p:txBody>
        </p:sp>
      </p:grpSp>
      <p:grpSp>
        <p:nvGrpSpPr>
          <p:cNvPr id="38928" name="Group 22">
            <a:extLst>
              <a:ext uri="{FF2B5EF4-FFF2-40B4-BE49-F238E27FC236}">
                <a16:creationId xmlns:a16="http://schemas.microsoft.com/office/drawing/2014/main" id="{5D8BBC19-AD83-4413-9DFF-E502D6C3C8B1}"/>
              </a:ext>
            </a:extLst>
          </p:cNvPr>
          <p:cNvGrpSpPr>
            <a:grpSpLocks/>
          </p:cNvGrpSpPr>
          <p:nvPr/>
        </p:nvGrpSpPr>
        <p:grpSpPr bwMode="auto">
          <a:xfrm>
            <a:off x="6588125" y="6446838"/>
            <a:ext cx="792163" cy="366712"/>
            <a:chOff x="4649" y="4020"/>
            <a:chExt cx="499" cy="231"/>
          </a:xfrm>
        </p:grpSpPr>
        <p:pic>
          <p:nvPicPr>
            <p:cNvPr id="38929" name="Picture 23" descr="78900">
              <a:extLst>
                <a:ext uri="{FF2B5EF4-FFF2-40B4-BE49-F238E27FC236}">
                  <a16:creationId xmlns:a16="http://schemas.microsoft.com/office/drawing/2014/main" id="{AA153825-5E31-4606-8081-8413BB44EB0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0" name="Text Box 24">
              <a:hlinkClick r:id="" action="ppaction://hlinkshowjump?jump=firstslide"/>
              <a:extLst>
                <a:ext uri="{FF2B5EF4-FFF2-40B4-BE49-F238E27FC236}">
                  <a16:creationId xmlns:a16="http://schemas.microsoft.com/office/drawing/2014/main" id="{8246B950-9CF6-4352-B246-DC8BDDF894E9}"/>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77890"/>
                                        </p:tgtEl>
                                        <p:attrNameLst>
                                          <p:attrName>style.visibility</p:attrName>
                                        </p:attrNameLst>
                                      </p:cBhvr>
                                      <p:to>
                                        <p:strVal val="visible"/>
                                      </p:to>
                                    </p:set>
                                    <p:anim calcmode="lin" valueType="num">
                                      <p:cBhvr additive="base">
                                        <p:cTn id="7" dur="500" fill="hold"/>
                                        <p:tgtEl>
                                          <p:spTgt spid="677890"/>
                                        </p:tgtEl>
                                        <p:attrNameLst>
                                          <p:attrName>ppt_x</p:attrName>
                                        </p:attrNameLst>
                                      </p:cBhvr>
                                      <p:tavLst>
                                        <p:tav tm="0">
                                          <p:val>
                                            <p:strVal val="0-#ppt_w/2"/>
                                          </p:val>
                                        </p:tav>
                                        <p:tav tm="100000">
                                          <p:val>
                                            <p:strVal val="#ppt_x"/>
                                          </p:val>
                                        </p:tav>
                                      </p:tavLst>
                                    </p:anim>
                                    <p:anim calcmode="lin" valueType="num">
                                      <p:cBhvr additive="base">
                                        <p:cTn id="8" dur="500" fill="hold"/>
                                        <p:tgtEl>
                                          <p:spTgt spid="6778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677892"/>
                                        </p:tgtEl>
                                        <p:attrNameLst>
                                          <p:attrName>style.visibility</p:attrName>
                                        </p:attrNameLst>
                                      </p:cBhvr>
                                      <p:to>
                                        <p:strVal val="visible"/>
                                      </p:to>
                                    </p:set>
                                    <p:animEffect transition="in" filter="wipe(up)">
                                      <p:cBhvr>
                                        <p:cTn id="13" dur="1000"/>
                                        <p:tgtEl>
                                          <p:spTgt spid="67789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677891"/>
                                        </p:tgtEl>
                                        <p:attrNameLst>
                                          <p:attrName>style.visibility</p:attrName>
                                        </p:attrNameLst>
                                      </p:cBhvr>
                                      <p:to>
                                        <p:strVal val="visible"/>
                                      </p:to>
                                    </p:set>
                                    <p:animEffect transition="in" filter="blinds(horizontal)">
                                      <p:cBhvr>
                                        <p:cTn id="18" dur="500"/>
                                        <p:tgtEl>
                                          <p:spTgt spid="67789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nodeType="clickEffect">
                                  <p:stCondLst>
                                    <p:cond delay="0"/>
                                  </p:stCondLst>
                                  <p:childTnLst>
                                    <p:set>
                                      <p:cBhvr>
                                        <p:cTn id="22" dur="1" fill="hold">
                                          <p:stCondLst>
                                            <p:cond delay="0"/>
                                          </p:stCondLst>
                                        </p:cTn>
                                        <p:tgtEl>
                                          <p:spTgt spid="677894"/>
                                        </p:tgtEl>
                                        <p:attrNameLst>
                                          <p:attrName>style.visibility</p:attrName>
                                        </p:attrNameLst>
                                      </p:cBhvr>
                                      <p:to>
                                        <p:strVal val="visible"/>
                                      </p:to>
                                    </p:set>
                                    <p:animEffect transition="in" filter="slide(fromLeft)">
                                      <p:cBhvr>
                                        <p:cTn id="23" dur="500"/>
                                        <p:tgtEl>
                                          <p:spTgt spid="677894"/>
                                        </p:tgtEl>
                                      </p:cBhvr>
                                    </p:animEffect>
                                  </p:childTnLst>
                                </p:cTn>
                              </p:par>
                            </p:childTnLst>
                          </p:cTn>
                        </p:par>
                        <p:par>
                          <p:cTn id="24" fill="hold" nodeType="afterGroup">
                            <p:stCondLst>
                              <p:cond delay="500"/>
                            </p:stCondLst>
                            <p:childTnLst>
                              <p:par>
                                <p:cTn id="25" presetID="22" presetClass="entr" presetSubtype="8" fill="hold" nodeType="afterEffect">
                                  <p:stCondLst>
                                    <p:cond delay="0"/>
                                  </p:stCondLst>
                                  <p:childTnLst>
                                    <p:set>
                                      <p:cBhvr>
                                        <p:cTn id="26" dur="1" fill="hold">
                                          <p:stCondLst>
                                            <p:cond delay="0"/>
                                          </p:stCondLst>
                                        </p:cTn>
                                        <p:tgtEl>
                                          <p:spTgt spid="677895"/>
                                        </p:tgtEl>
                                        <p:attrNameLst>
                                          <p:attrName>style.visibility</p:attrName>
                                        </p:attrNameLst>
                                      </p:cBhvr>
                                      <p:to>
                                        <p:strVal val="visible"/>
                                      </p:to>
                                    </p:set>
                                    <p:animEffect transition="in" filter="wipe(left)">
                                      <p:cBhvr>
                                        <p:cTn id="27" dur="2000"/>
                                        <p:tgtEl>
                                          <p:spTgt spid="67789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8" fill="hold" nodeType="clickEffect">
                                  <p:stCondLst>
                                    <p:cond delay="0"/>
                                  </p:stCondLst>
                                  <p:childTnLst>
                                    <p:set>
                                      <p:cBhvr>
                                        <p:cTn id="31" dur="1" fill="hold">
                                          <p:stCondLst>
                                            <p:cond delay="0"/>
                                          </p:stCondLst>
                                        </p:cTn>
                                        <p:tgtEl>
                                          <p:spTgt spid="677896"/>
                                        </p:tgtEl>
                                        <p:attrNameLst>
                                          <p:attrName>style.visibility</p:attrName>
                                        </p:attrNameLst>
                                      </p:cBhvr>
                                      <p:to>
                                        <p:strVal val="visible"/>
                                      </p:to>
                                    </p:set>
                                    <p:animEffect transition="in" filter="slide(fromLeft)">
                                      <p:cBhvr>
                                        <p:cTn id="32" dur="500"/>
                                        <p:tgtEl>
                                          <p:spTgt spid="677896"/>
                                        </p:tgtEl>
                                      </p:cBhvr>
                                    </p:animEffect>
                                  </p:childTnLst>
                                </p:cTn>
                              </p:par>
                            </p:childTnLst>
                          </p:cTn>
                        </p:par>
                        <p:par>
                          <p:cTn id="33" fill="hold" nodeType="afterGroup">
                            <p:stCondLst>
                              <p:cond delay="500"/>
                            </p:stCondLst>
                            <p:childTnLst>
                              <p:par>
                                <p:cTn id="34" presetID="3" presetClass="entr" presetSubtype="10" fill="hold" nodeType="afterEffect">
                                  <p:stCondLst>
                                    <p:cond delay="0"/>
                                  </p:stCondLst>
                                  <p:childTnLst>
                                    <p:set>
                                      <p:cBhvr>
                                        <p:cTn id="35" dur="1" fill="hold">
                                          <p:stCondLst>
                                            <p:cond delay="0"/>
                                          </p:stCondLst>
                                        </p:cTn>
                                        <p:tgtEl>
                                          <p:spTgt spid="677897"/>
                                        </p:tgtEl>
                                        <p:attrNameLst>
                                          <p:attrName>style.visibility</p:attrName>
                                        </p:attrNameLst>
                                      </p:cBhvr>
                                      <p:to>
                                        <p:strVal val="visible"/>
                                      </p:to>
                                    </p:set>
                                    <p:animEffect transition="in" filter="blinds(horizontal)">
                                      <p:cBhvr>
                                        <p:cTn id="36" dur="500"/>
                                        <p:tgtEl>
                                          <p:spTgt spid="67789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nodeType="clickEffect">
                                  <p:stCondLst>
                                    <p:cond delay="0"/>
                                  </p:stCondLst>
                                  <p:childTnLst>
                                    <p:set>
                                      <p:cBhvr>
                                        <p:cTn id="40" dur="1" fill="hold">
                                          <p:stCondLst>
                                            <p:cond delay="0"/>
                                          </p:stCondLst>
                                        </p:cTn>
                                        <p:tgtEl>
                                          <p:spTgt spid="677898"/>
                                        </p:tgtEl>
                                        <p:attrNameLst>
                                          <p:attrName>style.visibility</p:attrName>
                                        </p:attrNameLst>
                                      </p:cBhvr>
                                      <p:to>
                                        <p:strVal val="visible"/>
                                      </p:to>
                                    </p:set>
                                    <p:animEffect transition="in" filter="blinds(horizontal)">
                                      <p:cBhvr>
                                        <p:cTn id="41" dur="500"/>
                                        <p:tgtEl>
                                          <p:spTgt spid="67789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2" presetClass="entr" presetSubtype="8" fill="hold" nodeType="clickEffect">
                                  <p:stCondLst>
                                    <p:cond delay="0"/>
                                  </p:stCondLst>
                                  <p:childTnLst>
                                    <p:set>
                                      <p:cBhvr>
                                        <p:cTn id="45" dur="1" fill="hold">
                                          <p:stCondLst>
                                            <p:cond delay="0"/>
                                          </p:stCondLst>
                                        </p:cTn>
                                        <p:tgtEl>
                                          <p:spTgt spid="677900"/>
                                        </p:tgtEl>
                                        <p:attrNameLst>
                                          <p:attrName>style.visibility</p:attrName>
                                        </p:attrNameLst>
                                      </p:cBhvr>
                                      <p:to>
                                        <p:strVal val="visible"/>
                                      </p:to>
                                    </p:set>
                                    <p:animEffect transition="in" filter="slide(fromLeft)">
                                      <p:cBhvr>
                                        <p:cTn id="46" dur="500"/>
                                        <p:tgtEl>
                                          <p:spTgt spid="677900"/>
                                        </p:tgtEl>
                                      </p:cBhvr>
                                    </p:animEffect>
                                  </p:childTnLst>
                                </p:cTn>
                              </p:par>
                            </p:childTnLst>
                          </p:cTn>
                        </p:par>
                        <p:par>
                          <p:cTn id="47" fill="hold" nodeType="afterGroup">
                            <p:stCondLst>
                              <p:cond delay="500"/>
                            </p:stCondLst>
                            <p:childTnLst>
                              <p:par>
                                <p:cTn id="48" presetID="3" presetClass="entr" presetSubtype="10" fill="hold" nodeType="afterEffect">
                                  <p:stCondLst>
                                    <p:cond delay="0"/>
                                  </p:stCondLst>
                                  <p:childTnLst>
                                    <p:set>
                                      <p:cBhvr>
                                        <p:cTn id="49" dur="1" fill="hold">
                                          <p:stCondLst>
                                            <p:cond delay="0"/>
                                          </p:stCondLst>
                                        </p:cTn>
                                        <p:tgtEl>
                                          <p:spTgt spid="677899"/>
                                        </p:tgtEl>
                                        <p:attrNameLst>
                                          <p:attrName>style.visibility</p:attrName>
                                        </p:attrNameLst>
                                      </p:cBhvr>
                                      <p:to>
                                        <p:strVal val="visible"/>
                                      </p:to>
                                    </p:set>
                                    <p:animEffect transition="in" filter="blinds(horizontal)">
                                      <p:cBhvr>
                                        <p:cTn id="50" dur="500"/>
                                        <p:tgtEl>
                                          <p:spTgt spid="67789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blinds(horizontal)">
                                      <p:cBhvr>
                                        <p:cTn id="55" dur="500"/>
                                        <p:tgtEl>
                                          <p:spTgt spid="4"/>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grpId="0" nodeType="clickEffect">
                                  <p:stCondLst>
                                    <p:cond delay="0"/>
                                  </p:stCondLst>
                                  <p:iterate type="wd">
                                    <p:tmPct val="100000"/>
                                  </p:iterate>
                                  <p:childTnLst>
                                    <p:set>
                                      <p:cBhvr>
                                        <p:cTn id="59" dur="1" fill="hold">
                                          <p:stCondLst>
                                            <p:cond delay="0"/>
                                          </p:stCondLst>
                                        </p:cTn>
                                        <p:tgtEl>
                                          <p:spTgt spid="677893"/>
                                        </p:tgtEl>
                                        <p:attrNameLst>
                                          <p:attrName>style.visibility</p:attrName>
                                        </p:attrNameLst>
                                      </p:cBhvr>
                                      <p:to>
                                        <p:strVal val="visible"/>
                                      </p:to>
                                    </p:set>
                                    <p:animEffect transition="in" filter="wipe(left)">
                                      <p:cBhvr>
                                        <p:cTn id="60" dur="300"/>
                                        <p:tgtEl>
                                          <p:spTgt spid="677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7890" grpId="0"/>
      <p:bldP spid="677892" grpId="0" autoUpdateAnimBg="0"/>
      <p:bldP spid="677893"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Text Box 2">
            <a:extLst>
              <a:ext uri="{FF2B5EF4-FFF2-40B4-BE49-F238E27FC236}">
                <a16:creationId xmlns:a16="http://schemas.microsoft.com/office/drawing/2014/main" id="{73761C90-9446-4814-BE17-335DCDE181C7}"/>
              </a:ext>
            </a:extLst>
          </p:cNvPr>
          <p:cNvSpPr txBox="1">
            <a:spLocks noChangeArrowheads="1"/>
          </p:cNvSpPr>
          <p:nvPr/>
        </p:nvSpPr>
        <p:spPr bwMode="auto">
          <a:xfrm>
            <a:off x="466725" y="476250"/>
            <a:ext cx="8208963" cy="641350"/>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33500" indent="-1333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kumimoji="1" lang="en-US" altLang="zh-CN" sz="3600" b="1">
                <a:solidFill>
                  <a:schemeClr val="bg1"/>
                </a:solidFill>
                <a:latin typeface="楷体_GB2312" panose="02010609030101010101" pitchFamily="49" charset="-122"/>
                <a:ea typeface="楷体_GB2312" panose="02010609030101010101" pitchFamily="49" charset="-122"/>
              </a:rPr>
              <a:t>9.6  </a:t>
            </a:r>
            <a:r>
              <a:rPr kumimoji="1" lang="zh-CN" altLang="en-US" sz="3600" b="1">
                <a:solidFill>
                  <a:schemeClr val="bg1"/>
                </a:solidFill>
                <a:latin typeface="楷体_GB2312" panose="02010609030101010101" pitchFamily="49" charset="-122"/>
                <a:ea typeface="楷体_GB2312" panose="02010609030101010101" pitchFamily="49" charset="-122"/>
              </a:rPr>
              <a:t>三种基本电路元件</a:t>
            </a:r>
            <a:r>
              <a:rPr kumimoji="1" lang="en-US" altLang="zh-CN" sz="3600" b="1">
                <a:solidFill>
                  <a:schemeClr val="bg1"/>
                </a:solidFill>
                <a:latin typeface="楷体_GB2312" panose="02010609030101010101" pitchFamily="49" charset="-122"/>
                <a:ea typeface="楷体_GB2312" panose="02010609030101010101" pitchFamily="49" charset="-122"/>
              </a:rPr>
              <a:t>VCR</a:t>
            </a:r>
            <a:r>
              <a:rPr kumimoji="1" lang="zh-CN" altLang="en-US" sz="3600" b="1">
                <a:solidFill>
                  <a:schemeClr val="bg1"/>
                </a:solidFill>
                <a:latin typeface="楷体_GB2312" panose="02010609030101010101" pitchFamily="49" charset="-122"/>
                <a:ea typeface="楷体_GB2312" panose="02010609030101010101" pitchFamily="49" charset="-122"/>
              </a:rPr>
              <a:t>的相量形式</a:t>
            </a:r>
          </a:p>
        </p:txBody>
      </p:sp>
      <p:sp>
        <p:nvSpPr>
          <p:cNvPr id="659459" name="Text Box 3">
            <a:extLst>
              <a:ext uri="{FF2B5EF4-FFF2-40B4-BE49-F238E27FC236}">
                <a16:creationId xmlns:a16="http://schemas.microsoft.com/office/drawing/2014/main" id="{C3D65C9F-A623-4ED5-9925-C5BE2A078721}"/>
              </a:ext>
            </a:extLst>
          </p:cNvPr>
          <p:cNvSpPr txBox="1">
            <a:spLocks noChangeArrowheads="1"/>
          </p:cNvSpPr>
          <p:nvPr/>
        </p:nvSpPr>
        <p:spPr bwMode="auto">
          <a:xfrm>
            <a:off x="684213" y="1268413"/>
            <a:ext cx="57594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1. </a:t>
            </a:r>
            <a:r>
              <a:rPr kumimoji="1" lang="zh-CN" altLang="en-US" b="1">
                <a:solidFill>
                  <a:schemeClr val="bg1"/>
                </a:solidFill>
                <a:latin typeface="楷体_GB2312" panose="02010609030101010101" pitchFamily="49" charset="-122"/>
                <a:ea typeface="楷体_GB2312" panose="02010609030101010101" pitchFamily="49" charset="-122"/>
              </a:rPr>
              <a:t>电阻元件</a:t>
            </a:r>
            <a:r>
              <a:rPr kumimoji="1" lang="en-US" altLang="zh-CN">
                <a:solidFill>
                  <a:schemeClr val="bg1"/>
                </a:solidFill>
                <a:ea typeface="楷体_GB2312" panose="02010609030101010101" pitchFamily="49" charset="-122"/>
              </a:rPr>
              <a:t>VCR</a:t>
            </a:r>
            <a:r>
              <a:rPr kumimoji="1" lang="zh-CN" altLang="en-US" b="1">
                <a:solidFill>
                  <a:schemeClr val="bg1"/>
                </a:solidFill>
                <a:latin typeface="楷体_GB2312" panose="02010609030101010101" pitchFamily="49" charset="-122"/>
                <a:ea typeface="楷体_GB2312" panose="02010609030101010101" pitchFamily="49" charset="-122"/>
              </a:rPr>
              <a:t>的相量形式</a:t>
            </a:r>
          </a:p>
        </p:txBody>
      </p:sp>
      <p:sp>
        <p:nvSpPr>
          <p:cNvPr id="659460" name="Text Box 4">
            <a:extLst>
              <a:ext uri="{FF2B5EF4-FFF2-40B4-BE49-F238E27FC236}">
                <a16:creationId xmlns:a16="http://schemas.microsoft.com/office/drawing/2014/main" id="{187940EC-1F19-4DB0-BD6D-B1895CAEAE27}"/>
              </a:ext>
            </a:extLst>
          </p:cNvPr>
          <p:cNvSpPr txBox="1">
            <a:spLocks noChangeArrowheads="1"/>
          </p:cNvSpPr>
          <p:nvPr/>
        </p:nvSpPr>
        <p:spPr bwMode="auto">
          <a:xfrm>
            <a:off x="2268538" y="1916113"/>
            <a:ext cx="23034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时域形式：</a:t>
            </a:r>
          </a:p>
        </p:txBody>
      </p:sp>
      <p:sp>
        <p:nvSpPr>
          <p:cNvPr id="659461" name="Text Box 5">
            <a:extLst>
              <a:ext uri="{FF2B5EF4-FFF2-40B4-BE49-F238E27FC236}">
                <a16:creationId xmlns:a16="http://schemas.microsoft.com/office/drawing/2014/main" id="{89FB15F0-CD7F-4D6C-8443-0DEA9D647C0D}"/>
              </a:ext>
            </a:extLst>
          </p:cNvPr>
          <p:cNvSpPr txBox="1">
            <a:spLocks noChangeArrowheads="1"/>
          </p:cNvSpPr>
          <p:nvPr/>
        </p:nvSpPr>
        <p:spPr bwMode="auto">
          <a:xfrm>
            <a:off x="2268538" y="3500438"/>
            <a:ext cx="22320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相量形式：</a:t>
            </a:r>
          </a:p>
        </p:txBody>
      </p:sp>
      <p:graphicFrame>
        <p:nvGraphicFramePr>
          <p:cNvPr id="659462" name="Object 6">
            <a:extLst>
              <a:ext uri="{FF2B5EF4-FFF2-40B4-BE49-F238E27FC236}">
                <a16:creationId xmlns:a16="http://schemas.microsoft.com/office/drawing/2014/main" id="{7472826E-DDDA-4ED8-B6AE-ED03F172FEBE}"/>
              </a:ext>
            </a:extLst>
          </p:cNvPr>
          <p:cNvGraphicFramePr>
            <a:graphicFrameLocks noChangeAspect="1"/>
          </p:cNvGraphicFramePr>
          <p:nvPr/>
        </p:nvGraphicFramePr>
        <p:xfrm>
          <a:off x="4211638" y="3573463"/>
          <a:ext cx="3497262" cy="528637"/>
        </p:xfrm>
        <a:graphic>
          <a:graphicData uri="http://schemas.openxmlformats.org/presentationml/2006/ole">
            <mc:AlternateContent xmlns:mc="http://schemas.openxmlformats.org/markup-compatibility/2006">
              <mc:Choice xmlns:v="urn:schemas-microsoft-com:vml" Requires="v">
                <p:oleObj spid="_x0000_s39996" name="公式" r:id="rId3" imgW="1752649" imgH="253825" progId="Equation.3">
                  <p:embed/>
                </p:oleObj>
              </mc:Choice>
              <mc:Fallback>
                <p:oleObj name="公式" r:id="rId3" imgW="1752649" imgH="253825"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3573463"/>
                        <a:ext cx="3497262" cy="528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9463" name="Text Box 7" descr="绿色大理石">
            <a:extLst>
              <a:ext uri="{FF2B5EF4-FFF2-40B4-BE49-F238E27FC236}">
                <a16:creationId xmlns:a16="http://schemas.microsoft.com/office/drawing/2014/main" id="{6221F41C-F6CB-4EB9-B114-E4CB26029AF6}"/>
              </a:ext>
            </a:extLst>
          </p:cNvPr>
          <p:cNvSpPr txBox="1">
            <a:spLocks noChangeArrowheads="1"/>
          </p:cNvSpPr>
          <p:nvPr/>
        </p:nvSpPr>
        <p:spPr bwMode="auto">
          <a:xfrm>
            <a:off x="468313" y="5589588"/>
            <a:ext cx="1655762" cy="519112"/>
          </a:xfrm>
          <a:prstGeom prst="rect">
            <a:avLst/>
          </a:prstGeom>
          <a:blipFill dpi="0" rotWithShape="1">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solidFill>
                  <a:schemeClr val="bg1"/>
                </a:solidFill>
                <a:ea typeface="楷体_GB2312" panose="02010609030101010101" pitchFamily="49" charset="-122"/>
              </a:rPr>
              <a:t>相量模型</a:t>
            </a:r>
          </a:p>
        </p:txBody>
      </p:sp>
      <p:graphicFrame>
        <p:nvGraphicFramePr>
          <p:cNvPr id="659464" name="Object 8">
            <a:extLst>
              <a:ext uri="{FF2B5EF4-FFF2-40B4-BE49-F238E27FC236}">
                <a16:creationId xmlns:a16="http://schemas.microsoft.com/office/drawing/2014/main" id="{C7A4EE84-497F-4573-93EE-4D3905E8F321}"/>
              </a:ext>
            </a:extLst>
          </p:cNvPr>
          <p:cNvGraphicFramePr>
            <a:graphicFrameLocks noChangeAspect="1"/>
          </p:cNvGraphicFramePr>
          <p:nvPr/>
        </p:nvGraphicFramePr>
        <p:xfrm>
          <a:off x="4321175" y="1844675"/>
          <a:ext cx="4067175" cy="671513"/>
        </p:xfrm>
        <a:graphic>
          <a:graphicData uri="http://schemas.openxmlformats.org/presentationml/2006/ole">
            <mc:AlternateContent xmlns:mc="http://schemas.openxmlformats.org/markup-compatibility/2006">
              <mc:Choice xmlns:v="urn:schemas-microsoft-com:vml" Requires="v">
                <p:oleObj spid="_x0000_s39997" name="公式" r:id="rId6" imgW="1663873" imgH="266831" progId="Equation.3">
                  <p:embed/>
                </p:oleObj>
              </mc:Choice>
              <mc:Fallback>
                <p:oleObj name="公式" r:id="rId6" imgW="1663873" imgH="266831"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1175" y="1844675"/>
                        <a:ext cx="4067175" cy="6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9465" name="Object 9">
            <a:extLst>
              <a:ext uri="{FF2B5EF4-FFF2-40B4-BE49-F238E27FC236}">
                <a16:creationId xmlns:a16="http://schemas.microsoft.com/office/drawing/2014/main" id="{497C34AF-2E62-4110-A3FA-5E5A6BC97C46}"/>
              </a:ext>
            </a:extLst>
          </p:cNvPr>
          <p:cNvGraphicFramePr>
            <a:graphicFrameLocks noChangeAspect="1"/>
          </p:cNvGraphicFramePr>
          <p:nvPr/>
        </p:nvGraphicFramePr>
        <p:xfrm>
          <a:off x="2771775" y="2420938"/>
          <a:ext cx="5789613" cy="661987"/>
        </p:xfrm>
        <a:graphic>
          <a:graphicData uri="http://schemas.openxmlformats.org/presentationml/2006/ole">
            <mc:AlternateContent xmlns:mc="http://schemas.openxmlformats.org/markup-compatibility/2006">
              <mc:Choice xmlns:v="urn:schemas-microsoft-com:vml" Requires="v">
                <p:oleObj spid="_x0000_s39998" name="公式" r:id="rId8" imgW="2413148" imgH="266831" progId="Equation.3">
                  <p:embed/>
                </p:oleObj>
              </mc:Choice>
              <mc:Fallback>
                <p:oleObj name="公式" r:id="rId8" imgW="2413148" imgH="266831"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1775" y="2420938"/>
                        <a:ext cx="5789613" cy="661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0">
            <a:extLst>
              <a:ext uri="{FF2B5EF4-FFF2-40B4-BE49-F238E27FC236}">
                <a16:creationId xmlns:a16="http://schemas.microsoft.com/office/drawing/2014/main" id="{9AAE0ACD-4ED2-4735-AA2E-7A876E25FA8B}"/>
              </a:ext>
            </a:extLst>
          </p:cNvPr>
          <p:cNvGrpSpPr>
            <a:grpSpLocks/>
          </p:cNvGrpSpPr>
          <p:nvPr/>
        </p:nvGrpSpPr>
        <p:grpSpPr bwMode="auto">
          <a:xfrm>
            <a:off x="611188" y="1844675"/>
            <a:ext cx="1646237" cy="1812925"/>
            <a:chOff x="567" y="832"/>
            <a:chExt cx="1037" cy="1142"/>
          </a:xfrm>
        </p:grpSpPr>
        <p:sp>
          <p:nvSpPr>
            <p:cNvPr id="39984" name="Line 11">
              <a:extLst>
                <a:ext uri="{FF2B5EF4-FFF2-40B4-BE49-F238E27FC236}">
                  <a16:creationId xmlns:a16="http://schemas.microsoft.com/office/drawing/2014/main" id="{49034691-65BC-46C2-9965-CA7FE973B568}"/>
                </a:ext>
              </a:extLst>
            </p:cNvPr>
            <p:cNvSpPr>
              <a:spLocks noChangeShapeType="1"/>
            </p:cNvSpPr>
            <p:nvPr/>
          </p:nvSpPr>
          <p:spPr bwMode="auto">
            <a:xfrm>
              <a:off x="1284" y="1212"/>
              <a:ext cx="0" cy="72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85" name="Rectangle 12">
              <a:extLst>
                <a:ext uri="{FF2B5EF4-FFF2-40B4-BE49-F238E27FC236}">
                  <a16:creationId xmlns:a16="http://schemas.microsoft.com/office/drawing/2014/main" id="{01CD8B5F-A085-4509-B74D-C366916FCE1D}"/>
                </a:ext>
              </a:extLst>
            </p:cNvPr>
            <p:cNvSpPr>
              <a:spLocks noChangeArrowheads="1"/>
            </p:cNvSpPr>
            <p:nvPr/>
          </p:nvSpPr>
          <p:spPr bwMode="auto">
            <a:xfrm>
              <a:off x="1224" y="1404"/>
              <a:ext cx="120" cy="28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9986" name="Line 13">
              <a:extLst>
                <a:ext uri="{FF2B5EF4-FFF2-40B4-BE49-F238E27FC236}">
                  <a16:creationId xmlns:a16="http://schemas.microsoft.com/office/drawing/2014/main" id="{20738E3E-2A3E-43AC-A5F7-7173CB011E4A}"/>
                </a:ext>
              </a:extLst>
            </p:cNvPr>
            <p:cNvSpPr>
              <a:spLocks noChangeShapeType="1"/>
            </p:cNvSpPr>
            <p:nvPr/>
          </p:nvSpPr>
          <p:spPr bwMode="auto">
            <a:xfrm>
              <a:off x="708" y="1212"/>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87" name="Line 14">
              <a:extLst>
                <a:ext uri="{FF2B5EF4-FFF2-40B4-BE49-F238E27FC236}">
                  <a16:creationId xmlns:a16="http://schemas.microsoft.com/office/drawing/2014/main" id="{CABAE9D5-F280-48E3-A9A5-1830065E32DF}"/>
                </a:ext>
              </a:extLst>
            </p:cNvPr>
            <p:cNvSpPr>
              <a:spLocks noChangeShapeType="1"/>
            </p:cNvSpPr>
            <p:nvPr/>
          </p:nvSpPr>
          <p:spPr bwMode="auto">
            <a:xfrm>
              <a:off x="708" y="1932"/>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88" name="Text Box 15">
              <a:extLst>
                <a:ext uri="{FF2B5EF4-FFF2-40B4-BE49-F238E27FC236}">
                  <a16:creationId xmlns:a16="http://schemas.microsoft.com/office/drawing/2014/main" id="{65E542B3-8AA5-41FE-810C-1B31F581E193}"/>
                </a:ext>
              </a:extLst>
            </p:cNvPr>
            <p:cNvSpPr txBox="1">
              <a:spLocks noChangeArrowheads="1"/>
            </p:cNvSpPr>
            <p:nvPr/>
          </p:nvSpPr>
          <p:spPr bwMode="auto">
            <a:xfrm>
              <a:off x="567" y="1408"/>
              <a:ext cx="53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R</a:t>
              </a: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t</a:t>
              </a:r>
              <a:r>
                <a:rPr kumimoji="1" lang="en-US" altLang="zh-CN" sz="2800">
                  <a:solidFill>
                    <a:schemeClr val="bg1"/>
                  </a:solidFill>
                  <a:ea typeface="宋体" panose="02010600030101010101" pitchFamily="2" charset="-122"/>
                </a:rPr>
                <a:t>)</a:t>
              </a:r>
            </a:p>
          </p:txBody>
        </p:sp>
        <p:sp>
          <p:nvSpPr>
            <p:cNvPr id="39989" name="Line 16">
              <a:extLst>
                <a:ext uri="{FF2B5EF4-FFF2-40B4-BE49-F238E27FC236}">
                  <a16:creationId xmlns:a16="http://schemas.microsoft.com/office/drawing/2014/main" id="{6864F79D-EB6B-4288-9F7D-368F3E66C8D3}"/>
                </a:ext>
              </a:extLst>
            </p:cNvPr>
            <p:cNvSpPr>
              <a:spLocks noChangeShapeType="1"/>
            </p:cNvSpPr>
            <p:nvPr/>
          </p:nvSpPr>
          <p:spPr bwMode="auto">
            <a:xfrm>
              <a:off x="732" y="1152"/>
              <a:ext cx="288"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90" name="Text Box 17">
              <a:extLst>
                <a:ext uri="{FF2B5EF4-FFF2-40B4-BE49-F238E27FC236}">
                  <a16:creationId xmlns:a16="http://schemas.microsoft.com/office/drawing/2014/main" id="{D973B62A-DBC5-4951-96ED-749D2BA63890}"/>
                </a:ext>
              </a:extLst>
            </p:cNvPr>
            <p:cNvSpPr txBox="1">
              <a:spLocks noChangeArrowheads="1"/>
            </p:cNvSpPr>
            <p:nvPr/>
          </p:nvSpPr>
          <p:spPr bwMode="auto">
            <a:xfrm>
              <a:off x="696" y="832"/>
              <a:ext cx="39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t</a:t>
              </a:r>
              <a:r>
                <a:rPr kumimoji="1" lang="en-US" altLang="zh-CN" sz="2800">
                  <a:solidFill>
                    <a:schemeClr val="bg1"/>
                  </a:solidFill>
                  <a:ea typeface="宋体" panose="02010600030101010101" pitchFamily="2" charset="-122"/>
                </a:rPr>
                <a:t>)</a:t>
              </a:r>
            </a:p>
          </p:txBody>
        </p:sp>
        <p:sp>
          <p:nvSpPr>
            <p:cNvPr id="39991" name="Text Box 18">
              <a:extLst>
                <a:ext uri="{FF2B5EF4-FFF2-40B4-BE49-F238E27FC236}">
                  <a16:creationId xmlns:a16="http://schemas.microsoft.com/office/drawing/2014/main" id="{F357C67B-FF67-4F07-AE7A-28D3E625090C}"/>
                </a:ext>
              </a:extLst>
            </p:cNvPr>
            <p:cNvSpPr txBox="1">
              <a:spLocks noChangeArrowheads="1"/>
            </p:cNvSpPr>
            <p:nvPr/>
          </p:nvSpPr>
          <p:spPr bwMode="auto">
            <a:xfrm>
              <a:off x="1351" y="1372"/>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39992" name="Oval 19">
              <a:extLst>
                <a:ext uri="{FF2B5EF4-FFF2-40B4-BE49-F238E27FC236}">
                  <a16:creationId xmlns:a16="http://schemas.microsoft.com/office/drawing/2014/main" id="{EBD95ABE-00C1-4BB6-80AF-D264589DE855}"/>
                </a:ext>
              </a:extLst>
            </p:cNvPr>
            <p:cNvSpPr>
              <a:spLocks noChangeArrowheads="1"/>
            </p:cNvSpPr>
            <p:nvPr/>
          </p:nvSpPr>
          <p:spPr bwMode="auto">
            <a:xfrm>
              <a:off x="672" y="1920"/>
              <a:ext cx="48" cy="48"/>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9993" name="Oval 20">
              <a:extLst>
                <a:ext uri="{FF2B5EF4-FFF2-40B4-BE49-F238E27FC236}">
                  <a16:creationId xmlns:a16="http://schemas.microsoft.com/office/drawing/2014/main" id="{B94C4564-29C0-45F4-9F4D-97DCF1354FE4}"/>
                </a:ext>
              </a:extLst>
            </p:cNvPr>
            <p:cNvSpPr>
              <a:spLocks noChangeArrowheads="1"/>
            </p:cNvSpPr>
            <p:nvPr/>
          </p:nvSpPr>
          <p:spPr bwMode="auto">
            <a:xfrm>
              <a:off x="672" y="1200"/>
              <a:ext cx="48" cy="48"/>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9994" name="Text Box 21">
              <a:extLst>
                <a:ext uri="{FF2B5EF4-FFF2-40B4-BE49-F238E27FC236}">
                  <a16:creationId xmlns:a16="http://schemas.microsoft.com/office/drawing/2014/main" id="{95250E6A-7632-4161-B4F7-81AF071199CC}"/>
                </a:ext>
              </a:extLst>
            </p:cNvPr>
            <p:cNvSpPr txBox="1">
              <a:spLocks noChangeArrowheads="1"/>
            </p:cNvSpPr>
            <p:nvPr/>
          </p:nvSpPr>
          <p:spPr bwMode="auto">
            <a:xfrm>
              <a:off x="592" y="1168"/>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39995" name="Text Box 22">
              <a:extLst>
                <a:ext uri="{FF2B5EF4-FFF2-40B4-BE49-F238E27FC236}">
                  <a16:creationId xmlns:a16="http://schemas.microsoft.com/office/drawing/2014/main" id="{853260C4-B50B-484B-9C67-4F5704AB4ABD}"/>
                </a:ext>
              </a:extLst>
            </p:cNvPr>
            <p:cNvSpPr txBox="1">
              <a:spLocks noChangeArrowheads="1"/>
            </p:cNvSpPr>
            <p:nvPr/>
          </p:nvSpPr>
          <p:spPr bwMode="auto">
            <a:xfrm>
              <a:off x="604" y="1647"/>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grpSp>
      <p:sp>
        <p:nvSpPr>
          <p:cNvPr id="659479" name="Text Box 23">
            <a:extLst>
              <a:ext uri="{FF2B5EF4-FFF2-40B4-BE49-F238E27FC236}">
                <a16:creationId xmlns:a16="http://schemas.microsoft.com/office/drawing/2014/main" id="{5904D030-6D62-4557-9899-F3D96A3C903A}"/>
              </a:ext>
            </a:extLst>
          </p:cNvPr>
          <p:cNvSpPr txBox="1">
            <a:spLocks noChangeArrowheads="1"/>
          </p:cNvSpPr>
          <p:nvPr/>
        </p:nvSpPr>
        <p:spPr bwMode="auto">
          <a:xfrm>
            <a:off x="5508625" y="5229225"/>
            <a:ext cx="31686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有效值关系</a:t>
            </a:r>
          </a:p>
        </p:txBody>
      </p:sp>
      <p:sp>
        <p:nvSpPr>
          <p:cNvPr id="659480" name="Text Box 24">
            <a:extLst>
              <a:ext uri="{FF2B5EF4-FFF2-40B4-BE49-F238E27FC236}">
                <a16:creationId xmlns:a16="http://schemas.microsoft.com/office/drawing/2014/main" id="{B2C2CD6C-74B1-4F39-B55F-4E62EC202BCE}"/>
              </a:ext>
            </a:extLst>
          </p:cNvPr>
          <p:cNvSpPr txBox="1">
            <a:spLocks noChangeArrowheads="1"/>
          </p:cNvSpPr>
          <p:nvPr/>
        </p:nvSpPr>
        <p:spPr bwMode="auto">
          <a:xfrm>
            <a:off x="5508625" y="5805488"/>
            <a:ext cx="25923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相位关系</a:t>
            </a:r>
          </a:p>
        </p:txBody>
      </p:sp>
      <p:grpSp>
        <p:nvGrpSpPr>
          <p:cNvPr id="3" name="Group 25">
            <a:extLst>
              <a:ext uri="{FF2B5EF4-FFF2-40B4-BE49-F238E27FC236}">
                <a16:creationId xmlns:a16="http://schemas.microsoft.com/office/drawing/2014/main" id="{7DA4EC18-A24D-41CC-87AD-AD548DFFD374}"/>
              </a:ext>
            </a:extLst>
          </p:cNvPr>
          <p:cNvGrpSpPr>
            <a:grpSpLocks/>
          </p:cNvGrpSpPr>
          <p:nvPr/>
        </p:nvGrpSpPr>
        <p:grpSpPr bwMode="auto">
          <a:xfrm>
            <a:off x="611188" y="3573463"/>
            <a:ext cx="1600200" cy="1881187"/>
            <a:chOff x="553" y="2601"/>
            <a:chExt cx="1013" cy="1095"/>
          </a:xfrm>
        </p:grpSpPr>
        <p:sp>
          <p:nvSpPr>
            <p:cNvPr id="39972" name="Line 26">
              <a:extLst>
                <a:ext uri="{FF2B5EF4-FFF2-40B4-BE49-F238E27FC236}">
                  <a16:creationId xmlns:a16="http://schemas.microsoft.com/office/drawing/2014/main" id="{04C38FCE-326A-41B9-91B2-31169BEDBF31}"/>
                </a:ext>
              </a:extLst>
            </p:cNvPr>
            <p:cNvSpPr>
              <a:spLocks noChangeShapeType="1"/>
            </p:cNvSpPr>
            <p:nvPr/>
          </p:nvSpPr>
          <p:spPr bwMode="auto">
            <a:xfrm>
              <a:off x="1245" y="2940"/>
              <a:ext cx="0" cy="72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73" name="Rectangle 27">
              <a:extLst>
                <a:ext uri="{FF2B5EF4-FFF2-40B4-BE49-F238E27FC236}">
                  <a16:creationId xmlns:a16="http://schemas.microsoft.com/office/drawing/2014/main" id="{D9C15BA3-5BDD-4006-BCB1-517A7EED6C15}"/>
                </a:ext>
              </a:extLst>
            </p:cNvPr>
            <p:cNvSpPr>
              <a:spLocks noChangeArrowheads="1"/>
            </p:cNvSpPr>
            <p:nvPr/>
          </p:nvSpPr>
          <p:spPr bwMode="auto">
            <a:xfrm>
              <a:off x="1185" y="3132"/>
              <a:ext cx="120" cy="28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9974" name="Line 28">
              <a:extLst>
                <a:ext uri="{FF2B5EF4-FFF2-40B4-BE49-F238E27FC236}">
                  <a16:creationId xmlns:a16="http://schemas.microsoft.com/office/drawing/2014/main" id="{3CCE4665-7E37-450B-B953-E11EF588BB5C}"/>
                </a:ext>
              </a:extLst>
            </p:cNvPr>
            <p:cNvSpPr>
              <a:spLocks noChangeShapeType="1"/>
            </p:cNvSpPr>
            <p:nvPr/>
          </p:nvSpPr>
          <p:spPr bwMode="auto">
            <a:xfrm>
              <a:off x="669" y="2940"/>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75" name="Line 29">
              <a:extLst>
                <a:ext uri="{FF2B5EF4-FFF2-40B4-BE49-F238E27FC236}">
                  <a16:creationId xmlns:a16="http://schemas.microsoft.com/office/drawing/2014/main" id="{E1A9A863-BB35-4E7A-BA96-C594FB9ADD4D}"/>
                </a:ext>
              </a:extLst>
            </p:cNvPr>
            <p:cNvSpPr>
              <a:spLocks noChangeShapeType="1"/>
            </p:cNvSpPr>
            <p:nvPr/>
          </p:nvSpPr>
          <p:spPr bwMode="auto">
            <a:xfrm>
              <a:off x="669" y="3660"/>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76" name="Line 30">
              <a:extLst>
                <a:ext uri="{FF2B5EF4-FFF2-40B4-BE49-F238E27FC236}">
                  <a16:creationId xmlns:a16="http://schemas.microsoft.com/office/drawing/2014/main" id="{B7E260E4-B429-4830-A8F2-2737E4D23798}"/>
                </a:ext>
              </a:extLst>
            </p:cNvPr>
            <p:cNvSpPr>
              <a:spLocks noChangeShapeType="1"/>
            </p:cNvSpPr>
            <p:nvPr/>
          </p:nvSpPr>
          <p:spPr bwMode="auto">
            <a:xfrm>
              <a:off x="693" y="2880"/>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77" name="Text Box 31">
              <a:extLst>
                <a:ext uri="{FF2B5EF4-FFF2-40B4-BE49-F238E27FC236}">
                  <a16:creationId xmlns:a16="http://schemas.microsoft.com/office/drawing/2014/main" id="{56F51EBC-8515-4590-9A26-FD85D32573A7}"/>
                </a:ext>
              </a:extLst>
            </p:cNvPr>
            <p:cNvSpPr txBox="1">
              <a:spLocks noChangeArrowheads="1"/>
            </p:cNvSpPr>
            <p:nvPr/>
          </p:nvSpPr>
          <p:spPr bwMode="auto">
            <a:xfrm>
              <a:off x="1312" y="3103"/>
              <a:ext cx="25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39978" name="Oval 32">
              <a:extLst>
                <a:ext uri="{FF2B5EF4-FFF2-40B4-BE49-F238E27FC236}">
                  <a16:creationId xmlns:a16="http://schemas.microsoft.com/office/drawing/2014/main" id="{9550D47C-892F-4852-9672-F3E96749B095}"/>
                </a:ext>
              </a:extLst>
            </p:cNvPr>
            <p:cNvSpPr>
              <a:spLocks noChangeArrowheads="1"/>
            </p:cNvSpPr>
            <p:nvPr/>
          </p:nvSpPr>
          <p:spPr bwMode="auto">
            <a:xfrm>
              <a:off x="633" y="3648"/>
              <a:ext cx="48" cy="48"/>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9979" name="Oval 33">
              <a:extLst>
                <a:ext uri="{FF2B5EF4-FFF2-40B4-BE49-F238E27FC236}">
                  <a16:creationId xmlns:a16="http://schemas.microsoft.com/office/drawing/2014/main" id="{DF5B1212-3D0F-4D16-9BCA-C6C6D16E87B7}"/>
                </a:ext>
              </a:extLst>
            </p:cNvPr>
            <p:cNvSpPr>
              <a:spLocks noChangeArrowheads="1"/>
            </p:cNvSpPr>
            <p:nvPr/>
          </p:nvSpPr>
          <p:spPr bwMode="auto">
            <a:xfrm>
              <a:off x="633" y="2928"/>
              <a:ext cx="48" cy="48"/>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9980" name="Text Box 34">
              <a:extLst>
                <a:ext uri="{FF2B5EF4-FFF2-40B4-BE49-F238E27FC236}">
                  <a16:creationId xmlns:a16="http://schemas.microsoft.com/office/drawing/2014/main" id="{F89118FA-25AF-4C2A-A962-5D1ADEFF65C2}"/>
                </a:ext>
              </a:extLst>
            </p:cNvPr>
            <p:cNvSpPr txBox="1">
              <a:spLocks noChangeArrowheads="1"/>
            </p:cNvSpPr>
            <p:nvPr/>
          </p:nvSpPr>
          <p:spPr bwMode="auto">
            <a:xfrm>
              <a:off x="553" y="2928"/>
              <a:ext cx="226"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a:solidFill>
                    <a:schemeClr val="bg1"/>
                  </a:solidFill>
                  <a:ea typeface="宋体" panose="02010600030101010101" pitchFamily="2" charset="-122"/>
                </a:rPr>
                <a:t>+</a:t>
              </a:r>
            </a:p>
          </p:txBody>
        </p:sp>
        <p:sp>
          <p:nvSpPr>
            <p:cNvPr id="39981" name="Text Box 35">
              <a:extLst>
                <a:ext uri="{FF2B5EF4-FFF2-40B4-BE49-F238E27FC236}">
                  <a16:creationId xmlns:a16="http://schemas.microsoft.com/office/drawing/2014/main" id="{15AC3FB6-B548-465D-8ACE-2945F6DC648D}"/>
                </a:ext>
              </a:extLst>
            </p:cNvPr>
            <p:cNvSpPr txBox="1">
              <a:spLocks noChangeArrowheads="1"/>
            </p:cNvSpPr>
            <p:nvPr/>
          </p:nvSpPr>
          <p:spPr bwMode="auto">
            <a:xfrm>
              <a:off x="565" y="3408"/>
              <a:ext cx="213"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a:solidFill>
                    <a:schemeClr val="bg1"/>
                  </a:solidFill>
                  <a:latin typeface="宋体" panose="02010600030101010101" pitchFamily="2" charset="-122"/>
                  <a:ea typeface="宋体" panose="02010600030101010101" pitchFamily="2" charset="-122"/>
                </a:rPr>
                <a:t>-</a:t>
              </a:r>
              <a:endParaRPr kumimoji="1" lang="en-US" altLang="zh-CN" sz="2400">
                <a:solidFill>
                  <a:schemeClr val="bg1"/>
                </a:solidFill>
                <a:ea typeface="宋体" panose="02010600030101010101" pitchFamily="2" charset="-122"/>
              </a:endParaRPr>
            </a:p>
          </p:txBody>
        </p:sp>
        <p:graphicFrame>
          <p:nvGraphicFramePr>
            <p:cNvPr id="39982" name="Object 36">
              <a:extLst>
                <a:ext uri="{FF2B5EF4-FFF2-40B4-BE49-F238E27FC236}">
                  <a16:creationId xmlns:a16="http://schemas.microsoft.com/office/drawing/2014/main" id="{A0A697A5-9A9F-4BA8-95BB-18415F63D31A}"/>
                </a:ext>
              </a:extLst>
            </p:cNvPr>
            <p:cNvGraphicFramePr>
              <a:graphicFrameLocks noChangeAspect="1"/>
            </p:cNvGraphicFramePr>
            <p:nvPr/>
          </p:nvGraphicFramePr>
          <p:xfrm>
            <a:off x="560" y="3170"/>
            <a:ext cx="254" cy="292"/>
          </p:xfrm>
          <a:graphic>
            <a:graphicData uri="http://schemas.openxmlformats.org/presentationml/2006/ole">
              <mc:AlternateContent xmlns:mc="http://schemas.openxmlformats.org/markup-compatibility/2006">
                <mc:Choice xmlns:v="urn:schemas-microsoft-com:vml" Requires="v">
                  <p:oleObj spid="_x0000_s39999" name="公式" r:id="rId10" imgW="241473" imgH="279444" progId="Equation.3">
                    <p:embed/>
                  </p:oleObj>
                </mc:Choice>
                <mc:Fallback>
                  <p:oleObj name="公式" r:id="rId10" imgW="241473" imgH="279444" progId="Equation.3">
                    <p:embed/>
                    <p:pic>
                      <p:nvPicPr>
                        <p:cNvPr id="0" name="Object 3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0" y="3170"/>
                          <a:ext cx="254"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83" name="Object 37">
              <a:extLst>
                <a:ext uri="{FF2B5EF4-FFF2-40B4-BE49-F238E27FC236}">
                  <a16:creationId xmlns:a16="http://schemas.microsoft.com/office/drawing/2014/main" id="{8A3788B5-6693-46EC-ADA4-AF5F37C49D69}"/>
                </a:ext>
              </a:extLst>
            </p:cNvPr>
            <p:cNvGraphicFramePr>
              <a:graphicFrameLocks noChangeAspect="1"/>
            </p:cNvGraphicFramePr>
            <p:nvPr/>
          </p:nvGraphicFramePr>
          <p:xfrm>
            <a:off x="760" y="2601"/>
            <a:ext cx="140" cy="278"/>
          </p:xfrm>
          <a:graphic>
            <a:graphicData uri="http://schemas.openxmlformats.org/presentationml/2006/ole">
              <mc:AlternateContent xmlns:mc="http://schemas.openxmlformats.org/markup-compatibility/2006">
                <mc:Choice xmlns:v="urn:schemas-microsoft-com:vml" Requires="v">
                  <p:oleObj spid="_x0000_s40000" name="公式" r:id="rId12" imgW="127049" imgH="266831" progId="Equation.3">
                    <p:embed/>
                  </p:oleObj>
                </mc:Choice>
                <mc:Fallback>
                  <p:oleObj name="公式" r:id="rId12" imgW="127049" imgH="266831" progId="Equation.3">
                    <p:embed/>
                    <p:pic>
                      <p:nvPicPr>
                        <p:cNvPr id="0" name="Object 3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0" y="2601"/>
                          <a:ext cx="140" cy="2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38">
            <a:extLst>
              <a:ext uri="{FF2B5EF4-FFF2-40B4-BE49-F238E27FC236}">
                <a16:creationId xmlns:a16="http://schemas.microsoft.com/office/drawing/2014/main" id="{5526DB7D-A8FC-451C-ADA2-F0D76CCE7AA9}"/>
              </a:ext>
            </a:extLst>
          </p:cNvPr>
          <p:cNvGrpSpPr>
            <a:grpSpLocks/>
          </p:cNvGrpSpPr>
          <p:nvPr/>
        </p:nvGrpSpPr>
        <p:grpSpPr bwMode="auto">
          <a:xfrm>
            <a:off x="5867400" y="2997200"/>
            <a:ext cx="601663" cy="519113"/>
            <a:chOff x="3802" y="2468"/>
            <a:chExt cx="379" cy="327"/>
          </a:xfrm>
        </p:grpSpPr>
        <p:sp>
          <p:nvSpPr>
            <p:cNvPr id="39970" name="AutoShape 39">
              <a:extLst>
                <a:ext uri="{FF2B5EF4-FFF2-40B4-BE49-F238E27FC236}">
                  <a16:creationId xmlns:a16="http://schemas.microsoft.com/office/drawing/2014/main" id="{4DB91CEB-CE68-4DE9-8868-85C9C52A5AE4}"/>
                </a:ext>
              </a:extLst>
            </p:cNvPr>
            <p:cNvSpPr>
              <a:spLocks/>
            </p:cNvSpPr>
            <p:nvPr/>
          </p:nvSpPr>
          <p:spPr bwMode="auto">
            <a:xfrm rot="-5400000">
              <a:off x="3926" y="2376"/>
              <a:ext cx="60" cy="259"/>
            </a:xfrm>
            <a:prstGeom prst="leftBrace">
              <a:avLst>
                <a:gd name="adj1" fmla="val 35972"/>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9971" name="Text Box 40">
              <a:extLst>
                <a:ext uri="{FF2B5EF4-FFF2-40B4-BE49-F238E27FC236}">
                  <a16:creationId xmlns:a16="http://schemas.microsoft.com/office/drawing/2014/main" id="{E653E1E7-5814-4229-992C-DB7CD1BA6AD7}"/>
                </a:ext>
              </a:extLst>
            </p:cNvPr>
            <p:cNvSpPr txBox="1">
              <a:spLocks noChangeArrowheads="1"/>
            </p:cNvSpPr>
            <p:nvPr/>
          </p:nvSpPr>
          <p:spPr bwMode="auto">
            <a:xfrm>
              <a:off x="3802" y="2468"/>
              <a:ext cx="3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R</a:t>
              </a:r>
            </a:p>
          </p:txBody>
        </p:sp>
      </p:grpSp>
      <p:grpSp>
        <p:nvGrpSpPr>
          <p:cNvPr id="5" name="Group 41">
            <a:extLst>
              <a:ext uri="{FF2B5EF4-FFF2-40B4-BE49-F238E27FC236}">
                <a16:creationId xmlns:a16="http://schemas.microsoft.com/office/drawing/2014/main" id="{A6234180-D4EF-46B9-960F-4ED5ADC5C74E}"/>
              </a:ext>
            </a:extLst>
          </p:cNvPr>
          <p:cNvGrpSpPr>
            <a:grpSpLocks/>
          </p:cNvGrpSpPr>
          <p:nvPr/>
        </p:nvGrpSpPr>
        <p:grpSpPr bwMode="auto">
          <a:xfrm>
            <a:off x="7885113" y="3141663"/>
            <a:ext cx="792162" cy="536575"/>
            <a:chOff x="4737" y="2076"/>
            <a:chExt cx="499" cy="338"/>
          </a:xfrm>
        </p:grpSpPr>
        <p:sp>
          <p:nvSpPr>
            <p:cNvPr id="39968" name="AutoShape 42">
              <a:extLst>
                <a:ext uri="{FF2B5EF4-FFF2-40B4-BE49-F238E27FC236}">
                  <a16:creationId xmlns:a16="http://schemas.microsoft.com/office/drawing/2014/main" id="{E30F3105-24E4-4B9B-AE62-EC6091C1CD3A}"/>
                </a:ext>
              </a:extLst>
            </p:cNvPr>
            <p:cNvSpPr>
              <a:spLocks/>
            </p:cNvSpPr>
            <p:nvPr/>
          </p:nvSpPr>
          <p:spPr bwMode="auto">
            <a:xfrm rot="5400000" flipH="1" flipV="1">
              <a:off x="4938" y="1969"/>
              <a:ext cx="45" cy="259"/>
            </a:xfrm>
            <a:prstGeom prst="leftBrace">
              <a:avLst>
                <a:gd name="adj1" fmla="val 47963"/>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9969" name="Text Box 43">
              <a:extLst>
                <a:ext uri="{FF2B5EF4-FFF2-40B4-BE49-F238E27FC236}">
                  <a16:creationId xmlns:a16="http://schemas.microsoft.com/office/drawing/2014/main" id="{4B38101D-5BE6-47CF-BEC3-5ADD36319C30}"/>
                </a:ext>
              </a:extLst>
            </p:cNvPr>
            <p:cNvSpPr txBox="1">
              <a:spLocks noChangeArrowheads="1"/>
            </p:cNvSpPr>
            <p:nvPr/>
          </p:nvSpPr>
          <p:spPr bwMode="auto">
            <a:xfrm>
              <a:off x="4737" y="2087"/>
              <a:ext cx="49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u</a:t>
              </a:r>
              <a:endParaRPr kumimoji="1" lang="en-US" altLang="zh-CN" sz="2800" i="1" baseline="-25000">
                <a:solidFill>
                  <a:schemeClr val="bg1"/>
                </a:solidFill>
                <a:ea typeface="宋体" panose="02010600030101010101" pitchFamily="2" charset="-122"/>
              </a:endParaRPr>
            </a:p>
          </p:txBody>
        </p:sp>
      </p:grpSp>
      <p:sp>
        <p:nvSpPr>
          <p:cNvPr id="659500" name="Text Box 44">
            <a:extLst>
              <a:ext uri="{FF2B5EF4-FFF2-40B4-BE49-F238E27FC236}">
                <a16:creationId xmlns:a16="http://schemas.microsoft.com/office/drawing/2014/main" id="{42861518-CE86-491B-A503-91427A28BFF9}"/>
              </a:ext>
            </a:extLst>
          </p:cNvPr>
          <p:cNvSpPr txBox="1">
            <a:spLocks noChangeArrowheads="1"/>
          </p:cNvSpPr>
          <p:nvPr/>
        </p:nvSpPr>
        <p:spPr bwMode="auto">
          <a:xfrm>
            <a:off x="2268538" y="4292600"/>
            <a:ext cx="22320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相量关系：</a:t>
            </a:r>
          </a:p>
        </p:txBody>
      </p:sp>
      <p:graphicFrame>
        <p:nvGraphicFramePr>
          <p:cNvPr id="659501" name="Object 45">
            <a:extLst>
              <a:ext uri="{FF2B5EF4-FFF2-40B4-BE49-F238E27FC236}">
                <a16:creationId xmlns:a16="http://schemas.microsoft.com/office/drawing/2014/main" id="{123C8065-3C05-48DF-869E-928CD4250DC3}"/>
              </a:ext>
            </a:extLst>
          </p:cNvPr>
          <p:cNvGraphicFramePr>
            <a:graphicFrameLocks noChangeAspect="1"/>
          </p:cNvGraphicFramePr>
          <p:nvPr/>
        </p:nvGraphicFramePr>
        <p:xfrm>
          <a:off x="4859338" y="4149725"/>
          <a:ext cx="2089150" cy="857250"/>
        </p:xfrm>
        <a:graphic>
          <a:graphicData uri="http://schemas.openxmlformats.org/presentationml/2006/ole">
            <mc:AlternateContent xmlns:mc="http://schemas.openxmlformats.org/markup-compatibility/2006">
              <mc:Choice xmlns:v="urn:schemas-microsoft-com:vml" Requires="v">
                <p:oleObj spid="_x0000_s40001" name="公式" r:id="rId14" imgW="634852" imgH="253825" progId="Equation.3">
                  <p:embed/>
                </p:oleObj>
              </mc:Choice>
              <mc:Fallback>
                <p:oleObj name="公式" r:id="rId14" imgW="634852" imgH="253825" progId="Equation.3">
                  <p:embed/>
                  <p:pic>
                    <p:nvPicPr>
                      <p:cNvPr id="0" name="Object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59338" y="4149725"/>
                        <a:ext cx="2089150" cy="857250"/>
                      </a:xfrm>
                      <a:prstGeom prst="rect">
                        <a:avLst/>
                      </a:prstGeom>
                      <a:gradFill rotWithShape="1">
                        <a:gsLst>
                          <a:gs pos="0">
                            <a:srgbClr val="00FF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 name="Group 46">
            <a:extLst>
              <a:ext uri="{FF2B5EF4-FFF2-40B4-BE49-F238E27FC236}">
                <a16:creationId xmlns:a16="http://schemas.microsoft.com/office/drawing/2014/main" id="{236D3527-3D01-42C2-97DB-BB2468BE7DAB}"/>
              </a:ext>
            </a:extLst>
          </p:cNvPr>
          <p:cNvGrpSpPr>
            <a:grpSpLocks/>
          </p:cNvGrpSpPr>
          <p:nvPr/>
        </p:nvGrpSpPr>
        <p:grpSpPr bwMode="auto">
          <a:xfrm>
            <a:off x="3995738" y="5205413"/>
            <a:ext cx="1501775" cy="1176337"/>
            <a:chOff x="3941" y="3222"/>
            <a:chExt cx="747" cy="806"/>
          </a:xfrm>
        </p:grpSpPr>
        <p:sp>
          <p:nvSpPr>
            <p:cNvPr id="39965" name="AutoShape 47">
              <a:extLst>
                <a:ext uri="{FF2B5EF4-FFF2-40B4-BE49-F238E27FC236}">
                  <a16:creationId xmlns:a16="http://schemas.microsoft.com/office/drawing/2014/main" id="{3D7C6D36-893F-4897-A629-52904477CC1E}"/>
                </a:ext>
              </a:extLst>
            </p:cNvPr>
            <p:cNvSpPr>
              <a:spLocks/>
            </p:cNvSpPr>
            <p:nvPr/>
          </p:nvSpPr>
          <p:spPr bwMode="auto">
            <a:xfrm>
              <a:off x="3941" y="3333"/>
              <a:ext cx="96" cy="576"/>
            </a:xfrm>
            <a:prstGeom prst="leftBrace">
              <a:avLst>
                <a:gd name="adj1" fmla="val 50000"/>
                <a:gd name="adj2" fmla="val 50000"/>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9966" name="Text Box 48">
              <a:extLst>
                <a:ext uri="{FF2B5EF4-FFF2-40B4-BE49-F238E27FC236}">
                  <a16:creationId xmlns:a16="http://schemas.microsoft.com/office/drawing/2014/main" id="{FE9D804C-6A5F-446D-9FA1-8A6D88B584C9}"/>
                </a:ext>
              </a:extLst>
            </p:cNvPr>
            <p:cNvSpPr txBox="1">
              <a:spLocks noChangeArrowheads="1"/>
            </p:cNvSpPr>
            <p:nvPr/>
          </p:nvSpPr>
          <p:spPr bwMode="auto">
            <a:xfrm>
              <a:off x="4058" y="3222"/>
              <a:ext cx="630"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i="1">
                  <a:solidFill>
                    <a:schemeClr val="bg1"/>
                  </a:solidFill>
                  <a:ea typeface="宋体" panose="02010600030101010101" pitchFamily="2" charset="-122"/>
                </a:rPr>
                <a:t>U</a:t>
              </a:r>
              <a:r>
                <a:rPr kumimoji="1" lang="en-US" altLang="zh-CN" baseline="-25000">
                  <a:solidFill>
                    <a:schemeClr val="bg1"/>
                  </a:solidFill>
                  <a:ea typeface="宋体" panose="02010600030101010101" pitchFamily="2" charset="-122"/>
                </a:rPr>
                <a:t>R</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RI</a:t>
              </a:r>
            </a:p>
          </p:txBody>
        </p:sp>
        <p:sp>
          <p:nvSpPr>
            <p:cNvPr id="39967" name="Text Box 49">
              <a:extLst>
                <a:ext uri="{FF2B5EF4-FFF2-40B4-BE49-F238E27FC236}">
                  <a16:creationId xmlns:a16="http://schemas.microsoft.com/office/drawing/2014/main" id="{881DC435-74ED-4A04-98AE-21531BABC5FF}"/>
                </a:ext>
              </a:extLst>
            </p:cNvPr>
            <p:cNvSpPr txBox="1">
              <a:spLocks noChangeArrowheads="1"/>
            </p:cNvSpPr>
            <p:nvPr/>
          </p:nvSpPr>
          <p:spPr bwMode="auto">
            <a:xfrm>
              <a:off x="3997" y="3631"/>
              <a:ext cx="678"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kumimoji="1" lang="zh-CN" altLang="en-US" i="1">
                  <a:solidFill>
                    <a:schemeClr val="bg1"/>
                  </a:solidFill>
                  <a:ea typeface="宋体" panose="02010600030101010101" pitchFamily="2" charset="-122"/>
                  <a:sym typeface="Symbol" panose="05050102010706020507" pitchFamily="18" charset="2"/>
                </a:rPr>
                <a:t></a:t>
              </a:r>
              <a:r>
                <a:rPr kumimoji="1" lang="en-US" altLang="zh-CN" i="1" baseline="-25000">
                  <a:solidFill>
                    <a:schemeClr val="bg1"/>
                  </a:solidFill>
                  <a:ea typeface="宋体" panose="02010600030101010101" pitchFamily="2" charset="-122"/>
                  <a:sym typeface="Symbol" panose="05050102010706020507" pitchFamily="18" charset="2"/>
                </a:rPr>
                <a:t>u</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i="1" baseline="-25000">
                  <a:solidFill>
                    <a:schemeClr val="bg1"/>
                  </a:solidFill>
                  <a:ea typeface="宋体" panose="02010600030101010101" pitchFamily="2" charset="-122"/>
                  <a:sym typeface="Symbol" panose="05050102010706020507" pitchFamily="18" charset="2"/>
                </a:rPr>
                <a:t>i</a:t>
              </a:r>
            </a:p>
          </p:txBody>
        </p:sp>
      </p:grpSp>
      <p:sp>
        <p:nvSpPr>
          <p:cNvPr id="659506" name="AutoShape 50">
            <a:extLst>
              <a:ext uri="{FF2B5EF4-FFF2-40B4-BE49-F238E27FC236}">
                <a16:creationId xmlns:a16="http://schemas.microsoft.com/office/drawing/2014/main" id="{897393AF-99C9-45FF-BA00-DE8178B62A3C}"/>
              </a:ext>
            </a:extLst>
          </p:cNvPr>
          <p:cNvSpPr>
            <a:spLocks noChangeArrowheads="1"/>
          </p:cNvSpPr>
          <p:nvPr/>
        </p:nvSpPr>
        <p:spPr bwMode="auto">
          <a:xfrm>
            <a:off x="3059113" y="5589588"/>
            <a:ext cx="711200" cy="144462"/>
          </a:xfrm>
          <a:prstGeom prst="rightArrow">
            <a:avLst>
              <a:gd name="adj1" fmla="val 50000"/>
              <a:gd name="adj2" fmla="val 123077"/>
            </a:avLst>
          </a:prstGeom>
          <a:solidFill>
            <a:srgbClr val="3399FF"/>
          </a:solidFill>
          <a:ln w="19050">
            <a:solidFill>
              <a:srgbClr val="3399FF"/>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39956" name="Group 51">
            <a:extLst>
              <a:ext uri="{FF2B5EF4-FFF2-40B4-BE49-F238E27FC236}">
                <a16:creationId xmlns:a16="http://schemas.microsoft.com/office/drawing/2014/main" id="{DFAA4133-181F-4305-8DA1-2995166F8F58}"/>
              </a:ext>
            </a:extLst>
          </p:cNvPr>
          <p:cNvGrpSpPr>
            <a:grpSpLocks/>
          </p:cNvGrpSpPr>
          <p:nvPr/>
        </p:nvGrpSpPr>
        <p:grpSpPr bwMode="auto">
          <a:xfrm>
            <a:off x="8316913" y="6446838"/>
            <a:ext cx="792162" cy="366712"/>
            <a:chOff x="5193" y="4020"/>
            <a:chExt cx="499" cy="231"/>
          </a:xfrm>
        </p:grpSpPr>
        <p:pic>
          <p:nvPicPr>
            <p:cNvPr id="39963" name="Picture 52" descr="78900">
              <a:extLst>
                <a:ext uri="{FF2B5EF4-FFF2-40B4-BE49-F238E27FC236}">
                  <a16:creationId xmlns:a16="http://schemas.microsoft.com/office/drawing/2014/main" id="{D6BD32AB-FE4E-4546-9508-6761E4A1CBC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64" name="Text Box 53">
              <a:hlinkClick r:id="" action="ppaction://hlinkshowjump?jump=nextslide"/>
              <a:extLst>
                <a:ext uri="{FF2B5EF4-FFF2-40B4-BE49-F238E27FC236}">
                  <a16:creationId xmlns:a16="http://schemas.microsoft.com/office/drawing/2014/main" id="{E0747650-F032-4F2D-B9ED-927B8047DF70}"/>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39957" name="Group 54">
            <a:extLst>
              <a:ext uri="{FF2B5EF4-FFF2-40B4-BE49-F238E27FC236}">
                <a16:creationId xmlns:a16="http://schemas.microsoft.com/office/drawing/2014/main" id="{49603F82-AD4F-4D9A-9354-69F295D419EB}"/>
              </a:ext>
            </a:extLst>
          </p:cNvPr>
          <p:cNvGrpSpPr>
            <a:grpSpLocks/>
          </p:cNvGrpSpPr>
          <p:nvPr/>
        </p:nvGrpSpPr>
        <p:grpSpPr bwMode="auto">
          <a:xfrm>
            <a:off x="7453313" y="6446838"/>
            <a:ext cx="792162" cy="366712"/>
            <a:chOff x="4649" y="4020"/>
            <a:chExt cx="499" cy="231"/>
          </a:xfrm>
        </p:grpSpPr>
        <p:pic>
          <p:nvPicPr>
            <p:cNvPr id="39961" name="Picture 55" descr="78900">
              <a:extLst>
                <a:ext uri="{FF2B5EF4-FFF2-40B4-BE49-F238E27FC236}">
                  <a16:creationId xmlns:a16="http://schemas.microsoft.com/office/drawing/2014/main" id="{95B60B10-1D75-46CF-AAD0-FCB979A60D6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62" name="Text Box 56">
              <a:hlinkClick r:id="" action="ppaction://hlinkshowjump?jump=previousslide"/>
              <a:extLst>
                <a:ext uri="{FF2B5EF4-FFF2-40B4-BE49-F238E27FC236}">
                  <a16:creationId xmlns:a16="http://schemas.microsoft.com/office/drawing/2014/main" id="{F62362B7-F28B-4DDA-B2E3-AD417E7B575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39958" name="Group 57">
            <a:extLst>
              <a:ext uri="{FF2B5EF4-FFF2-40B4-BE49-F238E27FC236}">
                <a16:creationId xmlns:a16="http://schemas.microsoft.com/office/drawing/2014/main" id="{5B972D7F-423E-4360-BC5E-9AF91D7D4A9F}"/>
              </a:ext>
            </a:extLst>
          </p:cNvPr>
          <p:cNvGrpSpPr>
            <a:grpSpLocks/>
          </p:cNvGrpSpPr>
          <p:nvPr/>
        </p:nvGrpSpPr>
        <p:grpSpPr bwMode="auto">
          <a:xfrm>
            <a:off x="6588125" y="6446838"/>
            <a:ext cx="792163" cy="366712"/>
            <a:chOff x="4649" y="4020"/>
            <a:chExt cx="499" cy="231"/>
          </a:xfrm>
        </p:grpSpPr>
        <p:pic>
          <p:nvPicPr>
            <p:cNvPr id="39959" name="Picture 58" descr="78900">
              <a:extLst>
                <a:ext uri="{FF2B5EF4-FFF2-40B4-BE49-F238E27FC236}">
                  <a16:creationId xmlns:a16="http://schemas.microsoft.com/office/drawing/2014/main" id="{B0F88256-1F78-4CA5-B77C-864733DDA89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60" name="Text Box 59">
              <a:hlinkClick r:id="" action="ppaction://hlinkshowjump?jump=firstslide"/>
              <a:extLst>
                <a:ext uri="{FF2B5EF4-FFF2-40B4-BE49-F238E27FC236}">
                  <a16:creationId xmlns:a16="http://schemas.microsoft.com/office/drawing/2014/main" id="{A5AD9E43-B7E6-488A-A20A-D6CA43B8EFA9}"/>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659458"/>
                                        </p:tgtEl>
                                        <p:attrNameLst>
                                          <p:attrName>style.visibility</p:attrName>
                                        </p:attrNameLst>
                                      </p:cBhvr>
                                      <p:to>
                                        <p:strVal val="visible"/>
                                      </p:to>
                                    </p:set>
                                    <p:anim calcmode="lin" valueType="num">
                                      <p:cBhvr additive="base">
                                        <p:cTn id="7" dur="500" fill="hold"/>
                                        <p:tgtEl>
                                          <p:spTgt spid="659458"/>
                                        </p:tgtEl>
                                        <p:attrNameLst>
                                          <p:attrName>ppt_x</p:attrName>
                                        </p:attrNameLst>
                                      </p:cBhvr>
                                      <p:tavLst>
                                        <p:tav tm="0">
                                          <p:val>
                                            <p:strVal val="0-#ppt_w/2"/>
                                          </p:val>
                                        </p:tav>
                                        <p:tav tm="100000">
                                          <p:val>
                                            <p:strVal val="#ppt_x"/>
                                          </p:val>
                                        </p:tav>
                                      </p:tavLst>
                                    </p:anim>
                                    <p:anim calcmode="lin" valueType="num">
                                      <p:cBhvr additive="base">
                                        <p:cTn id="8" dur="500" fill="hold"/>
                                        <p:tgtEl>
                                          <p:spTgt spid="65945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59459"/>
                                        </p:tgtEl>
                                        <p:attrNameLst>
                                          <p:attrName>style.visibility</p:attrName>
                                        </p:attrNameLst>
                                      </p:cBhvr>
                                      <p:to>
                                        <p:strVal val="visible"/>
                                      </p:to>
                                    </p:set>
                                    <p:anim calcmode="lin" valueType="num">
                                      <p:cBhvr additive="base">
                                        <p:cTn id="13" dur="500" fill="hold"/>
                                        <p:tgtEl>
                                          <p:spTgt spid="659459"/>
                                        </p:tgtEl>
                                        <p:attrNameLst>
                                          <p:attrName>ppt_x</p:attrName>
                                        </p:attrNameLst>
                                      </p:cBhvr>
                                      <p:tavLst>
                                        <p:tav tm="0">
                                          <p:val>
                                            <p:strVal val="0-#ppt_w/2"/>
                                          </p:val>
                                        </p:tav>
                                        <p:tav tm="100000">
                                          <p:val>
                                            <p:strVal val="#ppt_x"/>
                                          </p:val>
                                        </p:tav>
                                      </p:tavLst>
                                    </p:anim>
                                    <p:anim calcmode="lin" valueType="num">
                                      <p:cBhvr additive="base">
                                        <p:cTn id="14" dur="500" fill="hold"/>
                                        <p:tgtEl>
                                          <p:spTgt spid="659459"/>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659460"/>
                                        </p:tgtEl>
                                        <p:attrNameLst>
                                          <p:attrName>style.visibility</p:attrName>
                                        </p:attrNameLst>
                                      </p:cBhvr>
                                      <p:to>
                                        <p:strVal val="visible"/>
                                      </p:to>
                                    </p:set>
                                    <p:anim calcmode="lin" valueType="num">
                                      <p:cBhvr>
                                        <p:cTn id="24" dur="1000" fill="hold"/>
                                        <p:tgtEl>
                                          <p:spTgt spid="659460"/>
                                        </p:tgtEl>
                                        <p:attrNameLst>
                                          <p:attrName>ppt_w</p:attrName>
                                        </p:attrNameLst>
                                      </p:cBhvr>
                                      <p:tavLst>
                                        <p:tav tm="0">
                                          <p:val>
                                            <p:strVal val="#ppt_w*0.70"/>
                                          </p:val>
                                        </p:tav>
                                        <p:tav tm="100000">
                                          <p:val>
                                            <p:strVal val="#ppt_w"/>
                                          </p:val>
                                        </p:tav>
                                      </p:tavLst>
                                    </p:anim>
                                    <p:anim calcmode="lin" valueType="num">
                                      <p:cBhvr>
                                        <p:cTn id="25" dur="1000" fill="hold"/>
                                        <p:tgtEl>
                                          <p:spTgt spid="659460"/>
                                        </p:tgtEl>
                                        <p:attrNameLst>
                                          <p:attrName>ppt_h</p:attrName>
                                        </p:attrNameLst>
                                      </p:cBhvr>
                                      <p:tavLst>
                                        <p:tav tm="0">
                                          <p:val>
                                            <p:strVal val="#ppt_h"/>
                                          </p:val>
                                        </p:tav>
                                        <p:tav tm="100000">
                                          <p:val>
                                            <p:strVal val="#ppt_h"/>
                                          </p:val>
                                        </p:tav>
                                      </p:tavLst>
                                    </p:anim>
                                    <p:animEffect transition="in" filter="fade">
                                      <p:cBhvr>
                                        <p:cTn id="26" dur="1000"/>
                                        <p:tgtEl>
                                          <p:spTgt spid="65946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659464"/>
                                        </p:tgtEl>
                                        <p:attrNameLst>
                                          <p:attrName>style.visibility</p:attrName>
                                        </p:attrNameLst>
                                      </p:cBhvr>
                                      <p:to>
                                        <p:strVal val="visible"/>
                                      </p:to>
                                    </p:set>
                                    <p:animEffect transition="in" filter="wipe(left)">
                                      <p:cBhvr>
                                        <p:cTn id="31" dur="1000"/>
                                        <p:tgtEl>
                                          <p:spTgt spid="65946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659465"/>
                                        </p:tgtEl>
                                        <p:attrNameLst>
                                          <p:attrName>style.visibility</p:attrName>
                                        </p:attrNameLst>
                                      </p:cBhvr>
                                      <p:to>
                                        <p:strVal val="visible"/>
                                      </p:to>
                                    </p:set>
                                    <p:animEffect transition="in" filter="wipe(left)">
                                      <p:cBhvr>
                                        <p:cTn id="36" dur="2000"/>
                                        <p:tgtEl>
                                          <p:spTgt spid="65946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3" presetClass="entr" presetSubtype="16"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3" presetClass="entr" presetSubtype="1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55" presetClass="entr" presetSubtype="0" fill="hold" grpId="0" nodeType="clickEffect">
                                  <p:stCondLst>
                                    <p:cond delay="0"/>
                                  </p:stCondLst>
                                  <p:childTnLst>
                                    <p:set>
                                      <p:cBhvr>
                                        <p:cTn id="52" dur="1" fill="hold">
                                          <p:stCondLst>
                                            <p:cond delay="0"/>
                                          </p:stCondLst>
                                        </p:cTn>
                                        <p:tgtEl>
                                          <p:spTgt spid="659461"/>
                                        </p:tgtEl>
                                        <p:attrNameLst>
                                          <p:attrName>style.visibility</p:attrName>
                                        </p:attrNameLst>
                                      </p:cBhvr>
                                      <p:to>
                                        <p:strVal val="visible"/>
                                      </p:to>
                                    </p:set>
                                    <p:anim calcmode="lin" valueType="num">
                                      <p:cBhvr>
                                        <p:cTn id="53" dur="1000" fill="hold"/>
                                        <p:tgtEl>
                                          <p:spTgt spid="659461"/>
                                        </p:tgtEl>
                                        <p:attrNameLst>
                                          <p:attrName>ppt_w</p:attrName>
                                        </p:attrNameLst>
                                      </p:cBhvr>
                                      <p:tavLst>
                                        <p:tav tm="0">
                                          <p:val>
                                            <p:strVal val="#ppt_w*0.70"/>
                                          </p:val>
                                        </p:tav>
                                        <p:tav tm="100000">
                                          <p:val>
                                            <p:strVal val="#ppt_w"/>
                                          </p:val>
                                        </p:tav>
                                      </p:tavLst>
                                    </p:anim>
                                    <p:anim calcmode="lin" valueType="num">
                                      <p:cBhvr>
                                        <p:cTn id="54" dur="1000" fill="hold"/>
                                        <p:tgtEl>
                                          <p:spTgt spid="659461"/>
                                        </p:tgtEl>
                                        <p:attrNameLst>
                                          <p:attrName>ppt_h</p:attrName>
                                        </p:attrNameLst>
                                      </p:cBhvr>
                                      <p:tavLst>
                                        <p:tav tm="0">
                                          <p:val>
                                            <p:strVal val="#ppt_h"/>
                                          </p:val>
                                        </p:tav>
                                        <p:tav tm="100000">
                                          <p:val>
                                            <p:strVal val="#ppt_h"/>
                                          </p:val>
                                        </p:tav>
                                      </p:tavLst>
                                    </p:anim>
                                    <p:animEffect transition="in" filter="fade">
                                      <p:cBhvr>
                                        <p:cTn id="55" dur="1000"/>
                                        <p:tgtEl>
                                          <p:spTgt spid="659461"/>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4" fill="hold" nodeType="clickEffect">
                                  <p:stCondLst>
                                    <p:cond delay="0"/>
                                  </p:stCondLst>
                                  <p:childTnLst>
                                    <p:set>
                                      <p:cBhvr>
                                        <p:cTn id="59" dur="1" fill="hold">
                                          <p:stCondLst>
                                            <p:cond delay="0"/>
                                          </p:stCondLst>
                                        </p:cTn>
                                        <p:tgtEl>
                                          <p:spTgt spid="659462"/>
                                        </p:tgtEl>
                                        <p:attrNameLst>
                                          <p:attrName>style.visibility</p:attrName>
                                        </p:attrNameLst>
                                      </p:cBhvr>
                                      <p:to>
                                        <p:strVal val="visible"/>
                                      </p:to>
                                    </p:set>
                                    <p:animEffect transition="in" filter="slide(fromBottom)">
                                      <p:cBhvr>
                                        <p:cTn id="60" dur="1000"/>
                                        <p:tgtEl>
                                          <p:spTgt spid="659462"/>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5" presetClass="entr" presetSubtype="0" fill="hold" grpId="0" nodeType="clickEffect">
                                  <p:stCondLst>
                                    <p:cond delay="0"/>
                                  </p:stCondLst>
                                  <p:childTnLst>
                                    <p:set>
                                      <p:cBhvr>
                                        <p:cTn id="64" dur="1" fill="hold">
                                          <p:stCondLst>
                                            <p:cond delay="0"/>
                                          </p:stCondLst>
                                        </p:cTn>
                                        <p:tgtEl>
                                          <p:spTgt spid="659500"/>
                                        </p:tgtEl>
                                        <p:attrNameLst>
                                          <p:attrName>style.visibility</p:attrName>
                                        </p:attrNameLst>
                                      </p:cBhvr>
                                      <p:to>
                                        <p:strVal val="visible"/>
                                      </p:to>
                                    </p:set>
                                    <p:anim calcmode="lin" valueType="num">
                                      <p:cBhvr>
                                        <p:cTn id="65" dur="1000" fill="hold"/>
                                        <p:tgtEl>
                                          <p:spTgt spid="659500"/>
                                        </p:tgtEl>
                                        <p:attrNameLst>
                                          <p:attrName>ppt_w</p:attrName>
                                        </p:attrNameLst>
                                      </p:cBhvr>
                                      <p:tavLst>
                                        <p:tav tm="0">
                                          <p:val>
                                            <p:strVal val="#ppt_w*0.70"/>
                                          </p:val>
                                        </p:tav>
                                        <p:tav tm="100000">
                                          <p:val>
                                            <p:strVal val="#ppt_w"/>
                                          </p:val>
                                        </p:tav>
                                      </p:tavLst>
                                    </p:anim>
                                    <p:anim calcmode="lin" valueType="num">
                                      <p:cBhvr>
                                        <p:cTn id="66" dur="1000" fill="hold"/>
                                        <p:tgtEl>
                                          <p:spTgt spid="659500"/>
                                        </p:tgtEl>
                                        <p:attrNameLst>
                                          <p:attrName>ppt_h</p:attrName>
                                        </p:attrNameLst>
                                      </p:cBhvr>
                                      <p:tavLst>
                                        <p:tav tm="0">
                                          <p:val>
                                            <p:strVal val="#ppt_h"/>
                                          </p:val>
                                        </p:tav>
                                        <p:tav tm="100000">
                                          <p:val>
                                            <p:strVal val="#ppt_h"/>
                                          </p:val>
                                        </p:tav>
                                      </p:tavLst>
                                    </p:anim>
                                    <p:animEffect transition="in" filter="fade">
                                      <p:cBhvr>
                                        <p:cTn id="67" dur="1000"/>
                                        <p:tgtEl>
                                          <p:spTgt spid="659500"/>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3" presetClass="entr" presetSubtype="32" fill="hold" nodeType="clickEffect">
                                  <p:stCondLst>
                                    <p:cond delay="0"/>
                                  </p:stCondLst>
                                  <p:childTnLst>
                                    <p:set>
                                      <p:cBhvr>
                                        <p:cTn id="71" dur="1" fill="hold">
                                          <p:stCondLst>
                                            <p:cond delay="0"/>
                                          </p:stCondLst>
                                        </p:cTn>
                                        <p:tgtEl>
                                          <p:spTgt spid="659501"/>
                                        </p:tgtEl>
                                        <p:attrNameLst>
                                          <p:attrName>style.visibility</p:attrName>
                                        </p:attrNameLst>
                                      </p:cBhvr>
                                      <p:to>
                                        <p:strVal val="visible"/>
                                      </p:to>
                                    </p:set>
                                    <p:anim calcmode="lin" valueType="num">
                                      <p:cBhvr>
                                        <p:cTn id="72" dur="1000" fill="hold"/>
                                        <p:tgtEl>
                                          <p:spTgt spid="659501"/>
                                        </p:tgtEl>
                                        <p:attrNameLst>
                                          <p:attrName>ppt_w</p:attrName>
                                        </p:attrNameLst>
                                      </p:cBhvr>
                                      <p:tavLst>
                                        <p:tav tm="0">
                                          <p:val>
                                            <p:strVal val="4*#ppt_w"/>
                                          </p:val>
                                        </p:tav>
                                        <p:tav tm="100000">
                                          <p:val>
                                            <p:strVal val="#ppt_w"/>
                                          </p:val>
                                        </p:tav>
                                      </p:tavLst>
                                    </p:anim>
                                    <p:anim calcmode="lin" valueType="num">
                                      <p:cBhvr>
                                        <p:cTn id="73" dur="1000" fill="hold"/>
                                        <p:tgtEl>
                                          <p:spTgt spid="659501"/>
                                        </p:tgtEl>
                                        <p:attrNameLst>
                                          <p:attrName>ppt_h</p:attrName>
                                        </p:attrNameLst>
                                      </p:cBhvr>
                                      <p:tavLst>
                                        <p:tav tm="0">
                                          <p:val>
                                            <p:strVal val="4*#ppt_h"/>
                                          </p:val>
                                        </p:tav>
                                        <p:tav tm="100000">
                                          <p:val>
                                            <p:strVal val="#ppt_h"/>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12" presetClass="entr" presetSubtype="8" fill="hold" grpId="0" nodeType="clickEffect">
                                  <p:stCondLst>
                                    <p:cond delay="0"/>
                                  </p:stCondLst>
                                  <p:childTnLst>
                                    <p:set>
                                      <p:cBhvr>
                                        <p:cTn id="77" dur="1" fill="hold">
                                          <p:stCondLst>
                                            <p:cond delay="0"/>
                                          </p:stCondLst>
                                        </p:cTn>
                                        <p:tgtEl>
                                          <p:spTgt spid="659506"/>
                                        </p:tgtEl>
                                        <p:attrNameLst>
                                          <p:attrName>style.visibility</p:attrName>
                                        </p:attrNameLst>
                                      </p:cBhvr>
                                      <p:to>
                                        <p:strVal val="visible"/>
                                      </p:to>
                                    </p:set>
                                    <p:animEffect transition="in" filter="slide(fromLeft)">
                                      <p:cBhvr>
                                        <p:cTn id="78" dur="500"/>
                                        <p:tgtEl>
                                          <p:spTgt spid="659506"/>
                                        </p:tgtEl>
                                      </p:cBhvr>
                                    </p:animEffect>
                                  </p:childTnLst>
                                </p:cTn>
                              </p:par>
                            </p:childTnLst>
                          </p:cTn>
                        </p:par>
                        <p:par>
                          <p:cTn id="79" fill="hold" nodeType="afterGroup">
                            <p:stCondLst>
                              <p:cond delay="500"/>
                            </p:stCondLst>
                            <p:childTnLst>
                              <p:par>
                                <p:cTn id="80" presetID="12" presetClass="entr" presetSubtype="4" fill="hold"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slide(fromBottom)">
                                      <p:cBhvr>
                                        <p:cTn id="82" dur="1000"/>
                                        <p:tgtEl>
                                          <p:spTgt spid="6"/>
                                        </p:tgtEl>
                                      </p:cBhvr>
                                    </p:animEffect>
                                  </p:childTnLst>
                                </p:cTn>
                              </p:par>
                            </p:childTnLst>
                          </p:cTn>
                        </p:par>
                        <p:par>
                          <p:cTn id="83" fill="hold" nodeType="afterGroup">
                            <p:stCondLst>
                              <p:cond delay="1500"/>
                            </p:stCondLst>
                            <p:childTnLst>
                              <p:par>
                                <p:cTn id="84" presetID="2" presetClass="entr" presetSubtype="2" fill="hold" grpId="0" nodeType="afterEffect">
                                  <p:stCondLst>
                                    <p:cond delay="0"/>
                                  </p:stCondLst>
                                  <p:childTnLst>
                                    <p:set>
                                      <p:cBhvr>
                                        <p:cTn id="85" dur="1" fill="hold">
                                          <p:stCondLst>
                                            <p:cond delay="0"/>
                                          </p:stCondLst>
                                        </p:cTn>
                                        <p:tgtEl>
                                          <p:spTgt spid="659479"/>
                                        </p:tgtEl>
                                        <p:attrNameLst>
                                          <p:attrName>style.visibility</p:attrName>
                                        </p:attrNameLst>
                                      </p:cBhvr>
                                      <p:to>
                                        <p:strVal val="visible"/>
                                      </p:to>
                                    </p:set>
                                    <p:anim calcmode="lin" valueType="num">
                                      <p:cBhvr additive="base">
                                        <p:cTn id="86" dur="500" fill="hold"/>
                                        <p:tgtEl>
                                          <p:spTgt spid="659479"/>
                                        </p:tgtEl>
                                        <p:attrNameLst>
                                          <p:attrName>ppt_x</p:attrName>
                                        </p:attrNameLst>
                                      </p:cBhvr>
                                      <p:tavLst>
                                        <p:tav tm="0">
                                          <p:val>
                                            <p:strVal val="1+#ppt_w/2"/>
                                          </p:val>
                                        </p:tav>
                                        <p:tav tm="100000">
                                          <p:val>
                                            <p:strVal val="#ppt_x"/>
                                          </p:val>
                                        </p:tav>
                                      </p:tavLst>
                                    </p:anim>
                                    <p:anim calcmode="lin" valueType="num">
                                      <p:cBhvr additive="base">
                                        <p:cTn id="87" dur="500" fill="hold"/>
                                        <p:tgtEl>
                                          <p:spTgt spid="659479"/>
                                        </p:tgtEl>
                                        <p:attrNameLst>
                                          <p:attrName>ppt_y</p:attrName>
                                        </p:attrNameLst>
                                      </p:cBhvr>
                                      <p:tavLst>
                                        <p:tav tm="0">
                                          <p:val>
                                            <p:strVal val="#ppt_y"/>
                                          </p:val>
                                        </p:tav>
                                        <p:tav tm="100000">
                                          <p:val>
                                            <p:strVal val="#ppt_y"/>
                                          </p:val>
                                        </p:tav>
                                      </p:tavLst>
                                    </p:anim>
                                  </p:childTnLst>
                                </p:cTn>
                              </p:par>
                            </p:childTnLst>
                          </p:cTn>
                        </p:par>
                        <p:par>
                          <p:cTn id="88" fill="hold" nodeType="afterGroup">
                            <p:stCondLst>
                              <p:cond delay="2000"/>
                            </p:stCondLst>
                            <p:childTnLst>
                              <p:par>
                                <p:cTn id="89" presetID="2" presetClass="entr" presetSubtype="4" fill="hold" grpId="0" nodeType="afterEffect">
                                  <p:stCondLst>
                                    <p:cond delay="0"/>
                                  </p:stCondLst>
                                  <p:childTnLst>
                                    <p:set>
                                      <p:cBhvr>
                                        <p:cTn id="90" dur="1" fill="hold">
                                          <p:stCondLst>
                                            <p:cond delay="0"/>
                                          </p:stCondLst>
                                        </p:cTn>
                                        <p:tgtEl>
                                          <p:spTgt spid="659480"/>
                                        </p:tgtEl>
                                        <p:attrNameLst>
                                          <p:attrName>style.visibility</p:attrName>
                                        </p:attrNameLst>
                                      </p:cBhvr>
                                      <p:to>
                                        <p:strVal val="visible"/>
                                      </p:to>
                                    </p:set>
                                    <p:anim calcmode="lin" valueType="num">
                                      <p:cBhvr additive="base">
                                        <p:cTn id="91" dur="500" fill="hold"/>
                                        <p:tgtEl>
                                          <p:spTgt spid="659480"/>
                                        </p:tgtEl>
                                        <p:attrNameLst>
                                          <p:attrName>ppt_x</p:attrName>
                                        </p:attrNameLst>
                                      </p:cBhvr>
                                      <p:tavLst>
                                        <p:tav tm="0">
                                          <p:val>
                                            <p:strVal val="#ppt_x"/>
                                          </p:val>
                                        </p:tav>
                                        <p:tav tm="100000">
                                          <p:val>
                                            <p:strVal val="#ppt_x"/>
                                          </p:val>
                                        </p:tav>
                                      </p:tavLst>
                                    </p:anim>
                                    <p:anim calcmode="lin" valueType="num">
                                      <p:cBhvr additive="base">
                                        <p:cTn id="92" dur="500" fill="hold"/>
                                        <p:tgtEl>
                                          <p:spTgt spid="659480"/>
                                        </p:tgtEl>
                                        <p:attrNameLst>
                                          <p:attrName>ppt_y</p:attrName>
                                        </p:attrNameLst>
                                      </p:cBhvr>
                                      <p:tavLst>
                                        <p:tav tm="0">
                                          <p:val>
                                            <p:strVal val="1+#ppt_h/2"/>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3" presetClass="entr" presetSubtype="16" fill="hold" nodeType="clickEffect">
                                  <p:stCondLst>
                                    <p:cond delay="0"/>
                                  </p:stCondLst>
                                  <p:childTnLst>
                                    <p:set>
                                      <p:cBhvr>
                                        <p:cTn id="96" dur="1" fill="hold">
                                          <p:stCondLst>
                                            <p:cond delay="0"/>
                                          </p:stCondLst>
                                        </p:cTn>
                                        <p:tgtEl>
                                          <p:spTgt spid="3"/>
                                        </p:tgtEl>
                                        <p:attrNameLst>
                                          <p:attrName>style.visibility</p:attrName>
                                        </p:attrNameLst>
                                      </p:cBhvr>
                                      <p:to>
                                        <p:strVal val="visible"/>
                                      </p:to>
                                    </p:set>
                                    <p:anim calcmode="lin" valueType="num">
                                      <p:cBhvr>
                                        <p:cTn id="97" dur="500" fill="hold"/>
                                        <p:tgtEl>
                                          <p:spTgt spid="3"/>
                                        </p:tgtEl>
                                        <p:attrNameLst>
                                          <p:attrName>ppt_w</p:attrName>
                                        </p:attrNameLst>
                                      </p:cBhvr>
                                      <p:tavLst>
                                        <p:tav tm="0">
                                          <p:val>
                                            <p:fltVal val="0"/>
                                          </p:val>
                                        </p:tav>
                                        <p:tav tm="100000">
                                          <p:val>
                                            <p:strVal val="#ppt_w"/>
                                          </p:val>
                                        </p:tav>
                                      </p:tavLst>
                                    </p:anim>
                                    <p:anim calcmode="lin" valueType="num">
                                      <p:cBhvr>
                                        <p:cTn id="98" dur="500" fill="hold"/>
                                        <p:tgtEl>
                                          <p:spTgt spid="3"/>
                                        </p:tgtEl>
                                        <p:attrNameLst>
                                          <p:attrName>ppt_h</p:attrName>
                                        </p:attrNameLst>
                                      </p:cBhvr>
                                      <p:tavLst>
                                        <p:tav tm="0">
                                          <p:val>
                                            <p:fltVal val="0"/>
                                          </p:val>
                                        </p:tav>
                                        <p:tav tm="100000">
                                          <p:val>
                                            <p:strVal val="#ppt_h"/>
                                          </p:val>
                                        </p:tav>
                                      </p:tavLst>
                                    </p:anim>
                                  </p:childTnLst>
                                </p:cTn>
                              </p:par>
                            </p:childTnLst>
                          </p:cTn>
                        </p:par>
                        <p:par>
                          <p:cTn id="99" fill="hold" nodeType="afterGroup">
                            <p:stCondLst>
                              <p:cond delay="500"/>
                            </p:stCondLst>
                            <p:childTnLst>
                              <p:par>
                                <p:cTn id="100" presetID="2" presetClass="entr" presetSubtype="4" fill="hold" grpId="0" nodeType="afterEffect">
                                  <p:stCondLst>
                                    <p:cond delay="0"/>
                                  </p:stCondLst>
                                  <p:childTnLst>
                                    <p:set>
                                      <p:cBhvr>
                                        <p:cTn id="101" dur="1" fill="hold">
                                          <p:stCondLst>
                                            <p:cond delay="0"/>
                                          </p:stCondLst>
                                        </p:cTn>
                                        <p:tgtEl>
                                          <p:spTgt spid="659463"/>
                                        </p:tgtEl>
                                        <p:attrNameLst>
                                          <p:attrName>style.visibility</p:attrName>
                                        </p:attrNameLst>
                                      </p:cBhvr>
                                      <p:to>
                                        <p:strVal val="visible"/>
                                      </p:to>
                                    </p:set>
                                    <p:anim calcmode="lin" valueType="num">
                                      <p:cBhvr additive="base">
                                        <p:cTn id="102" dur="500" fill="hold"/>
                                        <p:tgtEl>
                                          <p:spTgt spid="659463"/>
                                        </p:tgtEl>
                                        <p:attrNameLst>
                                          <p:attrName>ppt_x</p:attrName>
                                        </p:attrNameLst>
                                      </p:cBhvr>
                                      <p:tavLst>
                                        <p:tav tm="0">
                                          <p:val>
                                            <p:strVal val="#ppt_x"/>
                                          </p:val>
                                        </p:tav>
                                        <p:tav tm="100000">
                                          <p:val>
                                            <p:strVal val="#ppt_x"/>
                                          </p:val>
                                        </p:tav>
                                      </p:tavLst>
                                    </p:anim>
                                    <p:anim calcmode="lin" valueType="num">
                                      <p:cBhvr additive="base">
                                        <p:cTn id="103" dur="500" fill="hold"/>
                                        <p:tgtEl>
                                          <p:spTgt spid="6594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458" grpId="0"/>
      <p:bldP spid="659459" grpId="0"/>
      <p:bldP spid="659460" grpId="0"/>
      <p:bldP spid="659461" grpId="0"/>
      <p:bldP spid="659463" grpId="0" animBg="1" autoUpdateAnimBg="0"/>
      <p:bldP spid="659479" grpId="0" autoUpdateAnimBg="0"/>
      <p:bldP spid="659480" grpId="0" autoUpdateAnimBg="0"/>
      <p:bldP spid="659500" grpId="0"/>
      <p:bldP spid="65950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Text Box 2" descr="绿色大理石">
            <a:extLst>
              <a:ext uri="{FF2B5EF4-FFF2-40B4-BE49-F238E27FC236}">
                <a16:creationId xmlns:a16="http://schemas.microsoft.com/office/drawing/2014/main" id="{3E66AD4F-6B61-407F-AE4F-D5F2C8627DDD}"/>
              </a:ext>
            </a:extLst>
          </p:cNvPr>
          <p:cNvSpPr txBox="1">
            <a:spLocks noChangeArrowheads="1"/>
          </p:cNvSpPr>
          <p:nvPr/>
        </p:nvSpPr>
        <p:spPr bwMode="auto">
          <a:xfrm>
            <a:off x="468313" y="4076700"/>
            <a:ext cx="1612900" cy="519113"/>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瞬时功率</a:t>
            </a:r>
          </a:p>
        </p:txBody>
      </p:sp>
      <p:graphicFrame>
        <p:nvGraphicFramePr>
          <p:cNvPr id="660483" name="Object 3">
            <a:extLst>
              <a:ext uri="{FF2B5EF4-FFF2-40B4-BE49-F238E27FC236}">
                <a16:creationId xmlns:a16="http://schemas.microsoft.com/office/drawing/2014/main" id="{AE25424F-59E5-4020-8714-A58A1E2F8568}"/>
              </a:ext>
            </a:extLst>
          </p:cNvPr>
          <p:cNvGraphicFramePr>
            <a:graphicFrameLocks noChangeAspect="1"/>
          </p:cNvGraphicFramePr>
          <p:nvPr/>
        </p:nvGraphicFramePr>
        <p:xfrm>
          <a:off x="2178050" y="3860800"/>
          <a:ext cx="1727200" cy="663575"/>
        </p:xfrm>
        <a:graphic>
          <a:graphicData uri="http://schemas.openxmlformats.org/presentationml/2006/ole">
            <mc:AlternateContent xmlns:mc="http://schemas.openxmlformats.org/markup-compatibility/2006">
              <mc:Choice xmlns:v="urn:schemas-microsoft-com:vml" Requires="v">
                <p:oleObj spid="_x0000_s41004" name="公式" r:id="rId4" imgW="609600" imgH="228600" progId="Equation.3">
                  <p:embed/>
                </p:oleObj>
              </mc:Choice>
              <mc:Fallback>
                <p:oleObj name="公式" r:id="rId4" imgW="609600" imgH="2286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8050" y="3860800"/>
                        <a:ext cx="1727200" cy="663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0484" name="Text Box 4" descr="绿色大理石">
            <a:extLst>
              <a:ext uri="{FF2B5EF4-FFF2-40B4-BE49-F238E27FC236}">
                <a16:creationId xmlns:a16="http://schemas.microsoft.com/office/drawing/2014/main" id="{5CF9F45A-5DE6-4DEF-9638-B7ED90FA07D4}"/>
              </a:ext>
            </a:extLst>
          </p:cNvPr>
          <p:cNvSpPr txBox="1">
            <a:spLocks noChangeArrowheads="1"/>
          </p:cNvSpPr>
          <p:nvPr/>
        </p:nvSpPr>
        <p:spPr bwMode="auto">
          <a:xfrm>
            <a:off x="539750" y="620713"/>
            <a:ext cx="2879725" cy="519112"/>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 波形图及相量图</a:t>
            </a:r>
          </a:p>
        </p:txBody>
      </p:sp>
      <p:grpSp>
        <p:nvGrpSpPr>
          <p:cNvPr id="2" name="Group 5">
            <a:extLst>
              <a:ext uri="{FF2B5EF4-FFF2-40B4-BE49-F238E27FC236}">
                <a16:creationId xmlns:a16="http://schemas.microsoft.com/office/drawing/2014/main" id="{A5351244-0C5F-4082-A141-DA3525AD7F00}"/>
              </a:ext>
            </a:extLst>
          </p:cNvPr>
          <p:cNvGrpSpPr>
            <a:grpSpLocks/>
          </p:cNvGrpSpPr>
          <p:nvPr/>
        </p:nvGrpSpPr>
        <p:grpSpPr bwMode="auto">
          <a:xfrm>
            <a:off x="1219200" y="2441575"/>
            <a:ext cx="3390900" cy="925513"/>
            <a:chOff x="1585" y="994"/>
            <a:chExt cx="2136" cy="583"/>
          </a:xfrm>
        </p:grpSpPr>
        <p:sp>
          <p:nvSpPr>
            <p:cNvPr id="41002" name="Freeform 6">
              <a:extLst>
                <a:ext uri="{FF2B5EF4-FFF2-40B4-BE49-F238E27FC236}">
                  <a16:creationId xmlns:a16="http://schemas.microsoft.com/office/drawing/2014/main" id="{8E807457-42DE-4325-B49F-AD2FBA8CB059}"/>
                </a:ext>
              </a:extLst>
            </p:cNvPr>
            <p:cNvSpPr>
              <a:spLocks/>
            </p:cNvSpPr>
            <p:nvPr/>
          </p:nvSpPr>
          <p:spPr bwMode="auto">
            <a:xfrm>
              <a:off x="1585" y="1145"/>
              <a:ext cx="1977" cy="432"/>
            </a:xfrm>
            <a:custGeom>
              <a:avLst/>
              <a:gdLst>
                <a:gd name="T0" fmla="*/ 24 w 1977"/>
                <a:gd name="T1" fmla="*/ 217 h 432"/>
                <a:gd name="T2" fmla="*/ 30 w 1977"/>
                <a:gd name="T3" fmla="*/ 217 h 432"/>
                <a:gd name="T4" fmla="*/ 33 w 1977"/>
                <a:gd name="T5" fmla="*/ 215 h 432"/>
                <a:gd name="T6" fmla="*/ 231 w 1977"/>
                <a:gd name="T7" fmla="*/ 53 h 432"/>
                <a:gd name="T8" fmla="*/ 411 w 1977"/>
                <a:gd name="T9" fmla="*/ 2 h 432"/>
                <a:gd name="T10" fmla="*/ 586 w 1977"/>
                <a:gd name="T11" fmla="*/ 67 h 432"/>
                <a:gd name="T12" fmla="*/ 764 w 1977"/>
                <a:gd name="T13" fmla="*/ 217 h 432"/>
                <a:gd name="T14" fmla="*/ 981 w 1977"/>
                <a:gd name="T15" fmla="*/ 385 h 432"/>
                <a:gd name="T16" fmla="*/ 1116 w 1977"/>
                <a:gd name="T17" fmla="*/ 430 h 432"/>
                <a:gd name="T18" fmla="*/ 1258 w 1977"/>
                <a:gd name="T19" fmla="*/ 397 h 432"/>
                <a:gd name="T20" fmla="*/ 1401 w 1977"/>
                <a:gd name="T21" fmla="*/ 286 h 432"/>
                <a:gd name="T22" fmla="*/ 1500 w 1977"/>
                <a:gd name="T23" fmla="*/ 205 h 432"/>
                <a:gd name="T24" fmla="*/ 1638 w 1977"/>
                <a:gd name="T25" fmla="*/ 82 h 432"/>
                <a:gd name="T26" fmla="*/ 1809 w 1977"/>
                <a:gd name="T27" fmla="*/ 13 h 432"/>
                <a:gd name="T28" fmla="*/ 1926 w 1977"/>
                <a:gd name="T29" fmla="*/ 28 h 432"/>
                <a:gd name="T30" fmla="*/ 1977 w 1977"/>
                <a:gd name="T31" fmla="*/ 52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7"/>
                <a:gd name="T49" fmla="*/ 0 h 432"/>
                <a:gd name="T50" fmla="*/ 1977 w 1977"/>
                <a:gd name="T51" fmla="*/ 432 h 4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1003" name="Text Box 7">
              <a:extLst>
                <a:ext uri="{FF2B5EF4-FFF2-40B4-BE49-F238E27FC236}">
                  <a16:creationId xmlns:a16="http://schemas.microsoft.com/office/drawing/2014/main" id="{495B38C1-63CB-4DAF-9E40-4321775F2F4F}"/>
                </a:ext>
              </a:extLst>
            </p:cNvPr>
            <p:cNvSpPr txBox="1">
              <a:spLocks noChangeArrowheads="1"/>
            </p:cNvSpPr>
            <p:nvPr/>
          </p:nvSpPr>
          <p:spPr bwMode="auto">
            <a:xfrm>
              <a:off x="3486" y="994"/>
              <a:ext cx="235"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400" b="1">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i</a:t>
              </a:r>
              <a:endParaRPr kumimoji="1" lang="en-US" altLang="zh-CN">
                <a:solidFill>
                  <a:schemeClr val="bg1"/>
                </a:solidFill>
                <a:ea typeface="宋体" panose="02010600030101010101" pitchFamily="2" charset="-122"/>
              </a:endParaRPr>
            </a:p>
          </p:txBody>
        </p:sp>
      </p:grpSp>
      <p:grpSp>
        <p:nvGrpSpPr>
          <p:cNvPr id="3" name="Group 8">
            <a:extLst>
              <a:ext uri="{FF2B5EF4-FFF2-40B4-BE49-F238E27FC236}">
                <a16:creationId xmlns:a16="http://schemas.microsoft.com/office/drawing/2014/main" id="{49033D63-B206-4552-BDE7-8174DC0C0CFD}"/>
              </a:ext>
            </a:extLst>
          </p:cNvPr>
          <p:cNvGrpSpPr>
            <a:grpSpLocks/>
          </p:cNvGrpSpPr>
          <p:nvPr/>
        </p:nvGrpSpPr>
        <p:grpSpPr bwMode="auto">
          <a:xfrm>
            <a:off x="971550" y="1268413"/>
            <a:ext cx="4062413" cy="2667000"/>
            <a:chOff x="1440" y="240"/>
            <a:chExt cx="2559" cy="1680"/>
          </a:xfrm>
        </p:grpSpPr>
        <p:sp>
          <p:nvSpPr>
            <p:cNvPr id="40998" name="Line 9">
              <a:extLst>
                <a:ext uri="{FF2B5EF4-FFF2-40B4-BE49-F238E27FC236}">
                  <a16:creationId xmlns:a16="http://schemas.microsoft.com/office/drawing/2014/main" id="{5ECC43AC-1DD3-4244-8EC7-5B958F513B54}"/>
                </a:ext>
              </a:extLst>
            </p:cNvPr>
            <p:cNvSpPr>
              <a:spLocks noChangeShapeType="1"/>
            </p:cNvSpPr>
            <p:nvPr/>
          </p:nvSpPr>
          <p:spPr bwMode="auto">
            <a:xfrm flipV="1">
              <a:off x="1879" y="240"/>
              <a:ext cx="0" cy="1680"/>
            </a:xfrm>
            <a:prstGeom prst="line">
              <a:avLst/>
            </a:prstGeom>
            <a:noFill/>
            <a:ln w="190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99" name="Line 10">
              <a:extLst>
                <a:ext uri="{FF2B5EF4-FFF2-40B4-BE49-F238E27FC236}">
                  <a16:creationId xmlns:a16="http://schemas.microsoft.com/office/drawing/2014/main" id="{0CE4F98C-A2A4-4798-B452-31C0A2E910C4}"/>
                </a:ext>
              </a:extLst>
            </p:cNvPr>
            <p:cNvSpPr>
              <a:spLocks noChangeShapeType="1"/>
            </p:cNvSpPr>
            <p:nvPr/>
          </p:nvSpPr>
          <p:spPr bwMode="auto">
            <a:xfrm flipV="1">
              <a:off x="1440" y="1358"/>
              <a:ext cx="2429" cy="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000" name="Text Box 11">
              <a:extLst>
                <a:ext uri="{FF2B5EF4-FFF2-40B4-BE49-F238E27FC236}">
                  <a16:creationId xmlns:a16="http://schemas.microsoft.com/office/drawing/2014/main" id="{34F3C724-FBCA-44A9-9709-67E07AC432F0}"/>
                </a:ext>
              </a:extLst>
            </p:cNvPr>
            <p:cNvSpPr txBox="1">
              <a:spLocks noChangeArrowheads="1"/>
            </p:cNvSpPr>
            <p:nvPr/>
          </p:nvSpPr>
          <p:spPr bwMode="auto">
            <a:xfrm>
              <a:off x="3611" y="1323"/>
              <a:ext cx="3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41001" name="Text Box 12">
              <a:extLst>
                <a:ext uri="{FF2B5EF4-FFF2-40B4-BE49-F238E27FC236}">
                  <a16:creationId xmlns:a16="http://schemas.microsoft.com/office/drawing/2014/main" id="{076F1917-81AF-4080-B396-7DA7B63193BA}"/>
                </a:ext>
              </a:extLst>
            </p:cNvPr>
            <p:cNvSpPr txBox="1">
              <a:spLocks noChangeArrowheads="1"/>
            </p:cNvSpPr>
            <p:nvPr/>
          </p:nvSpPr>
          <p:spPr bwMode="auto">
            <a:xfrm>
              <a:off x="1591" y="131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grpSp>
      <p:grpSp>
        <p:nvGrpSpPr>
          <p:cNvPr id="4" name="Group 13">
            <a:extLst>
              <a:ext uri="{FF2B5EF4-FFF2-40B4-BE49-F238E27FC236}">
                <a16:creationId xmlns:a16="http://schemas.microsoft.com/office/drawing/2014/main" id="{F6BAE469-9568-49E9-80DC-6907F4C7BDF6}"/>
              </a:ext>
            </a:extLst>
          </p:cNvPr>
          <p:cNvGrpSpPr>
            <a:grpSpLocks/>
          </p:cNvGrpSpPr>
          <p:nvPr/>
        </p:nvGrpSpPr>
        <p:grpSpPr bwMode="auto">
          <a:xfrm>
            <a:off x="1247775" y="2032000"/>
            <a:ext cx="3627438" cy="1682750"/>
            <a:chOff x="1603" y="736"/>
            <a:chExt cx="2285" cy="1060"/>
          </a:xfrm>
        </p:grpSpPr>
        <p:sp>
          <p:nvSpPr>
            <p:cNvPr id="40996" name="Freeform 14">
              <a:extLst>
                <a:ext uri="{FF2B5EF4-FFF2-40B4-BE49-F238E27FC236}">
                  <a16:creationId xmlns:a16="http://schemas.microsoft.com/office/drawing/2014/main" id="{DDB1A30A-503D-42FA-9490-4E490C9BAF40}"/>
                </a:ext>
              </a:extLst>
            </p:cNvPr>
            <p:cNvSpPr>
              <a:spLocks/>
            </p:cNvSpPr>
            <p:nvPr/>
          </p:nvSpPr>
          <p:spPr bwMode="auto">
            <a:xfrm>
              <a:off x="1603" y="928"/>
              <a:ext cx="1944" cy="868"/>
            </a:xfrm>
            <a:custGeom>
              <a:avLst/>
              <a:gdLst>
                <a:gd name="T0" fmla="*/ 0 w 1944"/>
                <a:gd name="T1" fmla="*/ 440 h 868"/>
                <a:gd name="T2" fmla="*/ 86 w 1944"/>
                <a:gd name="T3" fmla="*/ 286 h 868"/>
                <a:gd name="T4" fmla="*/ 161 w 1944"/>
                <a:gd name="T5" fmla="*/ 162 h 868"/>
                <a:gd name="T6" fmla="*/ 256 w 1944"/>
                <a:gd name="T7" fmla="*/ 53 h 868"/>
                <a:gd name="T8" fmla="*/ 364 w 1944"/>
                <a:gd name="T9" fmla="*/ 2 h 868"/>
                <a:gd name="T10" fmla="*/ 498 w 1944"/>
                <a:gd name="T11" fmla="*/ 64 h 868"/>
                <a:gd name="T12" fmla="*/ 632 w 1944"/>
                <a:gd name="T13" fmla="*/ 246 h 868"/>
                <a:gd name="T14" fmla="*/ 732 w 1944"/>
                <a:gd name="T15" fmla="*/ 430 h 868"/>
                <a:gd name="T16" fmla="*/ 845 w 1944"/>
                <a:gd name="T17" fmla="*/ 628 h 868"/>
                <a:gd name="T18" fmla="*/ 956 w 1944"/>
                <a:gd name="T19" fmla="*/ 788 h 868"/>
                <a:gd name="T20" fmla="*/ 1110 w 1944"/>
                <a:gd name="T21" fmla="*/ 862 h 868"/>
                <a:gd name="T22" fmla="*/ 1275 w 1944"/>
                <a:gd name="T23" fmla="*/ 747 h 868"/>
                <a:gd name="T24" fmla="*/ 1463 w 1944"/>
                <a:gd name="T25" fmla="*/ 442 h 868"/>
                <a:gd name="T26" fmla="*/ 1550 w 1944"/>
                <a:gd name="T27" fmla="*/ 277 h 868"/>
                <a:gd name="T28" fmla="*/ 1702 w 1944"/>
                <a:gd name="T29" fmla="*/ 67 h 868"/>
                <a:gd name="T30" fmla="*/ 1828 w 1944"/>
                <a:gd name="T31" fmla="*/ 5 h 868"/>
                <a:gd name="T32" fmla="*/ 1944 w 1944"/>
                <a:gd name="T33" fmla="*/ 53 h 8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44"/>
                <a:gd name="T52" fmla="*/ 0 h 868"/>
                <a:gd name="T53" fmla="*/ 1944 w 1944"/>
                <a:gd name="T54" fmla="*/ 868 h 8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44" h="868">
                  <a:moveTo>
                    <a:pt x="0" y="440"/>
                  </a:moveTo>
                  <a:cubicBezTo>
                    <a:pt x="14" y="413"/>
                    <a:pt x="59" y="332"/>
                    <a:pt x="86" y="286"/>
                  </a:cubicBezTo>
                  <a:cubicBezTo>
                    <a:pt x="113" y="240"/>
                    <a:pt x="133" y="201"/>
                    <a:pt x="161" y="162"/>
                  </a:cubicBezTo>
                  <a:cubicBezTo>
                    <a:pt x="189" y="123"/>
                    <a:pt x="223" y="79"/>
                    <a:pt x="256" y="53"/>
                  </a:cubicBezTo>
                  <a:cubicBezTo>
                    <a:pt x="290" y="26"/>
                    <a:pt x="324" y="0"/>
                    <a:pt x="364" y="2"/>
                  </a:cubicBezTo>
                  <a:cubicBezTo>
                    <a:pt x="405" y="5"/>
                    <a:pt x="453" y="24"/>
                    <a:pt x="498" y="64"/>
                  </a:cubicBezTo>
                  <a:cubicBezTo>
                    <a:pt x="543" y="105"/>
                    <a:pt x="593" y="185"/>
                    <a:pt x="632" y="246"/>
                  </a:cubicBezTo>
                  <a:cubicBezTo>
                    <a:pt x="670" y="306"/>
                    <a:pt x="696" y="366"/>
                    <a:pt x="732" y="430"/>
                  </a:cubicBezTo>
                  <a:cubicBezTo>
                    <a:pt x="768" y="493"/>
                    <a:pt x="808" y="568"/>
                    <a:pt x="845" y="628"/>
                  </a:cubicBezTo>
                  <a:cubicBezTo>
                    <a:pt x="883" y="687"/>
                    <a:pt x="912" y="749"/>
                    <a:pt x="956" y="788"/>
                  </a:cubicBezTo>
                  <a:cubicBezTo>
                    <a:pt x="1000" y="827"/>
                    <a:pt x="1057" y="868"/>
                    <a:pt x="1110" y="862"/>
                  </a:cubicBezTo>
                  <a:cubicBezTo>
                    <a:pt x="1164" y="855"/>
                    <a:pt x="1216" y="817"/>
                    <a:pt x="1275" y="747"/>
                  </a:cubicBezTo>
                  <a:cubicBezTo>
                    <a:pt x="1334" y="677"/>
                    <a:pt x="1417" y="520"/>
                    <a:pt x="1463" y="442"/>
                  </a:cubicBezTo>
                  <a:cubicBezTo>
                    <a:pt x="1508" y="364"/>
                    <a:pt x="1511" y="339"/>
                    <a:pt x="1550" y="277"/>
                  </a:cubicBezTo>
                  <a:cubicBezTo>
                    <a:pt x="1590" y="215"/>
                    <a:pt x="1656" y="112"/>
                    <a:pt x="1702" y="67"/>
                  </a:cubicBezTo>
                  <a:cubicBezTo>
                    <a:pt x="1748" y="21"/>
                    <a:pt x="1788" y="7"/>
                    <a:pt x="1828" y="5"/>
                  </a:cubicBezTo>
                  <a:cubicBezTo>
                    <a:pt x="1869" y="2"/>
                    <a:pt x="1920" y="43"/>
                    <a:pt x="1944" y="53"/>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0997" name="Text Box 15">
              <a:extLst>
                <a:ext uri="{FF2B5EF4-FFF2-40B4-BE49-F238E27FC236}">
                  <a16:creationId xmlns:a16="http://schemas.microsoft.com/office/drawing/2014/main" id="{7A9CE3FB-F113-4EDC-A43C-A27E2162EB22}"/>
                </a:ext>
              </a:extLst>
            </p:cNvPr>
            <p:cNvSpPr txBox="1">
              <a:spLocks noChangeArrowheads="1"/>
            </p:cNvSpPr>
            <p:nvPr/>
          </p:nvSpPr>
          <p:spPr bwMode="auto">
            <a:xfrm>
              <a:off x="3559" y="736"/>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R</a:t>
              </a:r>
              <a:endParaRPr kumimoji="1" lang="en-US" altLang="zh-CN" sz="2800">
                <a:solidFill>
                  <a:schemeClr val="bg1"/>
                </a:solidFill>
                <a:ea typeface="宋体" panose="02010600030101010101" pitchFamily="2" charset="-122"/>
              </a:endParaRPr>
            </a:p>
          </p:txBody>
        </p:sp>
      </p:grpSp>
      <p:grpSp>
        <p:nvGrpSpPr>
          <p:cNvPr id="5" name="Group 16">
            <a:extLst>
              <a:ext uri="{FF2B5EF4-FFF2-40B4-BE49-F238E27FC236}">
                <a16:creationId xmlns:a16="http://schemas.microsoft.com/office/drawing/2014/main" id="{DAD12757-5BAA-47BE-A762-934691BF94F4}"/>
              </a:ext>
            </a:extLst>
          </p:cNvPr>
          <p:cNvGrpSpPr>
            <a:grpSpLocks/>
          </p:cNvGrpSpPr>
          <p:nvPr/>
        </p:nvGrpSpPr>
        <p:grpSpPr bwMode="auto">
          <a:xfrm>
            <a:off x="1228725" y="1549400"/>
            <a:ext cx="3646488" cy="1463675"/>
            <a:chOff x="1591" y="432"/>
            <a:chExt cx="2297" cy="922"/>
          </a:xfrm>
        </p:grpSpPr>
        <p:sp>
          <p:nvSpPr>
            <p:cNvPr id="40993" name="Freeform 17">
              <a:extLst>
                <a:ext uri="{FF2B5EF4-FFF2-40B4-BE49-F238E27FC236}">
                  <a16:creationId xmlns:a16="http://schemas.microsoft.com/office/drawing/2014/main" id="{15B343B1-6F69-4508-81B9-7ABCDB170674}"/>
                </a:ext>
              </a:extLst>
            </p:cNvPr>
            <p:cNvSpPr>
              <a:spLocks/>
            </p:cNvSpPr>
            <p:nvPr/>
          </p:nvSpPr>
          <p:spPr bwMode="auto">
            <a:xfrm flipH="1" flipV="1">
              <a:off x="1591" y="480"/>
              <a:ext cx="912" cy="874"/>
            </a:xfrm>
            <a:custGeom>
              <a:avLst/>
              <a:gdLst>
                <a:gd name="T0" fmla="*/ 0 w 1852"/>
                <a:gd name="T1" fmla="*/ 446 h 874"/>
                <a:gd name="T2" fmla="*/ 5 w 1852"/>
                <a:gd name="T3" fmla="*/ 292 h 874"/>
                <a:gd name="T4" fmla="*/ 9 w 1852"/>
                <a:gd name="T5" fmla="*/ 168 h 874"/>
                <a:gd name="T6" fmla="*/ 15 w 1852"/>
                <a:gd name="T7" fmla="*/ 59 h 874"/>
                <a:gd name="T8" fmla="*/ 21 w 1852"/>
                <a:gd name="T9" fmla="*/ 8 h 874"/>
                <a:gd name="T10" fmla="*/ 30 w 1852"/>
                <a:gd name="T11" fmla="*/ 70 h 874"/>
                <a:gd name="T12" fmla="*/ 37 w 1852"/>
                <a:gd name="T13" fmla="*/ 252 h 874"/>
                <a:gd name="T14" fmla="*/ 43 w 1852"/>
                <a:gd name="T15" fmla="*/ 436 h 874"/>
                <a:gd name="T16" fmla="*/ 50 w 1852"/>
                <a:gd name="T17" fmla="*/ 634 h 874"/>
                <a:gd name="T18" fmla="*/ 56 w 1852"/>
                <a:gd name="T19" fmla="*/ 794 h 874"/>
                <a:gd name="T20" fmla="*/ 65 w 1852"/>
                <a:gd name="T21" fmla="*/ 868 h 874"/>
                <a:gd name="T22" fmla="*/ 75 w 1852"/>
                <a:gd name="T23" fmla="*/ 753 h 874"/>
                <a:gd name="T24" fmla="*/ 86 w 1852"/>
                <a:gd name="T25" fmla="*/ 448 h 874"/>
                <a:gd name="T26" fmla="*/ 91 w 1852"/>
                <a:gd name="T27" fmla="*/ 283 h 874"/>
                <a:gd name="T28" fmla="*/ 100 w 1852"/>
                <a:gd name="T29" fmla="*/ 73 h 874"/>
                <a:gd name="T30" fmla="*/ 107 w 1852"/>
                <a:gd name="T31" fmla="*/ 11 h 874"/>
                <a:gd name="T32" fmla="*/ 109 w 1852"/>
                <a:gd name="T33" fmla="*/ 6 h 87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52"/>
                <a:gd name="T52" fmla="*/ 0 h 874"/>
                <a:gd name="T53" fmla="*/ 1852 w 1852"/>
                <a:gd name="T54" fmla="*/ 874 h 87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52" h="874">
                  <a:moveTo>
                    <a:pt x="0" y="446"/>
                  </a:moveTo>
                  <a:cubicBezTo>
                    <a:pt x="14" y="419"/>
                    <a:pt x="59" y="338"/>
                    <a:pt x="86" y="292"/>
                  </a:cubicBezTo>
                  <a:cubicBezTo>
                    <a:pt x="113" y="246"/>
                    <a:pt x="133" y="207"/>
                    <a:pt x="161" y="168"/>
                  </a:cubicBezTo>
                  <a:cubicBezTo>
                    <a:pt x="189" y="129"/>
                    <a:pt x="223" y="85"/>
                    <a:pt x="256" y="59"/>
                  </a:cubicBezTo>
                  <a:cubicBezTo>
                    <a:pt x="290" y="32"/>
                    <a:pt x="324" y="6"/>
                    <a:pt x="364" y="8"/>
                  </a:cubicBezTo>
                  <a:cubicBezTo>
                    <a:pt x="405" y="11"/>
                    <a:pt x="453" y="30"/>
                    <a:pt x="498" y="70"/>
                  </a:cubicBezTo>
                  <a:cubicBezTo>
                    <a:pt x="543" y="111"/>
                    <a:pt x="593" y="191"/>
                    <a:pt x="632" y="252"/>
                  </a:cubicBezTo>
                  <a:cubicBezTo>
                    <a:pt x="670" y="312"/>
                    <a:pt x="696" y="372"/>
                    <a:pt x="732" y="436"/>
                  </a:cubicBezTo>
                  <a:cubicBezTo>
                    <a:pt x="768" y="499"/>
                    <a:pt x="808" y="574"/>
                    <a:pt x="845" y="634"/>
                  </a:cubicBezTo>
                  <a:cubicBezTo>
                    <a:pt x="883" y="693"/>
                    <a:pt x="912" y="755"/>
                    <a:pt x="956" y="794"/>
                  </a:cubicBezTo>
                  <a:cubicBezTo>
                    <a:pt x="1000" y="833"/>
                    <a:pt x="1057" y="874"/>
                    <a:pt x="1110" y="868"/>
                  </a:cubicBezTo>
                  <a:cubicBezTo>
                    <a:pt x="1164" y="861"/>
                    <a:pt x="1216" y="823"/>
                    <a:pt x="1275" y="753"/>
                  </a:cubicBezTo>
                  <a:cubicBezTo>
                    <a:pt x="1334" y="683"/>
                    <a:pt x="1417" y="526"/>
                    <a:pt x="1463" y="448"/>
                  </a:cubicBezTo>
                  <a:cubicBezTo>
                    <a:pt x="1508" y="370"/>
                    <a:pt x="1511" y="345"/>
                    <a:pt x="1550" y="283"/>
                  </a:cubicBezTo>
                  <a:cubicBezTo>
                    <a:pt x="1590" y="221"/>
                    <a:pt x="1656" y="118"/>
                    <a:pt x="1702" y="73"/>
                  </a:cubicBezTo>
                  <a:cubicBezTo>
                    <a:pt x="1748" y="27"/>
                    <a:pt x="1804" y="22"/>
                    <a:pt x="1828" y="11"/>
                  </a:cubicBezTo>
                  <a:cubicBezTo>
                    <a:pt x="1852" y="0"/>
                    <a:pt x="1844" y="7"/>
                    <a:pt x="1848" y="6"/>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0994" name="Freeform 18">
              <a:extLst>
                <a:ext uri="{FF2B5EF4-FFF2-40B4-BE49-F238E27FC236}">
                  <a16:creationId xmlns:a16="http://schemas.microsoft.com/office/drawing/2014/main" id="{EF0102C2-48C9-4167-BBFE-CE2E3F0B66DA}"/>
                </a:ext>
              </a:extLst>
            </p:cNvPr>
            <p:cNvSpPr>
              <a:spLocks/>
            </p:cNvSpPr>
            <p:nvPr/>
          </p:nvSpPr>
          <p:spPr bwMode="auto">
            <a:xfrm>
              <a:off x="2497" y="528"/>
              <a:ext cx="1014" cy="820"/>
            </a:xfrm>
            <a:custGeom>
              <a:avLst/>
              <a:gdLst>
                <a:gd name="T0" fmla="*/ 0 w 1944"/>
                <a:gd name="T1" fmla="*/ 350 h 868"/>
                <a:gd name="T2" fmla="*/ 6 w 1944"/>
                <a:gd name="T3" fmla="*/ 228 h 868"/>
                <a:gd name="T4" fmla="*/ 12 w 1944"/>
                <a:gd name="T5" fmla="*/ 129 h 868"/>
                <a:gd name="T6" fmla="*/ 19 w 1944"/>
                <a:gd name="T7" fmla="*/ 42 h 868"/>
                <a:gd name="T8" fmla="*/ 27 w 1944"/>
                <a:gd name="T9" fmla="*/ 2 h 868"/>
                <a:gd name="T10" fmla="*/ 37 w 1944"/>
                <a:gd name="T11" fmla="*/ 51 h 868"/>
                <a:gd name="T12" fmla="*/ 47 w 1944"/>
                <a:gd name="T13" fmla="*/ 196 h 868"/>
                <a:gd name="T14" fmla="*/ 54 w 1944"/>
                <a:gd name="T15" fmla="*/ 343 h 868"/>
                <a:gd name="T16" fmla="*/ 63 w 1944"/>
                <a:gd name="T17" fmla="*/ 500 h 868"/>
                <a:gd name="T18" fmla="*/ 71 w 1944"/>
                <a:gd name="T19" fmla="*/ 627 h 868"/>
                <a:gd name="T20" fmla="*/ 82 w 1944"/>
                <a:gd name="T21" fmla="*/ 686 h 868"/>
                <a:gd name="T22" fmla="*/ 94 w 1944"/>
                <a:gd name="T23" fmla="*/ 595 h 868"/>
                <a:gd name="T24" fmla="*/ 108 w 1944"/>
                <a:gd name="T25" fmla="*/ 352 h 868"/>
                <a:gd name="T26" fmla="*/ 115 w 1944"/>
                <a:gd name="T27" fmla="*/ 221 h 868"/>
                <a:gd name="T28" fmla="*/ 126 w 1944"/>
                <a:gd name="T29" fmla="*/ 54 h 868"/>
                <a:gd name="T30" fmla="*/ 135 w 1944"/>
                <a:gd name="T31" fmla="*/ 5 h 868"/>
                <a:gd name="T32" fmla="*/ 144 w 1944"/>
                <a:gd name="T33" fmla="*/ 42 h 8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44"/>
                <a:gd name="T52" fmla="*/ 0 h 868"/>
                <a:gd name="T53" fmla="*/ 1944 w 1944"/>
                <a:gd name="T54" fmla="*/ 868 h 8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44" h="868">
                  <a:moveTo>
                    <a:pt x="0" y="440"/>
                  </a:moveTo>
                  <a:cubicBezTo>
                    <a:pt x="14" y="413"/>
                    <a:pt x="59" y="332"/>
                    <a:pt x="86" y="286"/>
                  </a:cubicBezTo>
                  <a:cubicBezTo>
                    <a:pt x="113" y="240"/>
                    <a:pt x="133" y="201"/>
                    <a:pt x="161" y="162"/>
                  </a:cubicBezTo>
                  <a:cubicBezTo>
                    <a:pt x="189" y="123"/>
                    <a:pt x="223" y="79"/>
                    <a:pt x="256" y="53"/>
                  </a:cubicBezTo>
                  <a:cubicBezTo>
                    <a:pt x="290" y="26"/>
                    <a:pt x="324" y="0"/>
                    <a:pt x="364" y="2"/>
                  </a:cubicBezTo>
                  <a:cubicBezTo>
                    <a:pt x="405" y="5"/>
                    <a:pt x="453" y="24"/>
                    <a:pt x="498" y="64"/>
                  </a:cubicBezTo>
                  <a:cubicBezTo>
                    <a:pt x="543" y="105"/>
                    <a:pt x="593" y="185"/>
                    <a:pt x="632" y="246"/>
                  </a:cubicBezTo>
                  <a:cubicBezTo>
                    <a:pt x="670" y="306"/>
                    <a:pt x="696" y="366"/>
                    <a:pt x="732" y="430"/>
                  </a:cubicBezTo>
                  <a:cubicBezTo>
                    <a:pt x="768" y="493"/>
                    <a:pt x="808" y="568"/>
                    <a:pt x="845" y="628"/>
                  </a:cubicBezTo>
                  <a:cubicBezTo>
                    <a:pt x="883" y="687"/>
                    <a:pt x="912" y="749"/>
                    <a:pt x="956" y="788"/>
                  </a:cubicBezTo>
                  <a:cubicBezTo>
                    <a:pt x="1000" y="827"/>
                    <a:pt x="1057" y="868"/>
                    <a:pt x="1110" y="862"/>
                  </a:cubicBezTo>
                  <a:cubicBezTo>
                    <a:pt x="1164" y="855"/>
                    <a:pt x="1216" y="817"/>
                    <a:pt x="1275" y="747"/>
                  </a:cubicBezTo>
                  <a:cubicBezTo>
                    <a:pt x="1334" y="677"/>
                    <a:pt x="1417" y="520"/>
                    <a:pt x="1463" y="442"/>
                  </a:cubicBezTo>
                  <a:cubicBezTo>
                    <a:pt x="1508" y="364"/>
                    <a:pt x="1511" y="339"/>
                    <a:pt x="1550" y="277"/>
                  </a:cubicBezTo>
                  <a:cubicBezTo>
                    <a:pt x="1590" y="215"/>
                    <a:pt x="1656" y="112"/>
                    <a:pt x="1702" y="67"/>
                  </a:cubicBezTo>
                  <a:cubicBezTo>
                    <a:pt x="1748" y="21"/>
                    <a:pt x="1788" y="7"/>
                    <a:pt x="1828" y="5"/>
                  </a:cubicBezTo>
                  <a:cubicBezTo>
                    <a:pt x="1869" y="2"/>
                    <a:pt x="1920" y="43"/>
                    <a:pt x="1944" y="53"/>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0995" name="Text Box 19">
              <a:extLst>
                <a:ext uri="{FF2B5EF4-FFF2-40B4-BE49-F238E27FC236}">
                  <a16:creationId xmlns:a16="http://schemas.microsoft.com/office/drawing/2014/main" id="{5A6AE38E-508F-491F-BDBF-F266D9DAB881}"/>
                </a:ext>
              </a:extLst>
            </p:cNvPr>
            <p:cNvSpPr txBox="1">
              <a:spLocks noChangeArrowheads="1"/>
            </p:cNvSpPr>
            <p:nvPr/>
          </p:nvSpPr>
          <p:spPr bwMode="auto">
            <a:xfrm>
              <a:off x="3509" y="432"/>
              <a:ext cx="3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p</a:t>
              </a:r>
              <a:r>
                <a:rPr kumimoji="1" lang="en-US" altLang="zh-CN" sz="2800" baseline="-25000">
                  <a:solidFill>
                    <a:schemeClr val="bg1"/>
                  </a:solidFill>
                  <a:ea typeface="宋体" panose="02010600030101010101" pitchFamily="2" charset="-122"/>
                </a:rPr>
                <a:t>R</a:t>
              </a:r>
              <a:endParaRPr kumimoji="1" lang="en-US" altLang="zh-CN" sz="2800">
                <a:solidFill>
                  <a:schemeClr val="bg1"/>
                </a:solidFill>
                <a:ea typeface="宋体" panose="02010600030101010101" pitchFamily="2" charset="-122"/>
              </a:endParaRPr>
            </a:p>
          </p:txBody>
        </p:sp>
      </p:grpSp>
      <p:grpSp>
        <p:nvGrpSpPr>
          <p:cNvPr id="6" name="Group 20">
            <a:extLst>
              <a:ext uri="{FF2B5EF4-FFF2-40B4-BE49-F238E27FC236}">
                <a16:creationId xmlns:a16="http://schemas.microsoft.com/office/drawing/2014/main" id="{38C59324-FAEC-40E1-B1B1-336724F83BDA}"/>
              </a:ext>
            </a:extLst>
          </p:cNvPr>
          <p:cNvGrpSpPr>
            <a:grpSpLocks/>
          </p:cNvGrpSpPr>
          <p:nvPr/>
        </p:nvGrpSpPr>
        <p:grpSpPr bwMode="auto">
          <a:xfrm>
            <a:off x="5364163" y="692150"/>
            <a:ext cx="2087562" cy="2003425"/>
            <a:chOff x="4080" y="2113"/>
            <a:chExt cx="1065" cy="1103"/>
          </a:xfrm>
        </p:grpSpPr>
        <p:sp>
          <p:nvSpPr>
            <p:cNvPr id="40986" name="Freeform 21">
              <a:extLst>
                <a:ext uri="{FF2B5EF4-FFF2-40B4-BE49-F238E27FC236}">
                  <a16:creationId xmlns:a16="http://schemas.microsoft.com/office/drawing/2014/main" id="{CC263C74-BC4F-4594-ABE3-86AA9F410934}"/>
                </a:ext>
              </a:extLst>
            </p:cNvPr>
            <p:cNvSpPr>
              <a:spLocks/>
            </p:cNvSpPr>
            <p:nvPr/>
          </p:nvSpPr>
          <p:spPr bwMode="auto">
            <a:xfrm>
              <a:off x="4128" y="2592"/>
              <a:ext cx="624" cy="624"/>
            </a:xfrm>
            <a:custGeom>
              <a:avLst/>
              <a:gdLst>
                <a:gd name="T0" fmla="*/ 0 w 624"/>
                <a:gd name="T1" fmla="*/ 624 h 624"/>
                <a:gd name="T2" fmla="*/ 624 w 624"/>
                <a:gd name="T3" fmla="*/ 0 h 624"/>
                <a:gd name="T4" fmla="*/ 0 60000 65536"/>
                <a:gd name="T5" fmla="*/ 0 60000 65536"/>
                <a:gd name="T6" fmla="*/ 0 w 624"/>
                <a:gd name="T7" fmla="*/ 0 h 624"/>
                <a:gd name="T8" fmla="*/ 624 w 624"/>
                <a:gd name="T9" fmla="*/ 624 h 624"/>
              </a:gdLst>
              <a:ahLst/>
              <a:cxnLst>
                <a:cxn ang="T4">
                  <a:pos x="T0" y="T1"/>
                </a:cxn>
                <a:cxn ang="T5">
                  <a:pos x="T2" y="T3"/>
                </a:cxn>
              </a:cxnLst>
              <a:rect l="T6" t="T7" r="T8" b="T9"/>
              <a:pathLst>
                <a:path w="624" h="624">
                  <a:moveTo>
                    <a:pt x="0" y="624"/>
                  </a:moveTo>
                  <a:lnTo>
                    <a:pt x="624" y="0"/>
                  </a:lnTo>
                </a:path>
              </a:pathLst>
            </a:custGeom>
            <a:noFill/>
            <a:ln w="28575" cmpd="sng">
              <a:solidFill>
                <a:srgbClr val="66FF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0987" name="Line 22">
              <a:extLst>
                <a:ext uri="{FF2B5EF4-FFF2-40B4-BE49-F238E27FC236}">
                  <a16:creationId xmlns:a16="http://schemas.microsoft.com/office/drawing/2014/main" id="{FD20C9E3-4115-4DE7-8A24-44577EABB7D4}"/>
                </a:ext>
              </a:extLst>
            </p:cNvPr>
            <p:cNvSpPr>
              <a:spLocks noChangeShapeType="1"/>
            </p:cNvSpPr>
            <p:nvPr/>
          </p:nvSpPr>
          <p:spPr bwMode="auto">
            <a:xfrm flipV="1">
              <a:off x="4080" y="2400"/>
              <a:ext cx="816" cy="81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0988" name="Object 23">
              <a:extLst>
                <a:ext uri="{FF2B5EF4-FFF2-40B4-BE49-F238E27FC236}">
                  <a16:creationId xmlns:a16="http://schemas.microsoft.com/office/drawing/2014/main" id="{BC77CD31-D83A-4B1D-95A8-48C056676A7F}"/>
                </a:ext>
              </a:extLst>
            </p:cNvPr>
            <p:cNvGraphicFramePr>
              <a:graphicFrameLocks noChangeAspect="1"/>
            </p:cNvGraphicFramePr>
            <p:nvPr/>
          </p:nvGraphicFramePr>
          <p:xfrm>
            <a:off x="4848" y="2113"/>
            <a:ext cx="297" cy="328"/>
          </p:xfrm>
          <a:graphic>
            <a:graphicData uri="http://schemas.openxmlformats.org/presentationml/2006/ole">
              <mc:AlternateContent xmlns:mc="http://schemas.openxmlformats.org/markup-compatibility/2006">
                <mc:Choice xmlns:v="urn:schemas-microsoft-com:vml" Requires="v">
                  <p:oleObj spid="_x0000_s41005" name="公式" r:id="rId6" imgW="228452" imgH="253825" progId="Equation.3">
                    <p:embed/>
                  </p:oleObj>
                </mc:Choice>
                <mc:Fallback>
                  <p:oleObj name="公式" r:id="rId6" imgW="228452" imgH="253825" progId="Equation.3">
                    <p:embed/>
                    <p:pic>
                      <p:nvPicPr>
                        <p:cNvPr id="0"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48" y="2113"/>
                          <a:ext cx="297"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89" name="Object 24">
              <a:extLst>
                <a:ext uri="{FF2B5EF4-FFF2-40B4-BE49-F238E27FC236}">
                  <a16:creationId xmlns:a16="http://schemas.microsoft.com/office/drawing/2014/main" id="{3DAC81FA-9556-4F92-988D-11914781F7D4}"/>
                </a:ext>
              </a:extLst>
            </p:cNvPr>
            <p:cNvGraphicFramePr>
              <a:graphicFrameLocks noChangeAspect="1"/>
            </p:cNvGraphicFramePr>
            <p:nvPr/>
          </p:nvGraphicFramePr>
          <p:xfrm>
            <a:off x="4752" y="2528"/>
            <a:ext cx="164" cy="282"/>
          </p:xfrm>
          <a:graphic>
            <a:graphicData uri="http://schemas.openxmlformats.org/presentationml/2006/ole">
              <mc:AlternateContent xmlns:mc="http://schemas.openxmlformats.org/markup-compatibility/2006">
                <mc:Choice xmlns:v="urn:schemas-microsoft-com:vml" Requires="v">
                  <p:oleObj spid="_x0000_s41006" name="公式" r:id="rId8" imgW="114423" imgH="203375" progId="Equation.3">
                    <p:embed/>
                  </p:oleObj>
                </mc:Choice>
                <mc:Fallback>
                  <p:oleObj name="公式" r:id="rId8" imgW="114423" imgH="203375" progId="Equation.3">
                    <p:embed/>
                    <p:pic>
                      <p:nvPicPr>
                        <p:cNvPr id="0" name="Object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52" y="2528"/>
                          <a:ext cx="164" cy="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90" name="Line 25">
              <a:extLst>
                <a:ext uri="{FF2B5EF4-FFF2-40B4-BE49-F238E27FC236}">
                  <a16:creationId xmlns:a16="http://schemas.microsoft.com/office/drawing/2014/main" id="{970EE05E-2289-4051-936F-A6999C3E94F3}"/>
                </a:ext>
              </a:extLst>
            </p:cNvPr>
            <p:cNvSpPr>
              <a:spLocks noChangeShapeType="1"/>
            </p:cNvSpPr>
            <p:nvPr/>
          </p:nvSpPr>
          <p:spPr bwMode="auto">
            <a:xfrm>
              <a:off x="4080" y="3216"/>
              <a:ext cx="912"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40991" name="Freeform 26">
              <a:extLst>
                <a:ext uri="{FF2B5EF4-FFF2-40B4-BE49-F238E27FC236}">
                  <a16:creationId xmlns:a16="http://schemas.microsoft.com/office/drawing/2014/main" id="{F7C32FBD-C438-4377-9771-250AE677E86D}"/>
                </a:ext>
              </a:extLst>
            </p:cNvPr>
            <p:cNvSpPr>
              <a:spLocks/>
            </p:cNvSpPr>
            <p:nvPr/>
          </p:nvSpPr>
          <p:spPr bwMode="auto">
            <a:xfrm>
              <a:off x="4257" y="3087"/>
              <a:ext cx="82" cy="129"/>
            </a:xfrm>
            <a:custGeom>
              <a:avLst/>
              <a:gdLst>
                <a:gd name="T0" fmla="*/ 0 w 82"/>
                <a:gd name="T1" fmla="*/ 0 h 129"/>
                <a:gd name="T2" fmla="*/ 39 w 82"/>
                <a:gd name="T3" fmla="*/ 24 h 129"/>
                <a:gd name="T4" fmla="*/ 75 w 82"/>
                <a:gd name="T5" fmla="*/ 72 h 129"/>
                <a:gd name="T6" fmla="*/ 81 w 82"/>
                <a:gd name="T7" fmla="*/ 129 h 129"/>
                <a:gd name="T8" fmla="*/ 0 60000 65536"/>
                <a:gd name="T9" fmla="*/ 0 60000 65536"/>
                <a:gd name="T10" fmla="*/ 0 60000 65536"/>
                <a:gd name="T11" fmla="*/ 0 60000 65536"/>
                <a:gd name="T12" fmla="*/ 0 w 82"/>
                <a:gd name="T13" fmla="*/ 0 h 129"/>
                <a:gd name="T14" fmla="*/ 82 w 82"/>
                <a:gd name="T15" fmla="*/ 129 h 129"/>
              </a:gdLst>
              <a:ahLst/>
              <a:cxnLst>
                <a:cxn ang="T8">
                  <a:pos x="T0" y="T1"/>
                </a:cxn>
                <a:cxn ang="T9">
                  <a:pos x="T2" y="T3"/>
                </a:cxn>
                <a:cxn ang="T10">
                  <a:pos x="T4" y="T5"/>
                </a:cxn>
                <a:cxn ang="T11">
                  <a:pos x="T6" y="T7"/>
                </a:cxn>
              </a:cxnLst>
              <a:rect l="T12" t="T13" r="T14" b="T15"/>
              <a:pathLst>
                <a:path w="82" h="129">
                  <a:moveTo>
                    <a:pt x="0" y="0"/>
                  </a:moveTo>
                  <a:cubicBezTo>
                    <a:pt x="6" y="4"/>
                    <a:pt x="26" y="12"/>
                    <a:pt x="39" y="24"/>
                  </a:cubicBezTo>
                  <a:cubicBezTo>
                    <a:pt x="52" y="36"/>
                    <a:pt x="68" y="54"/>
                    <a:pt x="75" y="72"/>
                  </a:cubicBezTo>
                  <a:cubicBezTo>
                    <a:pt x="82" y="90"/>
                    <a:pt x="80" y="117"/>
                    <a:pt x="81" y="129"/>
                  </a:cubicBezTo>
                </a:path>
              </a:pathLst>
            </a:custGeom>
            <a:noFill/>
            <a:ln w="38100" cap="flat" cmpd="sng">
              <a:solidFill>
                <a:srgbClr val="99FF99"/>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0992" name="Text Box 27">
              <a:extLst>
                <a:ext uri="{FF2B5EF4-FFF2-40B4-BE49-F238E27FC236}">
                  <a16:creationId xmlns:a16="http://schemas.microsoft.com/office/drawing/2014/main" id="{D6952A07-0948-4CF2-A628-D7ABB8E9B15E}"/>
                </a:ext>
              </a:extLst>
            </p:cNvPr>
            <p:cNvSpPr txBox="1">
              <a:spLocks noChangeArrowheads="1"/>
            </p:cNvSpPr>
            <p:nvPr/>
          </p:nvSpPr>
          <p:spPr bwMode="auto">
            <a:xfrm>
              <a:off x="4320" y="2880"/>
              <a:ext cx="817"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u</a:t>
              </a:r>
              <a:r>
                <a:rPr kumimoji="1" lang="en-US" altLang="zh-CN" sz="2800">
                  <a:solidFill>
                    <a:schemeClr val="bg1"/>
                  </a:solidFill>
                  <a:ea typeface="宋体" panose="02010600030101010101" pitchFamily="2" charset="-122"/>
                  <a:sym typeface="Symbol" panose="05050102010706020507" pitchFamily="18" charset="2"/>
                </a:rPr>
                <a:t>=</a:t>
              </a:r>
              <a:r>
                <a:rPr kumimoji="1" lang="en-US" altLang="zh-CN"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i</a:t>
              </a:r>
            </a:p>
          </p:txBody>
        </p:sp>
      </p:grpSp>
      <p:grpSp>
        <p:nvGrpSpPr>
          <p:cNvPr id="7" name="Group 28">
            <a:extLst>
              <a:ext uri="{FF2B5EF4-FFF2-40B4-BE49-F238E27FC236}">
                <a16:creationId xmlns:a16="http://schemas.microsoft.com/office/drawing/2014/main" id="{D5E4573A-6BBF-4661-842A-7FDD74DB40C4}"/>
              </a:ext>
            </a:extLst>
          </p:cNvPr>
          <p:cNvGrpSpPr>
            <a:grpSpLocks/>
          </p:cNvGrpSpPr>
          <p:nvPr/>
        </p:nvGrpSpPr>
        <p:grpSpPr bwMode="auto">
          <a:xfrm>
            <a:off x="923925" y="1873250"/>
            <a:ext cx="4179888" cy="519113"/>
            <a:chOff x="703" y="2292"/>
            <a:chExt cx="2633" cy="327"/>
          </a:xfrm>
        </p:grpSpPr>
        <p:sp>
          <p:nvSpPr>
            <p:cNvPr id="40984" name="Line 29">
              <a:extLst>
                <a:ext uri="{FF2B5EF4-FFF2-40B4-BE49-F238E27FC236}">
                  <a16:creationId xmlns:a16="http://schemas.microsoft.com/office/drawing/2014/main" id="{FDCD18D1-6732-472B-9830-8CB622144A23}"/>
                </a:ext>
              </a:extLst>
            </p:cNvPr>
            <p:cNvSpPr>
              <a:spLocks noChangeShapeType="1"/>
            </p:cNvSpPr>
            <p:nvPr/>
          </p:nvSpPr>
          <p:spPr bwMode="auto">
            <a:xfrm>
              <a:off x="816" y="2580"/>
              <a:ext cx="2520" cy="0"/>
            </a:xfrm>
            <a:prstGeom prst="line">
              <a:avLst/>
            </a:prstGeom>
            <a:noFill/>
            <a:ln w="28575">
              <a:solidFill>
                <a:srgbClr val="FF00FF"/>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985" name="Text Box 30">
              <a:extLst>
                <a:ext uri="{FF2B5EF4-FFF2-40B4-BE49-F238E27FC236}">
                  <a16:creationId xmlns:a16="http://schemas.microsoft.com/office/drawing/2014/main" id="{E1294214-22EC-4683-ACDE-FCF80E7A9E03}"/>
                </a:ext>
              </a:extLst>
            </p:cNvPr>
            <p:cNvSpPr txBox="1">
              <a:spLocks noChangeArrowheads="1"/>
            </p:cNvSpPr>
            <p:nvPr/>
          </p:nvSpPr>
          <p:spPr bwMode="auto">
            <a:xfrm>
              <a:off x="703" y="2292"/>
              <a:ext cx="51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R</a:t>
              </a:r>
              <a:r>
                <a:rPr kumimoji="1" lang="en-US" altLang="zh-CN" sz="2800" i="1">
                  <a:solidFill>
                    <a:schemeClr val="bg1"/>
                  </a:solidFill>
                  <a:ea typeface="宋体" panose="02010600030101010101" pitchFamily="2" charset="-122"/>
                </a:rPr>
                <a:t>I</a:t>
              </a:r>
            </a:p>
          </p:txBody>
        </p:sp>
      </p:grpSp>
      <p:sp>
        <p:nvSpPr>
          <p:cNvPr id="660511" name="Text Box 31" descr="羊皮纸">
            <a:extLst>
              <a:ext uri="{FF2B5EF4-FFF2-40B4-BE49-F238E27FC236}">
                <a16:creationId xmlns:a16="http://schemas.microsoft.com/office/drawing/2014/main" id="{C5B8CC4C-6B76-40DE-B65C-BF99C3397F3A}"/>
              </a:ext>
            </a:extLst>
          </p:cNvPr>
          <p:cNvSpPr txBox="1">
            <a:spLocks noChangeArrowheads="1"/>
          </p:cNvSpPr>
          <p:nvPr/>
        </p:nvSpPr>
        <p:spPr bwMode="auto">
          <a:xfrm>
            <a:off x="971550" y="5157788"/>
            <a:ext cx="6913563"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    瞬时功率以</a:t>
            </a:r>
            <a:r>
              <a:rPr kumimoji="1" lang="en-US" altLang="zh-CN" sz="2800">
                <a:solidFill>
                  <a:srgbClr val="FFFF00"/>
                </a:solidFill>
                <a:ea typeface="楷体_GB2312" panose="02010609030101010101" pitchFamily="49" charset="-122"/>
              </a:rPr>
              <a:t>2</a:t>
            </a:r>
            <a:r>
              <a:rPr kumimoji="1" lang="en-US" altLang="zh-CN" sz="2800">
                <a:solidFill>
                  <a:srgbClr val="FFFF00"/>
                </a:solidFill>
                <a:ea typeface="楷体_GB2312" panose="02010609030101010101" pitchFamily="49" charset="-122"/>
                <a:sym typeface="Symbol" panose="05050102010706020507" pitchFamily="18" charset="2"/>
              </a:rPr>
              <a:t></a:t>
            </a:r>
            <a:r>
              <a:rPr kumimoji="1"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交变，始终大于零，表明电阻始终吸收功率</a:t>
            </a:r>
            <a:endParaRPr kumimoji="1" lang="zh-CN" altLang="en-US" sz="2800" b="1">
              <a:solidFill>
                <a:srgbClr val="FFFF00"/>
              </a:solidFill>
              <a:latin typeface="楷体_GB2312" panose="02010609030101010101" pitchFamily="49" charset="-122"/>
              <a:ea typeface="楷体_GB2312" panose="02010609030101010101" pitchFamily="49" charset="-122"/>
            </a:endParaRPr>
          </a:p>
        </p:txBody>
      </p:sp>
      <p:graphicFrame>
        <p:nvGraphicFramePr>
          <p:cNvPr id="660512" name="Object 32">
            <a:extLst>
              <a:ext uri="{FF2B5EF4-FFF2-40B4-BE49-F238E27FC236}">
                <a16:creationId xmlns:a16="http://schemas.microsoft.com/office/drawing/2014/main" id="{AAF84151-9D8A-4491-AFD2-8A9BDABDC95E}"/>
              </a:ext>
            </a:extLst>
          </p:cNvPr>
          <p:cNvGraphicFramePr>
            <a:graphicFrameLocks noChangeAspect="1"/>
          </p:cNvGraphicFramePr>
          <p:nvPr/>
        </p:nvGraphicFramePr>
        <p:xfrm>
          <a:off x="4000500" y="3789363"/>
          <a:ext cx="4721225" cy="668337"/>
        </p:xfrm>
        <a:graphic>
          <a:graphicData uri="http://schemas.openxmlformats.org/presentationml/2006/ole">
            <mc:AlternateContent xmlns:mc="http://schemas.openxmlformats.org/markup-compatibility/2006">
              <mc:Choice xmlns:v="urn:schemas-microsoft-com:vml" Requires="v">
                <p:oleObj spid="_x0000_s41007" name="公式" r:id="rId10" imgW="1943223" imgH="266831" progId="Equation.3">
                  <p:embed/>
                </p:oleObj>
              </mc:Choice>
              <mc:Fallback>
                <p:oleObj name="公式" r:id="rId10" imgW="1943223" imgH="266831" progId="Equation.3">
                  <p:embed/>
                  <p:pic>
                    <p:nvPicPr>
                      <p:cNvPr id="0" name="Object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00500" y="3789363"/>
                        <a:ext cx="4721225" cy="668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0513" name="Object 33">
            <a:extLst>
              <a:ext uri="{FF2B5EF4-FFF2-40B4-BE49-F238E27FC236}">
                <a16:creationId xmlns:a16="http://schemas.microsoft.com/office/drawing/2014/main" id="{9C8993AA-82B2-457B-8EC4-56F568CB93D9}"/>
              </a:ext>
            </a:extLst>
          </p:cNvPr>
          <p:cNvGraphicFramePr>
            <a:graphicFrameLocks noChangeAspect="1"/>
          </p:cNvGraphicFramePr>
          <p:nvPr/>
        </p:nvGraphicFramePr>
        <p:xfrm>
          <a:off x="2916238" y="4508500"/>
          <a:ext cx="4452937" cy="577850"/>
        </p:xfrm>
        <a:graphic>
          <a:graphicData uri="http://schemas.openxmlformats.org/presentationml/2006/ole">
            <mc:AlternateContent xmlns:mc="http://schemas.openxmlformats.org/markup-compatibility/2006">
              <mc:Choice xmlns:v="urn:schemas-microsoft-com:vml" Requires="v">
                <p:oleObj spid="_x0000_s41008" name="公式" r:id="rId12" imgW="1828800" imgH="228600" progId="Equation.3">
                  <p:embed/>
                </p:oleObj>
              </mc:Choice>
              <mc:Fallback>
                <p:oleObj name="公式" r:id="rId12" imgW="1828800" imgH="228600" progId="Equation.3">
                  <p:embed/>
                  <p:pic>
                    <p:nvPicPr>
                      <p:cNvPr id="0" name="Object 3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16238" y="4508500"/>
                        <a:ext cx="4452937"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0514" name="AutoShape 34" descr="羊皮纸">
            <a:extLst>
              <a:ext uri="{FF2B5EF4-FFF2-40B4-BE49-F238E27FC236}">
                <a16:creationId xmlns:a16="http://schemas.microsoft.com/office/drawing/2014/main" id="{BD8B6407-4605-4BF8-BAB4-5FC20CE0DE24}"/>
              </a:ext>
            </a:extLst>
          </p:cNvPr>
          <p:cNvSpPr>
            <a:spLocks noChangeArrowheads="1"/>
          </p:cNvSpPr>
          <p:nvPr/>
        </p:nvSpPr>
        <p:spPr bwMode="auto">
          <a:xfrm>
            <a:off x="7956550" y="908050"/>
            <a:ext cx="647700" cy="1512888"/>
          </a:xfrm>
          <a:prstGeom prst="wedgeRoundRectCallout">
            <a:avLst>
              <a:gd name="adj1" fmla="val -175736"/>
              <a:gd name="adj2" fmla="val 35102"/>
              <a:gd name="adj3" fmla="val 16667"/>
            </a:avLst>
          </a:prstGeom>
          <a:blipFill dpi="0" rotWithShape="1">
            <a:blip r:embed="rId1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Arial" panose="020B0604020202020204" pitchFamily="34" charset="0"/>
                <a:ea typeface="楷体_GB2312" panose="02010609030101010101" pitchFamily="49" charset="-122"/>
              </a:rPr>
              <a:t>同相位</a:t>
            </a:r>
          </a:p>
        </p:txBody>
      </p:sp>
      <p:grpSp>
        <p:nvGrpSpPr>
          <p:cNvPr id="40975" name="Group 35">
            <a:extLst>
              <a:ext uri="{FF2B5EF4-FFF2-40B4-BE49-F238E27FC236}">
                <a16:creationId xmlns:a16="http://schemas.microsoft.com/office/drawing/2014/main" id="{2F513189-FF79-4C27-997E-23CD8F6CA128}"/>
              </a:ext>
            </a:extLst>
          </p:cNvPr>
          <p:cNvGrpSpPr>
            <a:grpSpLocks/>
          </p:cNvGrpSpPr>
          <p:nvPr/>
        </p:nvGrpSpPr>
        <p:grpSpPr bwMode="auto">
          <a:xfrm>
            <a:off x="8316913" y="6446838"/>
            <a:ext cx="792162" cy="366712"/>
            <a:chOff x="5193" y="4020"/>
            <a:chExt cx="499" cy="231"/>
          </a:xfrm>
        </p:grpSpPr>
        <p:pic>
          <p:nvPicPr>
            <p:cNvPr id="40982" name="Picture 36" descr="78900">
              <a:extLst>
                <a:ext uri="{FF2B5EF4-FFF2-40B4-BE49-F238E27FC236}">
                  <a16:creationId xmlns:a16="http://schemas.microsoft.com/office/drawing/2014/main" id="{92E4BA44-B614-49B7-A811-117BBA3EE27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3" name="Text Box 37">
              <a:hlinkClick r:id="" action="ppaction://hlinkshowjump?jump=nextslide"/>
              <a:extLst>
                <a:ext uri="{FF2B5EF4-FFF2-40B4-BE49-F238E27FC236}">
                  <a16:creationId xmlns:a16="http://schemas.microsoft.com/office/drawing/2014/main" id="{AFD2DAF4-8350-4F28-87F7-A9DD1EEF855A}"/>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0976" name="Group 38">
            <a:extLst>
              <a:ext uri="{FF2B5EF4-FFF2-40B4-BE49-F238E27FC236}">
                <a16:creationId xmlns:a16="http://schemas.microsoft.com/office/drawing/2014/main" id="{B59E22BA-14E5-4400-853E-34AF5CBDCBBA}"/>
              </a:ext>
            </a:extLst>
          </p:cNvPr>
          <p:cNvGrpSpPr>
            <a:grpSpLocks/>
          </p:cNvGrpSpPr>
          <p:nvPr/>
        </p:nvGrpSpPr>
        <p:grpSpPr bwMode="auto">
          <a:xfrm>
            <a:off x="7453313" y="6446838"/>
            <a:ext cx="792162" cy="366712"/>
            <a:chOff x="4649" y="4020"/>
            <a:chExt cx="499" cy="231"/>
          </a:xfrm>
        </p:grpSpPr>
        <p:pic>
          <p:nvPicPr>
            <p:cNvPr id="40980" name="Picture 39" descr="78900">
              <a:extLst>
                <a:ext uri="{FF2B5EF4-FFF2-40B4-BE49-F238E27FC236}">
                  <a16:creationId xmlns:a16="http://schemas.microsoft.com/office/drawing/2014/main" id="{DE3BDE66-81C6-4ECE-AB5E-65A95556476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1" name="Text Box 40">
              <a:hlinkClick r:id="" action="ppaction://hlinkshowjump?jump=previousslide"/>
              <a:extLst>
                <a:ext uri="{FF2B5EF4-FFF2-40B4-BE49-F238E27FC236}">
                  <a16:creationId xmlns:a16="http://schemas.microsoft.com/office/drawing/2014/main" id="{36578725-AB7B-4706-BF2A-4BD8FEC77E4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0977" name="Group 41">
            <a:extLst>
              <a:ext uri="{FF2B5EF4-FFF2-40B4-BE49-F238E27FC236}">
                <a16:creationId xmlns:a16="http://schemas.microsoft.com/office/drawing/2014/main" id="{3C3BAD66-AA72-4854-B9CE-89B9420811ED}"/>
              </a:ext>
            </a:extLst>
          </p:cNvPr>
          <p:cNvGrpSpPr>
            <a:grpSpLocks/>
          </p:cNvGrpSpPr>
          <p:nvPr/>
        </p:nvGrpSpPr>
        <p:grpSpPr bwMode="auto">
          <a:xfrm>
            <a:off x="6588125" y="6446838"/>
            <a:ext cx="792163" cy="366712"/>
            <a:chOff x="4649" y="4020"/>
            <a:chExt cx="499" cy="231"/>
          </a:xfrm>
        </p:grpSpPr>
        <p:pic>
          <p:nvPicPr>
            <p:cNvPr id="40978" name="Picture 42" descr="78900">
              <a:extLst>
                <a:ext uri="{FF2B5EF4-FFF2-40B4-BE49-F238E27FC236}">
                  <a16:creationId xmlns:a16="http://schemas.microsoft.com/office/drawing/2014/main" id="{3ED13A87-88DF-4F69-BC90-F8B5A98A173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9" name="Text Box 43">
              <a:hlinkClick r:id="" action="ppaction://hlinkshowjump?jump=firstslide"/>
              <a:extLst>
                <a:ext uri="{FF2B5EF4-FFF2-40B4-BE49-F238E27FC236}">
                  <a16:creationId xmlns:a16="http://schemas.microsoft.com/office/drawing/2014/main" id="{53F770BE-38B7-44EA-B974-0DE43312840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0484"/>
                                        </p:tgtEl>
                                        <p:attrNameLst>
                                          <p:attrName>style.visibility</p:attrName>
                                        </p:attrNameLst>
                                      </p:cBhvr>
                                      <p:to>
                                        <p:strVal val="visible"/>
                                      </p:to>
                                    </p:set>
                                    <p:anim calcmode="lin" valueType="num">
                                      <p:cBhvr additive="base">
                                        <p:cTn id="7" dur="500" fill="hold"/>
                                        <p:tgtEl>
                                          <p:spTgt spid="660484"/>
                                        </p:tgtEl>
                                        <p:attrNameLst>
                                          <p:attrName>ppt_x</p:attrName>
                                        </p:attrNameLst>
                                      </p:cBhvr>
                                      <p:tavLst>
                                        <p:tav tm="0">
                                          <p:val>
                                            <p:strVal val="0-#ppt_w/2"/>
                                          </p:val>
                                        </p:tav>
                                        <p:tav tm="100000">
                                          <p:val>
                                            <p:strVal val="#ppt_x"/>
                                          </p:val>
                                        </p:tav>
                                      </p:tavLst>
                                    </p:anim>
                                    <p:anim calcmode="lin" valueType="num">
                                      <p:cBhvr additive="base">
                                        <p:cTn id="8" dur="500" fill="hold"/>
                                        <p:tgtEl>
                                          <p:spTgt spid="66048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dissolve">
                                      <p:cBhvr>
                                        <p:cTn id="18" dur="500"/>
                                        <p:tgtEl>
                                          <p:spTgt spid="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32"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ox(out)">
                                      <p:cBhvr>
                                        <p:cTn id="28" dur="500"/>
                                        <p:tgtEl>
                                          <p:spTgt spid="6"/>
                                        </p:tgtEl>
                                      </p:cBhvr>
                                    </p:animEffect>
                                  </p:childTnLst>
                                </p:cTn>
                              </p:par>
                            </p:childTnLst>
                          </p:cTn>
                        </p:par>
                        <p:par>
                          <p:cTn id="29" fill="hold" nodeType="afterGroup">
                            <p:stCondLst>
                              <p:cond delay="500"/>
                            </p:stCondLst>
                            <p:childTnLst>
                              <p:par>
                                <p:cTn id="30" presetID="20" presetClass="entr" presetSubtype="0" fill="hold" grpId="0" nodeType="afterEffect">
                                  <p:stCondLst>
                                    <p:cond delay="0"/>
                                  </p:stCondLst>
                                  <p:childTnLst>
                                    <p:set>
                                      <p:cBhvr>
                                        <p:cTn id="31" dur="1" fill="hold">
                                          <p:stCondLst>
                                            <p:cond delay="0"/>
                                          </p:stCondLst>
                                        </p:cTn>
                                        <p:tgtEl>
                                          <p:spTgt spid="660514"/>
                                        </p:tgtEl>
                                        <p:attrNameLst>
                                          <p:attrName>style.visibility</p:attrName>
                                        </p:attrNameLst>
                                      </p:cBhvr>
                                      <p:to>
                                        <p:strVal val="visible"/>
                                      </p:to>
                                    </p:set>
                                    <p:animEffect transition="in" filter="wedge">
                                      <p:cBhvr>
                                        <p:cTn id="32" dur="2000"/>
                                        <p:tgtEl>
                                          <p:spTgt spid="6605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60482"/>
                                        </p:tgtEl>
                                        <p:attrNameLst>
                                          <p:attrName>style.visibility</p:attrName>
                                        </p:attrNameLst>
                                      </p:cBhvr>
                                      <p:to>
                                        <p:strVal val="visible"/>
                                      </p:to>
                                    </p:set>
                                    <p:anim calcmode="lin" valueType="num">
                                      <p:cBhvr additive="base">
                                        <p:cTn id="37" dur="500" fill="hold"/>
                                        <p:tgtEl>
                                          <p:spTgt spid="660482"/>
                                        </p:tgtEl>
                                        <p:attrNameLst>
                                          <p:attrName>ppt_x</p:attrName>
                                        </p:attrNameLst>
                                      </p:cBhvr>
                                      <p:tavLst>
                                        <p:tav tm="0">
                                          <p:val>
                                            <p:strVal val="0-#ppt_w/2"/>
                                          </p:val>
                                        </p:tav>
                                        <p:tav tm="100000">
                                          <p:val>
                                            <p:strVal val="#ppt_x"/>
                                          </p:val>
                                        </p:tav>
                                      </p:tavLst>
                                    </p:anim>
                                    <p:anim calcmode="lin" valueType="num">
                                      <p:cBhvr additive="base">
                                        <p:cTn id="38" dur="500" fill="hold"/>
                                        <p:tgtEl>
                                          <p:spTgt spid="66048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660483"/>
                                        </p:tgtEl>
                                        <p:attrNameLst>
                                          <p:attrName>style.visibility</p:attrName>
                                        </p:attrNameLst>
                                      </p:cBhvr>
                                      <p:to>
                                        <p:strVal val="visible"/>
                                      </p:to>
                                    </p:set>
                                    <p:animEffect transition="in" filter="blinds(horizontal)">
                                      <p:cBhvr>
                                        <p:cTn id="43" dur="500"/>
                                        <p:tgtEl>
                                          <p:spTgt spid="660483"/>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660512"/>
                                        </p:tgtEl>
                                        <p:attrNameLst>
                                          <p:attrName>style.visibility</p:attrName>
                                        </p:attrNameLst>
                                      </p:cBhvr>
                                      <p:to>
                                        <p:strVal val="visible"/>
                                      </p:to>
                                    </p:set>
                                    <p:animEffect transition="in" filter="wipe(left)">
                                      <p:cBhvr>
                                        <p:cTn id="48" dur="2000"/>
                                        <p:tgtEl>
                                          <p:spTgt spid="660512"/>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nodeType="clickEffect">
                                  <p:stCondLst>
                                    <p:cond delay="0"/>
                                  </p:stCondLst>
                                  <p:childTnLst>
                                    <p:set>
                                      <p:cBhvr>
                                        <p:cTn id="52" dur="1" fill="hold">
                                          <p:stCondLst>
                                            <p:cond delay="0"/>
                                          </p:stCondLst>
                                        </p:cTn>
                                        <p:tgtEl>
                                          <p:spTgt spid="660513"/>
                                        </p:tgtEl>
                                        <p:attrNameLst>
                                          <p:attrName>style.visibility</p:attrName>
                                        </p:attrNameLst>
                                      </p:cBhvr>
                                      <p:to>
                                        <p:strVal val="visible"/>
                                      </p:to>
                                    </p:set>
                                    <p:animEffect transition="in" filter="wipe(left)">
                                      <p:cBhvr>
                                        <p:cTn id="53" dur="2000"/>
                                        <p:tgtEl>
                                          <p:spTgt spid="660513"/>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9" presetClass="entr" presetSubtype="0" fill="hold"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dissolve">
                                      <p:cBhvr>
                                        <p:cTn id="58" dur="500"/>
                                        <p:tgtEl>
                                          <p:spTgt spid="5"/>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6" presetClass="entr" presetSubtype="37"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arn(outVertical)">
                                      <p:cBhvr>
                                        <p:cTn id="63" dur="500"/>
                                        <p:tgtEl>
                                          <p:spTgt spid="7"/>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660511"/>
                                        </p:tgtEl>
                                        <p:attrNameLst>
                                          <p:attrName>style.visibility</p:attrName>
                                        </p:attrNameLst>
                                      </p:cBhvr>
                                      <p:to>
                                        <p:strVal val="visible"/>
                                      </p:to>
                                    </p:set>
                                    <p:animEffect transition="in" filter="blinds(horizontal)">
                                      <p:cBhvr>
                                        <p:cTn id="68" dur="500"/>
                                        <p:tgtEl>
                                          <p:spTgt spid="660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2" grpId="0" animBg="1"/>
      <p:bldP spid="660484" grpId="0" animBg="1" autoUpdateAnimBg="0"/>
      <p:bldP spid="660511" grpId="0"/>
      <p:bldP spid="6605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Text Box 2">
            <a:extLst>
              <a:ext uri="{FF2B5EF4-FFF2-40B4-BE49-F238E27FC236}">
                <a16:creationId xmlns:a16="http://schemas.microsoft.com/office/drawing/2014/main" id="{BBB203FC-0071-4857-BC92-72E4F3943CB7}"/>
              </a:ext>
            </a:extLst>
          </p:cNvPr>
          <p:cNvSpPr txBox="1">
            <a:spLocks noChangeArrowheads="1"/>
          </p:cNvSpPr>
          <p:nvPr/>
        </p:nvSpPr>
        <p:spPr bwMode="auto">
          <a:xfrm>
            <a:off x="2241550" y="1196975"/>
            <a:ext cx="19700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时域形式：</a:t>
            </a:r>
          </a:p>
        </p:txBody>
      </p:sp>
      <p:sp>
        <p:nvSpPr>
          <p:cNvPr id="661507" name="Text Box 3">
            <a:extLst>
              <a:ext uri="{FF2B5EF4-FFF2-40B4-BE49-F238E27FC236}">
                <a16:creationId xmlns:a16="http://schemas.microsoft.com/office/drawing/2014/main" id="{FF5CA4B6-9F8C-4A26-A376-B7982E6285ED}"/>
              </a:ext>
            </a:extLst>
          </p:cNvPr>
          <p:cNvSpPr txBox="1">
            <a:spLocks noChangeArrowheads="1"/>
          </p:cNvSpPr>
          <p:nvPr/>
        </p:nvSpPr>
        <p:spPr bwMode="auto">
          <a:xfrm>
            <a:off x="2268538" y="2997200"/>
            <a:ext cx="19700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相量形式：</a:t>
            </a:r>
          </a:p>
        </p:txBody>
      </p:sp>
      <p:graphicFrame>
        <p:nvGraphicFramePr>
          <p:cNvPr id="661508" name="Object 4">
            <a:extLst>
              <a:ext uri="{FF2B5EF4-FFF2-40B4-BE49-F238E27FC236}">
                <a16:creationId xmlns:a16="http://schemas.microsoft.com/office/drawing/2014/main" id="{B522E40B-505E-489E-BB9A-C0AD46DE57C7}"/>
              </a:ext>
            </a:extLst>
          </p:cNvPr>
          <p:cNvGraphicFramePr>
            <a:graphicFrameLocks noChangeAspect="1"/>
          </p:cNvGraphicFramePr>
          <p:nvPr/>
        </p:nvGraphicFramePr>
        <p:xfrm>
          <a:off x="4356100" y="1125538"/>
          <a:ext cx="3857625" cy="628650"/>
        </p:xfrm>
        <a:graphic>
          <a:graphicData uri="http://schemas.openxmlformats.org/presentationml/2006/ole">
            <mc:AlternateContent xmlns:mc="http://schemas.openxmlformats.org/markup-compatibility/2006">
              <mc:Choice xmlns:v="urn:schemas-microsoft-com:vml" Requires="v">
                <p:oleObj spid="_x0000_s42045" name="公式" r:id="rId3" imgW="1689125" imgH="266831" progId="Equation.3">
                  <p:embed/>
                </p:oleObj>
              </mc:Choice>
              <mc:Fallback>
                <p:oleObj name="公式" r:id="rId3" imgW="1689125" imgH="266831"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1125538"/>
                        <a:ext cx="3857625"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1509" name="Object 5">
            <a:extLst>
              <a:ext uri="{FF2B5EF4-FFF2-40B4-BE49-F238E27FC236}">
                <a16:creationId xmlns:a16="http://schemas.microsoft.com/office/drawing/2014/main" id="{988C8F66-5C08-4135-90D1-5514A242D353}"/>
              </a:ext>
            </a:extLst>
          </p:cNvPr>
          <p:cNvGraphicFramePr>
            <a:graphicFrameLocks noChangeAspect="1"/>
          </p:cNvGraphicFramePr>
          <p:nvPr/>
        </p:nvGraphicFramePr>
        <p:xfrm>
          <a:off x="2411413" y="1773238"/>
          <a:ext cx="6164262" cy="1612900"/>
        </p:xfrm>
        <a:graphic>
          <a:graphicData uri="http://schemas.openxmlformats.org/presentationml/2006/ole">
            <mc:AlternateContent xmlns:mc="http://schemas.openxmlformats.org/markup-compatibility/2006">
              <mc:Choice xmlns:v="urn:schemas-microsoft-com:vml" Requires="v">
                <p:oleObj spid="_x0000_s42046" name="公式" r:id="rId5" imgW="2844800" imgH="736644" progId="Equation.3">
                  <p:embed/>
                </p:oleObj>
              </mc:Choice>
              <mc:Fallback>
                <p:oleObj name="公式" r:id="rId5" imgW="2844800" imgH="736644"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413" y="1773238"/>
                        <a:ext cx="6164262" cy="161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1510" name="Text Box 6" descr="绿色大理石">
            <a:extLst>
              <a:ext uri="{FF2B5EF4-FFF2-40B4-BE49-F238E27FC236}">
                <a16:creationId xmlns:a16="http://schemas.microsoft.com/office/drawing/2014/main" id="{6E7F1D2F-3ED7-4A57-A5B2-2A2F4B4AB0E6}"/>
              </a:ext>
            </a:extLst>
          </p:cNvPr>
          <p:cNvSpPr txBox="1">
            <a:spLocks noChangeArrowheads="1"/>
          </p:cNvSpPr>
          <p:nvPr/>
        </p:nvSpPr>
        <p:spPr bwMode="auto">
          <a:xfrm>
            <a:off x="539750" y="5157788"/>
            <a:ext cx="1612900" cy="519112"/>
          </a:xfrm>
          <a:prstGeom prst="rect">
            <a:avLst/>
          </a:prstGeom>
          <a:blipFill dpi="0" rotWithShape="1">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chemeClr val="bg1"/>
                </a:solidFill>
                <a:ea typeface="楷体_GB2312" panose="02010609030101010101" pitchFamily="49" charset="-122"/>
              </a:rPr>
              <a:t>相量模型</a:t>
            </a:r>
          </a:p>
        </p:txBody>
      </p:sp>
      <p:sp>
        <p:nvSpPr>
          <p:cNvPr id="661511" name="Text Box 7">
            <a:extLst>
              <a:ext uri="{FF2B5EF4-FFF2-40B4-BE49-F238E27FC236}">
                <a16:creationId xmlns:a16="http://schemas.microsoft.com/office/drawing/2014/main" id="{03AF02A9-F09E-4A9B-80CD-A0A3CC88EAF1}"/>
              </a:ext>
            </a:extLst>
          </p:cNvPr>
          <p:cNvSpPr txBox="1">
            <a:spLocks noChangeArrowheads="1"/>
          </p:cNvSpPr>
          <p:nvPr/>
        </p:nvSpPr>
        <p:spPr bwMode="auto">
          <a:xfrm>
            <a:off x="2268538" y="4349750"/>
            <a:ext cx="20875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相量关系：</a:t>
            </a:r>
          </a:p>
        </p:txBody>
      </p:sp>
      <p:graphicFrame>
        <p:nvGraphicFramePr>
          <p:cNvPr id="661512" name="Object 8">
            <a:extLst>
              <a:ext uri="{FF2B5EF4-FFF2-40B4-BE49-F238E27FC236}">
                <a16:creationId xmlns:a16="http://schemas.microsoft.com/office/drawing/2014/main" id="{96E78DC6-80BE-4E0B-94A9-15E7D67C3025}"/>
              </a:ext>
            </a:extLst>
          </p:cNvPr>
          <p:cNvGraphicFramePr>
            <a:graphicFrameLocks noChangeAspect="1"/>
          </p:cNvGraphicFramePr>
          <p:nvPr/>
        </p:nvGraphicFramePr>
        <p:xfrm>
          <a:off x="4356100" y="4357688"/>
          <a:ext cx="3671888" cy="735012"/>
        </p:xfrm>
        <a:graphic>
          <a:graphicData uri="http://schemas.openxmlformats.org/presentationml/2006/ole">
            <mc:AlternateContent xmlns:mc="http://schemas.openxmlformats.org/markup-compatibility/2006">
              <mc:Choice xmlns:v="urn:schemas-microsoft-com:vml" Requires="v">
                <p:oleObj spid="_x0000_s42047" name="公式" r:id="rId8" imgW="1320997" imgH="253825" progId="Equation.3">
                  <p:embed/>
                </p:oleObj>
              </mc:Choice>
              <mc:Fallback>
                <p:oleObj name="公式" r:id="rId8" imgW="1320997" imgH="253825" progId="Equation.3">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6100" y="4357688"/>
                        <a:ext cx="3671888" cy="735012"/>
                      </a:xfrm>
                      <a:prstGeom prst="rect">
                        <a:avLst/>
                      </a:prstGeom>
                      <a:gradFill rotWithShape="1">
                        <a:gsLst>
                          <a:gs pos="0">
                            <a:srgbClr val="00FF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1513" name="Text Box 9">
            <a:extLst>
              <a:ext uri="{FF2B5EF4-FFF2-40B4-BE49-F238E27FC236}">
                <a16:creationId xmlns:a16="http://schemas.microsoft.com/office/drawing/2014/main" id="{2CB0280A-9BB3-4964-8E9E-2FBA977FE23F}"/>
              </a:ext>
            </a:extLst>
          </p:cNvPr>
          <p:cNvSpPr txBox="1">
            <a:spLocks noChangeArrowheads="1"/>
          </p:cNvSpPr>
          <p:nvPr/>
        </p:nvSpPr>
        <p:spPr bwMode="auto">
          <a:xfrm>
            <a:off x="395288" y="573088"/>
            <a:ext cx="530701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2. </a:t>
            </a:r>
            <a:r>
              <a:rPr kumimoji="1" lang="zh-CN" altLang="en-US" b="1">
                <a:solidFill>
                  <a:schemeClr val="bg1"/>
                </a:solidFill>
                <a:latin typeface="楷体_GB2312" panose="02010609030101010101" pitchFamily="49" charset="-122"/>
                <a:ea typeface="楷体_GB2312" panose="02010609030101010101" pitchFamily="49" charset="-122"/>
              </a:rPr>
              <a:t>电感元件</a:t>
            </a:r>
            <a:r>
              <a:rPr kumimoji="1" lang="en-US" altLang="zh-CN">
                <a:solidFill>
                  <a:schemeClr val="bg1"/>
                </a:solidFill>
                <a:ea typeface="楷体_GB2312" panose="02010609030101010101" pitchFamily="49" charset="-122"/>
              </a:rPr>
              <a:t>VCR</a:t>
            </a:r>
            <a:r>
              <a:rPr kumimoji="1" lang="zh-CN" altLang="en-US" b="1">
                <a:solidFill>
                  <a:schemeClr val="bg1"/>
                </a:solidFill>
                <a:latin typeface="楷体_GB2312" panose="02010609030101010101" pitchFamily="49" charset="-122"/>
                <a:ea typeface="楷体_GB2312" panose="02010609030101010101" pitchFamily="49" charset="-122"/>
              </a:rPr>
              <a:t>的相量形式</a:t>
            </a:r>
          </a:p>
        </p:txBody>
      </p:sp>
      <p:grpSp>
        <p:nvGrpSpPr>
          <p:cNvPr id="2" name="Group 10">
            <a:extLst>
              <a:ext uri="{FF2B5EF4-FFF2-40B4-BE49-F238E27FC236}">
                <a16:creationId xmlns:a16="http://schemas.microsoft.com/office/drawing/2014/main" id="{E073257F-739F-433E-B8EC-70D9896D254D}"/>
              </a:ext>
            </a:extLst>
          </p:cNvPr>
          <p:cNvGrpSpPr>
            <a:grpSpLocks/>
          </p:cNvGrpSpPr>
          <p:nvPr/>
        </p:nvGrpSpPr>
        <p:grpSpPr bwMode="auto">
          <a:xfrm>
            <a:off x="3851275" y="3429000"/>
            <a:ext cx="4897438" cy="587375"/>
            <a:chOff x="2381" y="2024"/>
            <a:chExt cx="3085" cy="370"/>
          </a:xfrm>
        </p:grpSpPr>
        <p:graphicFrame>
          <p:nvGraphicFramePr>
            <p:cNvPr id="42042" name="Object 11">
              <a:extLst>
                <a:ext uri="{FF2B5EF4-FFF2-40B4-BE49-F238E27FC236}">
                  <a16:creationId xmlns:a16="http://schemas.microsoft.com/office/drawing/2014/main" id="{238988C0-7B6C-484A-9205-81EC4C2E9A92}"/>
                </a:ext>
              </a:extLst>
            </p:cNvPr>
            <p:cNvGraphicFramePr>
              <a:graphicFrameLocks noChangeAspect="1"/>
            </p:cNvGraphicFramePr>
            <p:nvPr/>
          </p:nvGraphicFramePr>
          <p:xfrm>
            <a:off x="2381" y="2024"/>
            <a:ext cx="3085" cy="370"/>
          </p:xfrm>
          <a:graphic>
            <a:graphicData uri="http://schemas.openxmlformats.org/presentationml/2006/ole">
              <mc:AlternateContent xmlns:mc="http://schemas.openxmlformats.org/markup-compatibility/2006">
                <mc:Choice xmlns:v="urn:schemas-microsoft-com:vml" Requires="v">
                  <p:oleObj spid="_x0000_s42048" name="公式" r:id="rId10" imgW="2209948" imgH="253825" progId="Equation.3">
                    <p:embed/>
                  </p:oleObj>
                </mc:Choice>
                <mc:Fallback>
                  <p:oleObj name="公式" r:id="rId10" imgW="2209948" imgH="253825" progId="Equation.3">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81" y="2024"/>
                          <a:ext cx="3085" cy="3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043" name="Line 12">
              <a:extLst>
                <a:ext uri="{FF2B5EF4-FFF2-40B4-BE49-F238E27FC236}">
                  <a16:creationId xmlns:a16="http://schemas.microsoft.com/office/drawing/2014/main" id="{0A2F282C-5638-4185-B698-20500AAADE5E}"/>
                </a:ext>
              </a:extLst>
            </p:cNvPr>
            <p:cNvSpPr>
              <a:spLocks noChangeShapeType="1"/>
            </p:cNvSpPr>
            <p:nvPr/>
          </p:nvSpPr>
          <p:spPr bwMode="auto">
            <a:xfrm flipH="1">
              <a:off x="4513" y="2069"/>
              <a:ext cx="46" cy="31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044" name="Line 13">
              <a:extLst>
                <a:ext uri="{FF2B5EF4-FFF2-40B4-BE49-F238E27FC236}">
                  <a16:creationId xmlns:a16="http://schemas.microsoft.com/office/drawing/2014/main" id="{40D4FBA4-7F6F-41D3-9C27-4F2793BE5CA2}"/>
                </a:ext>
              </a:extLst>
            </p:cNvPr>
            <p:cNvSpPr>
              <a:spLocks noChangeShapeType="1"/>
            </p:cNvSpPr>
            <p:nvPr/>
          </p:nvSpPr>
          <p:spPr bwMode="auto">
            <a:xfrm>
              <a:off x="4513" y="2387"/>
              <a:ext cx="95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41995" name="Group 14">
            <a:extLst>
              <a:ext uri="{FF2B5EF4-FFF2-40B4-BE49-F238E27FC236}">
                <a16:creationId xmlns:a16="http://schemas.microsoft.com/office/drawing/2014/main" id="{4A3372C0-B424-49D6-BCB7-6989EA688A9C}"/>
              </a:ext>
            </a:extLst>
          </p:cNvPr>
          <p:cNvGrpSpPr>
            <a:grpSpLocks/>
          </p:cNvGrpSpPr>
          <p:nvPr/>
        </p:nvGrpSpPr>
        <p:grpSpPr bwMode="auto">
          <a:xfrm>
            <a:off x="8316913" y="6446838"/>
            <a:ext cx="792162" cy="366712"/>
            <a:chOff x="5193" y="4020"/>
            <a:chExt cx="499" cy="231"/>
          </a:xfrm>
        </p:grpSpPr>
        <p:pic>
          <p:nvPicPr>
            <p:cNvPr id="42040" name="Picture 15" descr="78900">
              <a:extLst>
                <a:ext uri="{FF2B5EF4-FFF2-40B4-BE49-F238E27FC236}">
                  <a16:creationId xmlns:a16="http://schemas.microsoft.com/office/drawing/2014/main" id="{ECD9A0C6-3260-48A3-AAC4-21C9A9A3122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41" name="Text Box 16">
              <a:hlinkClick r:id="" action="ppaction://hlinkshowjump?jump=nextslide"/>
              <a:extLst>
                <a:ext uri="{FF2B5EF4-FFF2-40B4-BE49-F238E27FC236}">
                  <a16:creationId xmlns:a16="http://schemas.microsoft.com/office/drawing/2014/main" id="{8788D14C-D113-4D0F-B7E3-20182CD5A6AA}"/>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1996" name="Group 17">
            <a:extLst>
              <a:ext uri="{FF2B5EF4-FFF2-40B4-BE49-F238E27FC236}">
                <a16:creationId xmlns:a16="http://schemas.microsoft.com/office/drawing/2014/main" id="{5930CA19-2369-4308-9B6C-5ED17A008B91}"/>
              </a:ext>
            </a:extLst>
          </p:cNvPr>
          <p:cNvGrpSpPr>
            <a:grpSpLocks/>
          </p:cNvGrpSpPr>
          <p:nvPr/>
        </p:nvGrpSpPr>
        <p:grpSpPr bwMode="auto">
          <a:xfrm>
            <a:off x="7453313" y="6446838"/>
            <a:ext cx="792162" cy="366712"/>
            <a:chOff x="4649" y="4020"/>
            <a:chExt cx="499" cy="231"/>
          </a:xfrm>
        </p:grpSpPr>
        <p:pic>
          <p:nvPicPr>
            <p:cNvPr id="42038" name="Picture 18" descr="78900">
              <a:extLst>
                <a:ext uri="{FF2B5EF4-FFF2-40B4-BE49-F238E27FC236}">
                  <a16:creationId xmlns:a16="http://schemas.microsoft.com/office/drawing/2014/main" id="{A2359DA6-F072-4EFE-80A9-C92AFFA1908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39" name="Text Box 19">
              <a:hlinkClick r:id="" action="ppaction://hlinkshowjump?jump=previousslide"/>
              <a:extLst>
                <a:ext uri="{FF2B5EF4-FFF2-40B4-BE49-F238E27FC236}">
                  <a16:creationId xmlns:a16="http://schemas.microsoft.com/office/drawing/2014/main" id="{B52CB9E4-0199-46E4-983F-821938BA58A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 name="Group 20">
            <a:extLst>
              <a:ext uri="{FF2B5EF4-FFF2-40B4-BE49-F238E27FC236}">
                <a16:creationId xmlns:a16="http://schemas.microsoft.com/office/drawing/2014/main" id="{4B7A365C-2707-40AB-A868-E49823651AC3}"/>
              </a:ext>
            </a:extLst>
          </p:cNvPr>
          <p:cNvGrpSpPr>
            <a:grpSpLocks/>
          </p:cNvGrpSpPr>
          <p:nvPr/>
        </p:nvGrpSpPr>
        <p:grpSpPr bwMode="auto">
          <a:xfrm>
            <a:off x="2987675" y="5084763"/>
            <a:ext cx="6061075" cy="1152525"/>
            <a:chOff x="1882" y="3203"/>
            <a:chExt cx="3818" cy="726"/>
          </a:xfrm>
        </p:grpSpPr>
        <p:sp>
          <p:nvSpPr>
            <p:cNvPr id="42035" name="Text Box 21">
              <a:extLst>
                <a:ext uri="{FF2B5EF4-FFF2-40B4-BE49-F238E27FC236}">
                  <a16:creationId xmlns:a16="http://schemas.microsoft.com/office/drawing/2014/main" id="{837E3747-8A17-4DCA-BE2D-3051AE1AF312}"/>
                </a:ext>
              </a:extLst>
            </p:cNvPr>
            <p:cNvSpPr txBox="1">
              <a:spLocks noChangeArrowheads="1"/>
            </p:cNvSpPr>
            <p:nvPr/>
          </p:nvSpPr>
          <p:spPr bwMode="auto">
            <a:xfrm>
              <a:off x="1940" y="3203"/>
              <a:ext cx="2845"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有效值关系</a:t>
              </a:r>
              <a:r>
                <a:rPr kumimoji="1" lang="zh-CN" altLang="en-US" sz="2400" b="1">
                  <a:solidFill>
                    <a:srgbClr val="FFFF00"/>
                  </a:solidFill>
                  <a:ea typeface="宋体" panose="02010600030101010101" pitchFamily="2" charset="-122"/>
                </a:rPr>
                <a:t>：</a:t>
              </a:r>
              <a:r>
                <a:rPr kumimoji="1" lang="zh-CN" altLang="en-US" sz="2400" b="1">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U</a:t>
              </a:r>
              <a:r>
                <a:rPr kumimoji="1" lang="en-US" altLang="zh-CN">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i="1">
                  <a:solidFill>
                    <a:schemeClr val="bg1"/>
                  </a:solidFill>
                  <a:ea typeface="宋体" panose="02010600030101010101" pitchFamily="2" charset="-122"/>
                </a:rPr>
                <a:t>L I</a:t>
              </a:r>
            </a:p>
          </p:txBody>
        </p:sp>
        <p:sp>
          <p:nvSpPr>
            <p:cNvPr id="42036" name="Text Box 22">
              <a:extLst>
                <a:ext uri="{FF2B5EF4-FFF2-40B4-BE49-F238E27FC236}">
                  <a16:creationId xmlns:a16="http://schemas.microsoft.com/office/drawing/2014/main" id="{955420A4-874C-40A9-89FB-72191A11E8AF}"/>
                </a:ext>
              </a:extLst>
            </p:cNvPr>
            <p:cNvSpPr txBox="1">
              <a:spLocks noChangeArrowheads="1"/>
            </p:cNvSpPr>
            <p:nvPr/>
          </p:nvSpPr>
          <p:spPr bwMode="auto">
            <a:xfrm>
              <a:off x="1950" y="3552"/>
              <a:ext cx="375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相位关系：   </a:t>
              </a:r>
              <a:r>
                <a:rPr kumimoji="1" lang="zh-CN" altLang="en-US" i="1">
                  <a:solidFill>
                    <a:schemeClr val="bg1"/>
                  </a:solidFill>
                  <a:ea typeface="宋体" panose="02010600030101010101" pitchFamily="2" charset="-122"/>
                  <a:sym typeface="Symbol" panose="05050102010706020507" pitchFamily="18" charset="2"/>
                </a:rPr>
                <a:t></a:t>
              </a:r>
              <a:r>
                <a:rPr kumimoji="1" lang="en-US" altLang="zh-CN" i="1" baseline="-25000">
                  <a:solidFill>
                    <a:schemeClr val="bg1"/>
                  </a:solidFill>
                  <a:ea typeface="宋体" panose="02010600030101010101" pitchFamily="2" charset="-122"/>
                  <a:sym typeface="Symbol" panose="05050102010706020507" pitchFamily="18" charset="2"/>
                </a:rPr>
                <a:t>u</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i="1" baseline="-25000">
                  <a:solidFill>
                    <a:schemeClr val="bg1"/>
                  </a:solidFill>
                  <a:ea typeface="宋体" panose="02010600030101010101" pitchFamily="2" charset="-122"/>
                  <a:sym typeface="Symbol" panose="05050102010706020507" pitchFamily="18" charset="2"/>
                </a:rPr>
                <a:t>i </a:t>
              </a:r>
              <a:r>
                <a:rPr kumimoji="1" lang="en-US" altLang="zh-CN">
                  <a:solidFill>
                    <a:schemeClr val="bg1"/>
                  </a:solidFill>
                  <a:ea typeface="宋体" panose="02010600030101010101" pitchFamily="2" charset="-122"/>
                  <a:sym typeface="Symbol" panose="05050102010706020507" pitchFamily="18" charset="2"/>
                </a:rPr>
                <a:t>+90°</a:t>
              </a:r>
              <a:r>
                <a:rPr kumimoji="1" lang="en-US" altLang="zh-CN" sz="2400" b="1" i="1" baseline="-25000">
                  <a:solidFill>
                    <a:schemeClr val="bg1"/>
                  </a:solidFill>
                  <a:ea typeface="宋体" panose="02010600030101010101" pitchFamily="2" charset="-122"/>
                  <a:sym typeface="Symbol" panose="05050102010706020507" pitchFamily="18" charset="2"/>
                </a:rPr>
                <a:t>                              </a:t>
              </a:r>
              <a:endParaRPr kumimoji="1" lang="en-US" altLang="zh-CN" sz="2400" b="1">
                <a:solidFill>
                  <a:schemeClr val="bg1"/>
                </a:solidFill>
                <a:ea typeface="宋体" panose="02010600030101010101" pitchFamily="2" charset="-122"/>
              </a:endParaRPr>
            </a:p>
          </p:txBody>
        </p:sp>
        <p:sp>
          <p:nvSpPr>
            <p:cNvPr id="42037" name="AutoShape 23">
              <a:extLst>
                <a:ext uri="{FF2B5EF4-FFF2-40B4-BE49-F238E27FC236}">
                  <a16:creationId xmlns:a16="http://schemas.microsoft.com/office/drawing/2014/main" id="{3C6FEE5B-EC3D-474D-9427-F692D7E6E71D}"/>
                </a:ext>
              </a:extLst>
            </p:cNvPr>
            <p:cNvSpPr>
              <a:spLocks/>
            </p:cNvSpPr>
            <p:nvPr/>
          </p:nvSpPr>
          <p:spPr bwMode="auto">
            <a:xfrm>
              <a:off x="1882" y="3249"/>
              <a:ext cx="45" cy="680"/>
            </a:xfrm>
            <a:prstGeom prst="leftBrace">
              <a:avLst>
                <a:gd name="adj1" fmla="val 125926"/>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6" name="Group 24">
            <a:extLst>
              <a:ext uri="{FF2B5EF4-FFF2-40B4-BE49-F238E27FC236}">
                <a16:creationId xmlns:a16="http://schemas.microsoft.com/office/drawing/2014/main" id="{DF4B0374-E3C2-43F2-B437-BE0AD0BA61DA}"/>
              </a:ext>
            </a:extLst>
          </p:cNvPr>
          <p:cNvGrpSpPr>
            <a:grpSpLocks/>
          </p:cNvGrpSpPr>
          <p:nvPr/>
        </p:nvGrpSpPr>
        <p:grpSpPr bwMode="auto">
          <a:xfrm>
            <a:off x="611188" y="1196975"/>
            <a:ext cx="1679575" cy="1812925"/>
            <a:chOff x="3424" y="1298"/>
            <a:chExt cx="1058" cy="1142"/>
          </a:xfrm>
        </p:grpSpPr>
        <p:grpSp>
          <p:nvGrpSpPr>
            <p:cNvPr id="42019" name="Group 25">
              <a:extLst>
                <a:ext uri="{FF2B5EF4-FFF2-40B4-BE49-F238E27FC236}">
                  <a16:creationId xmlns:a16="http://schemas.microsoft.com/office/drawing/2014/main" id="{12FA83E9-C92E-40AD-B6FE-BA8E4BE9746C}"/>
                </a:ext>
              </a:extLst>
            </p:cNvPr>
            <p:cNvGrpSpPr>
              <a:grpSpLocks/>
            </p:cNvGrpSpPr>
            <p:nvPr/>
          </p:nvGrpSpPr>
          <p:grpSpPr bwMode="auto">
            <a:xfrm rot="5400000">
              <a:off x="3742" y="1751"/>
              <a:ext cx="454" cy="545"/>
              <a:chOff x="476" y="663"/>
              <a:chExt cx="771" cy="862"/>
            </a:xfrm>
          </p:grpSpPr>
          <p:sp>
            <p:nvSpPr>
              <p:cNvPr id="42032" name="AutoShape 26">
                <a:extLst>
                  <a:ext uri="{FF2B5EF4-FFF2-40B4-BE49-F238E27FC236}">
                    <a16:creationId xmlns:a16="http://schemas.microsoft.com/office/drawing/2014/main" id="{B4B439B9-F592-4A5B-B8B1-2A855C5816EB}"/>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42033" name="AutoShape 27">
                <a:extLst>
                  <a:ext uri="{FF2B5EF4-FFF2-40B4-BE49-F238E27FC236}">
                    <a16:creationId xmlns:a16="http://schemas.microsoft.com/office/drawing/2014/main" id="{0A52757D-F25C-49CC-B966-E480F7A84470}"/>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42034" name="AutoShape 28">
                <a:extLst>
                  <a:ext uri="{FF2B5EF4-FFF2-40B4-BE49-F238E27FC236}">
                    <a16:creationId xmlns:a16="http://schemas.microsoft.com/office/drawing/2014/main" id="{7EB3042A-C90A-4FB0-BF02-143453809F13}"/>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42020" name="Freeform 29">
              <a:extLst>
                <a:ext uri="{FF2B5EF4-FFF2-40B4-BE49-F238E27FC236}">
                  <a16:creationId xmlns:a16="http://schemas.microsoft.com/office/drawing/2014/main" id="{AF3F843E-07B3-42C4-9AFA-A670D298126C}"/>
                </a:ext>
              </a:extLst>
            </p:cNvPr>
            <p:cNvSpPr>
              <a:spLocks/>
            </p:cNvSpPr>
            <p:nvPr/>
          </p:nvSpPr>
          <p:spPr bwMode="auto">
            <a:xfrm>
              <a:off x="4173" y="1661"/>
              <a:ext cx="1" cy="168"/>
            </a:xfrm>
            <a:custGeom>
              <a:avLst/>
              <a:gdLst>
                <a:gd name="T0" fmla="*/ 0 w 1"/>
                <a:gd name="T1" fmla="*/ 168 h 168"/>
                <a:gd name="T2" fmla="*/ 0 w 1"/>
                <a:gd name="T3" fmla="*/ 0 h 168"/>
                <a:gd name="T4" fmla="*/ 0 60000 65536"/>
                <a:gd name="T5" fmla="*/ 0 60000 65536"/>
                <a:gd name="T6" fmla="*/ 0 w 1"/>
                <a:gd name="T7" fmla="*/ 0 h 168"/>
                <a:gd name="T8" fmla="*/ 1 w 1"/>
                <a:gd name="T9" fmla="*/ 168 h 168"/>
              </a:gdLst>
              <a:ahLst/>
              <a:cxnLst>
                <a:cxn ang="T4">
                  <a:pos x="T0" y="T1"/>
                </a:cxn>
                <a:cxn ang="T5">
                  <a:pos x="T2" y="T3"/>
                </a:cxn>
              </a:cxnLst>
              <a:rect l="T6" t="T7" r="T8" b="T9"/>
              <a:pathLst>
                <a:path w="1" h="168">
                  <a:moveTo>
                    <a:pt x="0" y="168"/>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2021" name="Freeform 30">
              <a:extLst>
                <a:ext uri="{FF2B5EF4-FFF2-40B4-BE49-F238E27FC236}">
                  <a16:creationId xmlns:a16="http://schemas.microsoft.com/office/drawing/2014/main" id="{9702E888-62AC-4396-A907-DEE1D13A4BFB}"/>
                </a:ext>
              </a:extLst>
            </p:cNvPr>
            <p:cNvSpPr>
              <a:spLocks/>
            </p:cNvSpPr>
            <p:nvPr/>
          </p:nvSpPr>
          <p:spPr bwMode="auto">
            <a:xfrm>
              <a:off x="4167" y="2242"/>
              <a:ext cx="1" cy="174"/>
            </a:xfrm>
            <a:custGeom>
              <a:avLst/>
              <a:gdLst>
                <a:gd name="T0" fmla="*/ 0 w 1"/>
                <a:gd name="T1" fmla="*/ 0 h 174"/>
                <a:gd name="T2" fmla="*/ 0 w 1"/>
                <a:gd name="T3" fmla="*/ 174 h 174"/>
                <a:gd name="T4" fmla="*/ 0 60000 65536"/>
                <a:gd name="T5" fmla="*/ 0 60000 65536"/>
                <a:gd name="T6" fmla="*/ 0 w 1"/>
                <a:gd name="T7" fmla="*/ 0 h 174"/>
                <a:gd name="T8" fmla="*/ 1 w 1"/>
                <a:gd name="T9" fmla="*/ 174 h 174"/>
              </a:gdLst>
              <a:ahLst/>
              <a:cxnLst>
                <a:cxn ang="T4">
                  <a:pos x="T0" y="T1"/>
                </a:cxn>
                <a:cxn ang="T5">
                  <a:pos x="T2" y="T3"/>
                </a:cxn>
              </a:cxnLst>
              <a:rect l="T6" t="T7" r="T8" b="T9"/>
              <a:pathLst>
                <a:path w="1" h="174">
                  <a:moveTo>
                    <a:pt x="0" y="0"/>
                  </a:moveTo>
                  <a:lnTo>
                    <a:pt x="0" y="174"/>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2022" name="Freeform 31">
              <a:extLst>
                <a:ext uri="{FF2B5EF4-FFF2-40B4-BE49-F238E27FC236}">
                  <a16:creationId xmlns:a16="http://schemas.microsoft.com/office/drawing/2014/main" id="{E2865460-463A-41D4-AD6F-031300EC96D7}"/>
                </a:ext>
              </a:extLst>
            </p:cNvPr>
            <p:cNvSpPr>
              <a:spLocks/>
            </p:cNvSpPr>
            <p:nvPr/>
          </p:nvSpPr>
          <p:spPr bwMode="auto">
            <a:xfrm>
              <a:off x="3597" y="1661"/>
              <a:ext cx="576" cy="6"/>
            </a:xfrm>
            <a:custGeom>
              <a:avLst/>
              <a:gdLst>
                <a:gd name="T0" fmla="*/ 0 w 576"/>
                <a:gd name="T1" fmla="*/ 6 h 6"/>
                <a:gd name="T2" fmla="*/ 576 w 576"/>
                <a:gd name="T3" fmla="*/ 0 h 6"/>
                <a:gd name="T4" fmla="*/ 0 60000 65536"/>
                <a:gd name="T5" fmla="*/ 0 60000 65536"/>
                <a:gd name="T6" fmla="*/ 0 w 576"/>
                <a:gd name="T7" fmla="*/ 0 h 6"/>
                <a:gd name="T8" fmla="*/ 576 w 576"/>
                <a:gd name="T9" fmla="*/ 6 h 6"/>
              </a:gdLst>
              <a:ahLst/>
              <a:cxnLst>
                <a:cxn ang="T4">
                  <a:pos x="T0" y="T1"/>
                </a:cxn>
                <a:cxn ang="T5">
                  <a:pos x="T2" y="T3"/>
                </a:cxn>
              </a:cxnLst>
              <a:rect l="T6" t="T7" r="T8" b="T9"/>
              <a:pathLst>
                <a:path w="576" h="6">
                  <a:moveTo>
                    <a:pt x="0" y="6"/>
                  </a:moveTo>
                  <a:lnTo>
                    <a:pt x="576"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2023" name="Freeform 32">
              <a:extLst>
                <a:ext uri="{FF2B5EF4-FFF2-40B4-BE49-F238E27FC236}">
                  <a16:creationId xmlns:a16="http://schemas.microsoft.com/office/drawing/2014/main" id="{B1467FFE-08AD-4F22-8B97-7DCD828E81A8}"/>
                </a:ext>
              </a:extLst>
            </p:cNvPr>
            <p:cNvSpPr>
              <a:spLocks/>
            </p:cNvSpPr>
            <p:nvPr/>
          </p:nvSpPr>
          <p:spPr bwMode="auto">
            <a:xfrm>
              <a:off x="3594" y="2410"/>
              <a:ext cx="570" cy="3"/>
            </a:xfrm>
            <a:custGeom>
              <a:avLst/>
              <a:gdLst>
                <a:gd name="T0" fmla="*/ 0 w 570"/>
                <a:gd name="T1" fmla="*/ 3 h 3"/>
                <a:gd name="T2" fmla="*/ 570 w 570"/>
                <a:gd name="T3" fmla="*/ 0 h 3"/>
                <a:gd name="T4" fmla="*/ 0 60000 65536"/>
                <a:gd name="T5" fmla="*/ 0 60000 65536"/>
                <a:gd name="T6" fmla="*/ 0 w 570"/>
                <a:gd name="T7" fmla="*/ 0 h 3"/>
                <a:gd name="T8" fmla="*/ 570 w 570"/>
                <a:gd name="T9" fmla="*/ 3 h 3"/>
              </a:gdLst>
              <a:ahLst/>
              <a:cxnLst>
                <a:cxn ang="T4">
                  <a:pos x="T0" y="T1"/>
                </a:cxn>
                <a:cxn ang="T5">
                  <a:pos x="T2" y="T3"/>
                </a:cxn>
              </a:cxnLst>
              <a:rect l="T6" t="T7" r="T8" b="T9"/>
              <a:pathLst>
                <a:path w="570" h="3">
                  <a:moveTo>
                    <a:pt x="0" y="3"/>
                  </a:moveTo>
                  <a:lnTo>
                    <a:pt x="57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2024" name="Line 33">
              <a:extLst>
                <a:ext uri="{FF2B5EF4-FFF2-40B4-BE49-F238E27FC236}">
                  <a16:creationId xmlns:a16="http://schemas.microsoft.com/office/drawing/2014/main" id="{F916A01D-CEC2-4D58-B7EF-086299F70D01}"/>
                </a:ext>
              </a:extLst>
            </p:cNvPr>
            <p:cNvSpPr>
              <a:spLocks noChangeShapeType="1"/>
            </p:cNvSpPr>
            <p:nvPr/>
          </p:nvSpPr>
          <p:spPr bwMode="auto">
            <a:xfrm>
              <a:off x="3577" y="1618"/>
              <a:ext cx="288"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25" name="Text Box 34">
              <a:extLst>
                <a:ext uri="{FF2B5EF4-FFF2-40B4-BE49-F238E27FC236}">
                  <a16:creationId xmlns:a16="http://schemas.microsoft.com/office/drawing/2014/main" id="{C5A02F71-6427-4428-826D-4E0D6719599E}"/>
                </a:ext>
              </a:extLst>
            </p:cNvPr>
            <p:cNvSpPr txBox="1">
              <a:spLocks noChangeArrowheads="1"/>
            </p:cNvSpPr>
            <p:nvPr/>
          </p:nvSpPr>
          <p:spPr bwMode="auto">
            <a:xfrm>
              <a:off x="3529" y="1298"/>
              <a:ext cx="39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t</a:t>
              </a:r>
              <a:r>
                <a:rPr kumimoji="1" lang="en-US" altLang="zh-CN" sz="2800">
                  <a:solidFill>
                    <a:schemeClr val="bg1"/>
                  </a:solidFill>
                  <a:ea typeface="宋体" panose="02010600030101010101" pitchFamily="2" charset="-122"/>
                </a:rPr>
                <a:t>)</a:t>
              </a:r>
            </a:p>
          </p:txBody>
        </p:sp>
        <p:sp>
          <p:nvSpPr>
            <p:cNvPr id="42026" name="Text Box 35">
              <a:extLst>
                <a:ext uri="{FF2B5EF4-FFF2-40B4-BE49-F238E27FC236}">
                  <a16:creationId xmlns:a16="http://schemas.microsoft.com/office/drawing/2014/main" id="{B4B029C4-20FD-419B-A82B-B9C69DB1C324}"/>
                </a:ext>
              </a:extLst>
            </p:cNvPr>
            <p:cNvSpPr txBox="1">
              <a:spLocks noChangeArrowheads="1"/>
            </p:cNvSpPr>
            <p:nvPr/>
          </p:nvSpPr>
          <p:spPr bwMode="auto">
            <a:xfrm>
              <a:off x="3424" y="1906"/>
              <a:ext cx="48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L</a:t>
              </a: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t</a:t>
              </a:r>
              <a:r>
                <a:rPr kumimoji="1" lang="en-US" altLang="zh-CN" sz="2800">
                  <a:solidFill>
                    <a:schemeClr val="bg1"/>
                  </a:solidFill>
                  <a:ea typeface="宋体" panose="02010600030101010101" pitchFamily="2" charset="-122"/>
                </a:rPr>
                <a:t>)</a:t>
              </a:r>
            </a:p>
          </p:txBody>
        </p:sp>
        <p:sp>
          <p:nvSpPr>
            <p:cNvPr id="42027" name="Text Box 36">
              <a:extLst>
                <a:ext uri="{FF2B5EF4-FFF2-40B4-BE49-F238E27FC236}">
                  <a16:creationId xmlns:a16="http://schemas.microsoft.com/office/drawing/2014/main" id="{2A894AA2-6BF1-46F7-BC4C-3E94A85A98F6}"/>
                </a:ext>
              </a:extLst>
            </p:cNvPr>
            <p:cNvSpPr txBox="1">
              <a:spLocks noChangeArrowheads="1"/>
            </p:cNvSpPr>
            <p:nvPr/>
          </p:nvSpPr>
          <p:spPr bwMode="auto">
            <a:xfrm>
              <a:off x="4241" y="1874"/>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L</a:t>
              </a:r>
            </a:p>
          </p:txBody>
        </p:sp>
        <p:sp>
          <p:nvSpPr>
            <p:cNvPr id="42028" name="Oval 37">
              <a:extLst>
                <a:ext uri="{FF2B5EF4-FFF2-40B4-BE49-F238E27FC236}">
                  <a16:creationId xmlns:a16="http://schemas.microsoft.com/office/drawing/2014/main" id="{406773F6-B0D0-414B-B178-88C7883FB4E6}"/>
                </a:ext>
              </a:extLst>
            </p:cNvPr>
            <p:cNvSpPr>
              <a:spLocks noChangeArrowheads="1"/>
            </p:cNvSpPr>
            <p:nvPr/>
          </p:nvSpPr>
          <p:spPr bwMode="auto">
            <a:xfrm>
              <a:off x="3543" y="2386"/>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2029" name="Oval 38">
              <a:extLst>
                <a:ext uri="{FF2B5EF4-FFF2-40B4-BE49-F238E27FC236}">
                  <a16:creationId xmlns:a16="http://schemas.microsoft.com/office/drawing/2014/main" id="{42F540E6-CE9C-49A9-9597-B64074DE1677}"/>
                </a:ext>
              </a:extLst>
            </p:cNvPr>
            <p:cNvSpPr>
              <a:spLocks noChangeArrowheads="1"/>
            </p:cNvSpPr>
            <p:nvPr/>
          </p:nvSpPr>
          <p:spPr bwMode="auto">
            <a:xfrm>
              <a:off x="3543" y="1666"/>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2030" name="Text Box 39">
              <a:extLst>
                <a:ext uri="{FF2B5EF4-FFF2-40B4-BE49-F238E27FC236}">
                  <a16:creationId xmlns:a16="http://schemas.microsoft.com/office/drawing/2014/main" id="{2ACB461E-BEF7-42B1-A19E-B6AA5BA76040}"/>
                </a:ext>
              </a:extLst>
            </p:cNvPr>
            <p:cNvSpPr txBox="1">
              <a:spLocks noChangeArrowheads="1"/>
            </p:cNvSpPr>
            <p:nvPr/>
          </p:nvSpPr>
          <p:spPr bwMode="auto">
            <a:xfrm>
              <a:off x="3462" y="1682"/>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42031" name="Text Box 40">
              <a:extLst>
                <a:ext uri="{FF2B5EF4-FFF2-40B4-BE49-F238E27FC236}">
                  <a16:creationId xmlns:a16="http://schemas.microsoft.com/office/drawing/2014/main" id="{428152D8-87D1-44B3-BAE9-736DF256F815}"/>
                </a:ext>
              </a:extLst>
            </p:cNvPr>
            <p:cNvSpPr txBox="1">
              <a:spLocks noChangeArrowheads="1"/>
            </p:cNvSpPr>
            <p:nvPr/>
          </p:nvSpPr>
          <p:spPr bwMode="auto">
            <a:xfrm>
              <a:off x="3475" y="211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grpSp>
      <p:grpSp>
        <p:nvGrpSpPr>
          <p:cNvPr id="8" name="Group 41">
            <a:extLst>
              <a:ext uri="{FF2B5EF4-FFF2-40B4-BE49-F238E27FC236}">
                <a16:creationId xmlns:a16="http://schemas.microsoft.com/office/drawing/2014/main" id="{ED4A9C5C-C119-4847-A028-E5B9CB95DD7B}"/>
              </a:ext>
            </a:extLst>
          </p:cNvPr>
          <p:cNvGrpSpPr>
            <a:grpSpLocks/>
          </p:cNvGrpSpPr>
          <p:nvPr/>
        </p:nvGrpSpPr>
        <p:grpSpPr bwMode="auto">
          <a:xfrm>
            <a:off x="539750" y="2997200"/>
            <a:ext cx="2284413" cy="1895475"/>
            <a:chOff x="431" y="1889"/>
            <a:chExt cx="1439" cy="1194"/>
          </a:xfrm>
        </p:grpSpPr>
        <p:sp>
          <p:nvSpPr>
            <p:cNvPr id="42003" name="Freeform 42">
              <a:extLst>
                <a:ext uri="{FF2B5EF4-FFF2-40B4-BE49-F238E27FC236}">
                  <a16:creationId xmlns:a16="http://schemas.microsoft.com/office/drawing/2014/main" id="{385A03CF-7FBB-4BC0-9927-AFFA5392EC68}"/>
                </a:ext>
              </a:extLst>
            </p:cNvPr>
            <p:cNvSpPr>
              <a:spLocks/>
            </p:cNvSpPr>
            <p:nvPr/>
          </p:nvSpPr>
          <p:spPr bwMode="auto">
            <a:xfrm>
              <a:off x="1177" y="2333"/>
              <a:ext cx="1" cy="168"/>
            </a:xfrm>
            <a:custGeom>
              <a:avLst/>
              <a:gdLst>
                <a:gd name="T0" fmla="*/ 0 w 1"/>
                <a:gd name="T1" fmla="*/ 168 h 168"/>
                <a:gd name="T2" fmla="*/ 0 w 1"/>
                <a:gd name="T3" fmla="*/ 0 h 168"/>
                <a:gd name="T4" fmla="*/ 0 60000 65536"/>
                <a:gd name="T5" fmla="*/ 0 60000 65536"/>
                <a:gd name="T6" fmla="*/ 0 w 1"/>
                <a:gd name="T7" fmla="*/ 0 h 168"/>
                <a:gd name="T8" fmla="*/ 1 w 1"/>
                <a:gd name="T9" fmla="*/ 168 h 168"/>
              </a:gdLst>
              <a:ahLst/>
              <a:cxnLst>
                <a:cxn ang="T4">
                  <a:pos x="T0" y="T1"/>
                </a:cxn>
                <a:cxn ang="T5">
                  <a:pos x="T2" y="T3"/>
                </a:cxn>
              </a:cxnLst>
              <a:rect l="T6" t="T7" r="T8" b="T9"/>
              <a:pathLst>
                <a:path w="1" h="168">
                  <a:moveTo>
                    <a:pt x="0" y="168"/>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2004" name="Freeform 43">
              <a:extLst>
                <a:ext uri="{FF2B5EF4-FFF2-40B4-BE49-F238E27FC236}">
                  <a16:creationId xmlns:a16="http://schemas.microsoft.com/office/drawing/2014/main" id="{E2E5E3E5-8324-4718-B320-606CD651D876}"/>
                </a:ext>
              </a:extLst>
            </p:cNvPr>
            <p:cNvSpPr>
              <a:spLocks/>
            </p:cNvSpPr>
            <p:nvPr/>
          </p:nvSpPr>
          <p:spPr bwMode="auto">
            <a:xfrm>
              <a:off x="1171" y="2885"/>
              <a:ext cx="1" cy="174"/>
            </a:xfrm>
            <a:custGeom>
              <a:avLst/>
              <a:gdLst>
                <a:gd name="T0" fmla="*/ 0 w 1"/>
                <a:gd name="T1" fmla="*/ 0 h 174"/>
                <a:gd name="T2" fmla="*/ 0 w 1"/>
                <a:gd name="T3" fmla="*/ 174 h 174"/>
                <a:gd name="T4" fmla="*/ 0 60000 65536"/>
                <a:gd name="T5" fmla="*/ 0 60000 65536"/>
                <a:gd name="T6" fmla="*/ 0 w 1"/>
                <a:gd name="T7" fmla="*/ 0 h 174"/>
                <a:gd name="T8" fmla="*/ 1 w 1"/>
                <a:gd name="T9" fmla="*/ 174 h 174"/>
              </a:gdLst>
              <a:ahLst/>
              <a:cxnLst>
                <a:cxn ang="T4">
                  <a:pos x="T0" y="T1"/>
                </a:cxn>
                <a:cxn ang="T5">
                  <a:pos x="T2" y="T3"/>
                </a:cxn>
              </a:cxnLst>
              <a:rect l="T6" t="T7" r="T8" b="T9"/>
              <a:pathLst>
                <a:path w="1" h="174">
                  <a:moveTo>
                    <a:pt x="0" y="0"/>
                  </a:moveTo>
                  <a:lnTo>
                    <a:pt x="0" y="174"/>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2005" name="Freeform 44">
              <a:extLst>
                <a:ext uri="{FF2B5EF4-FFF2-40B4-BE49-F238E27FC236}">
                  <a16:creationId xmlns:a16="http://schemas.microsoft.com/office/drawing/2014/main" id="{5ED93CC9-69CD-4F40-B717-9ECD4BC7459D}"/>
                </a:ext>
              </a:extLst>
            </p:cNvPr>
            <p:cNvSpPr>
              <a:spLocks/>
            </p:cNvSpPr>
            <p:nvPr/>
          </p:nvSpPr>
          <p:spPr bwMode="auto">
            <a:xfrm>
              <a:off x="601" y="2333"/>
              <a:ext cx="576" cy="6"/>
            </a:xfrm>
            <a:custGeom>
              <a:avLst/>
              <a:gdLst>
                <a:gd name="T0" fmla="*/ 0 w 576"/>
                <a:gd name="T1" fmla="*/ 6 h 6"/>
                <a:gd name="T2" fmla="*/ 576 w 576"/>
                <a:gd name="T3" fmla="*/ 0 h 6"/>
                <a:gd name="T4" fmla="*/ 0 60000 65536"/>
                <a:gd name="T5" fmla="*/ 0 60000 65536"/>
                <a:gd name="T6" fmla="*/ 0 w 576"/>
                <a:gd name="T7" fmla="*/ 0 h 6"/>
                <a:gd name="T8" fmla="*/ 576 w 576"/>
                <a:gd name="T9" fmla="*/ 6 h 6"/>
              </a:gdLst>
              <a:ahLst/>
              <a:cxnLst>
                <a:cxn ang="T4">
                  <a:pos x="T0" y="T1"/>
                </a:cxn>
                <a:cxn ang="T5">
                  <a:pos x="T2" y="T3"/>
                </a:cxn>
              </a:cxnLst>
              <a:rect l="T6" t="T7" r="T8" b="T9"/>
              <a:pathLst>
                <a:path w="576" h="6">
                  <a:moveTo>
                    <a:pt x="0" y="6"/>
                  </a:moveTo>
                  <a:lnTo>
                    <a:pt x="576"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2006" name="Freeform 45">
              <a:extLst>
                <a:ext uri="{FF2B5EF4-FFF2-40B4-BE49-F238E27FC236}">
                  <a16:creationId xmlns:a16="http://schemas.microsoft.com/office/drawing/2014/main" id="{71B9E001-5B21-4D79-BAEC-055EC197041F}"/>
                </a:ext>
              </a:extLst>
            </p:cNvPr>
            <p:cNvSpPr>
              <a:spLocks/>
            </p:cNvSpPr>
            <p:nvPr/>
          </p:nvSpPr>
          <p:spPr bwMode="auto">
            <a:xfrm>
              <a:off x="598" y="3053"/>
              <a:ext cx="570" cy="3"/>
            </a:xfrm>
            <a:custGeom>
              <a:avLst/>
              <a:gdLst>
                <a:gd name="T0" fmla="*/ 0 w 570"/>
                <a:gd name="T1" fmla="*/ 3 h 3"/>
                <a:gd name="T2" fmla="*/ 570 w 570"/>
                <a:gd name="T3" fmla="*/ 0 h 3"/>
                <a:gd name="T4" fmla="*/ 0 60000 65536"/>
                <a:gd name="T5" fmla="*/ 0 60000 65536"/>
                <a:gd name="T6" fmla="*/ 0 w 570"/>
                <a:gd name="T7" fmla="*/ 0 h 3"/>
                <a:gd name="T8" fmla="*/ 570 w 570"/>
                <a:gd name="T9" fmla="*/ 3 h 3"/>
              </a:gdLst>
              <a:ahLst/>
              <a:cxnLst>
                <a:cxn ang="T4">
                  <a:pos x="T0" y="T1"/>
                </a:cxn>
                <a:cxn ang="T5">
                  <a:pos x="T2" y="T3"/>
                </a:cxn>
              </a:cxnLst>
              <a:rect l="T6" t="T7" r="T8" b="T9"/>
              <a:pathLst>
                <a:path w="570" h="3">
                  <a:moveTo>
                    <a:pt x="0" y="3"/>
                  </a:moveTo>
                  <a:lnTo>
                    <a:pt x="57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2007" name="Line 46">
              <a:extLst>
                <a:ext uri="{FF2B5EF4-FFF2-40B4-BE49-F238E27FC236}">
                  <a16:creationId xmlns:a16="http://schemas.microsoft.com/office/drawing/2014/main" id="{BB7AD478-6747-49A8-81DE-A6915E346C69}"/>
                </a:ext>
              </a:extLst>
            </p:cNvPr>
            <p:cNvSpPr>
              <a:spLocks noChangeShapeType="1"/>
            </p:cNvSpPr>
            <p:nvPr/>
          </p:nvSpPr>
          <p:spPr bwMode="auto">
            <a:xfrm>
              <a:off x="581" y="2261"/>
              <a:ext cx="288"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08" name="Text Box 47">
              <a:extLst>
                <a:ext uri="{FF2B5EF4-FFF2-40B4-BE49-F238E27FC236}">
                  <a16:creationId xmlns:a16="http://schemas.microsoft.com/office/drawing/2014/main" id="{D093918A-5BB9-489B-B3FB-9449334DEA27}"/>
                </a:ext>
              </a:extLst>
            </p:cNvPr>
            <p:cNvSpPr txBox="1">
              <a:spLocks noChangeArrowheads="1"/>
            </p:cNvSpPr>
            <p:nvPr/>
          </p:nvSpPr>
          <p:spPr bwMode="auto">
            <a:xfrm>
              <a:off x="1247" y="2523"/>
              <a:ext cx="62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L</a:t>
              </a:r>
            </a:p>
          </p:txBody>
        </p:sp>
        <p:sp>
          <p:nvSpPr>
            <p:cNvPr id="42009" name="Oval 48">
              <a:extLst>
                <a:ext uri="{FF2B5EF4-FFF2-40B4-BE49-F238E27FC236}">
                  <a16:creationId xmlns:a16="http://schemas.microsoft.com/office/drawing/2014/main" id="{0930F420-A134-4C1D-A6E9-387229F640D3}"/>
                </a:ext>
              </a:extLst>
            </p:cNvPr>
            <p:cNvSpPr>
              <a:spLocks noChangeArrowheads="1"/>
            </p:cNvSpPr>
            <p:nvPr/>
          </p:nvSpPr>
          <p:spPr bwMode="auto">
            <a:xfrm>
              <a:off x="547" y="3029"/>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2010" name="Oval 49">
              <a:extLst>
                <a:ext uri="{FF2B5EF4-FFF2-40B4-BE49-F238E27FC236}">
                  <a16:creationId xmlns:a16="http://schemas.microsoft.com/office/drawing/2014/main" id="{948CCCB5-7BF1-4F44-A2CA-A4D5B5A5FD5B}"/>
                </a:ext>
              </a:extLst>
            </p:cNvPr>
            <p:cNvSpPr>
              <a:spLocks noChangeArrowheads="1"/>
            </p:cNvSpPr>
            <p:nvPr/>
          </p:nvSpPr>
          <p:spPr bwMode="auto">
            <a:xfrm>
              <a:off x="547" y="2309"/>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2011" name="Text Box 50">
              <a:extLst>
                <a:ext uri="{FF2B5EF4-FFF2-40B4-BE49-F238E27FC236}">
                  <a16:creationId xmlns:a16="http://schemas.microsoft.com/office/drawing/2014/main" id="{1249B058-2F5C-4F1A-A7DC-EC1F14EF208B}"/>
                </a:ext>
              </a:extLst>
            </p:cNvPr>
            <p:cNvSpPr txBox="1">
              <a:spLocks noChangeArrowheads="1"/>
            </p:cNvSpPr>
            <p:nvPr/>
          </p:nvSpPr>
          <p:spPr bwMode="auto">
            <a:xfrm>
              <a:off x="466" y="2325"/>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42012" name="Text Box 51">
              <a:extLst>
                <a:ext uri="{FF2B5EF4-FFF2-40B4-BE49-F238E27FC236}">
                  <a16:creationId xmlns:a16="http://schemas.microsoft.com/office/drawing/2014/main" id="{E21ACA9B-3A16-4086-9024-BDEB9EBBECEB}"/>
                </a:ext>
              </a:extLst>
            </p:cNvPr>
            <p:cNvSpPr txBox="1">
              <a:spLocks noChangeArrowheads="1"/>
            </p:cNvSpPr>
            <p:nvPr/>
          </p:nvSpPr>
          <p:spPr bwMode="auto">
            <a:xfrm>
              <a:off x="479" y="275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graphicFrame>
          <p:nvGraphicFramePr>
            <p:cNvPr id="42013" name="Object 52">
              <a:extLst>
                <a:ext uri="{FF2B5EF4-FFF2-40B4-BE49-F238E27FC236}">
                  <a16:creationId xmlns:a16="http://schemas.microsoft.com/office/drawing/2014/main" id="{44C0C163-2882-4DA0-AC8D-6E89CAD6587F}"/>
                </a:ext>
              </a:extLst>
            </p:cNvPr>
            <p:cNvGraphicFramePr>
              <a:graphicFrameLocks noChangeAspect="1"/>
            </p:cNvGraphicFramePr>
            <p:nvPr/>
          </p:nvGraphicFramePr>
          <p:xfrm>
            <a:off x="431" y="2550"/>
            <a:ext cx="282" cy="343"/>
          </p:xfrm>
          <a:graphic>
            <a:graphicData uri="http://schemas.openxmlformats.org/presentationml/2006/ole">
              <mc:AlternateContent xmlns:mc="http://schemas.openxmlformats.org/markup-compatibility/2006">
                <mc:Choice xmlns:v="urn:schemas-microsoft-com:vml" Requires="v">
                  <p:oleObj spid="_x0000_s42049" name="公式" r:id="rId13" imgW="228452" imgH="279444" progId="Equation.3">
                    <p:embed/>
                  </p:oleObj>
                </mc:Choice>
                <mc:Fallback>
                  <p:oleObj name="公式" r:id="rId13" imgW="228452" imgH="279444" progId="Equation.3">
                    <p:embed/>
                    <p:pic>
                      <p:nvPicPr>
                        <p:cNvPr id="0" name="Object 5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1" y="2550"/>
                          <a:ext cx="282" cy="3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2014" name="Object 53">
              <a:extLst>
                <a:ext uri="{FF2B5EF4-FFF2-40B4-BE49-F238E27FC236}">
                  <a16:creationId xmlns:a16="http://schemas.microsoft.com/office/drawing/2014/main" id="{6F374043-B51A-45C6-8FA1-4979CC5E6C7C}"/>
                </a:ext>
              </a:extLst>
            </p:cNvPr>
            <p:cNvGraphicFramePr>
              <a:graphicFrameLocks noChangeAspect="1"/>
            </p:cNvGraphicFramePr>
            <p:nvPr/>
          </p:nvGraphicFramePr>
          <p:xfrm>
            <a:off x="644" y="1889"/>
            <a:ext cx="187" cy="317"/>
          </p:xfrm>
          <a:graphic>
            <a:graphicData uri="http://schemas.openxmlformats.org/presentationml/2006/ole">
              <mc:AlternateContent xmlns:mc="http://schemas.openxmlformats.org/markup-compatibility/2006">
                <mc:Choice xmlns:v="urn:schemas-microsoft-com:vml" Requires="v">
                  <p:oleObj spid="_x0000_s42050" name="公式" r:id="rId15" imgW="114423" imgH="203375" progId="Equation.3">
                    <p:embed/>
                  </p:oleObj>
                </mc:Choice>
                <mc:Fallback>
                  <p:oleObj name="公式" r:id="rId15" imgW="114423" imgH="203375" progId="Equation.3">
                    <p:embed/>
                    <p:pic>
                      <p:nvPicPr>
                        <p:cNvPr id="0" name="Object 5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4" y="1889"/>
                          <a:ext cx="187"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2015" name="Group 54">
              <a:extLst>
                <a:ext uri="{FF2B5EF4-FFF2-40B4-BE49-F238E27FC236}">
                  <a16:creationId xmlns:a16="http://schemas.microsoft.com/office/drawing/2014/main" id="{546D97A0-F8EA-4366-80B5-A935F9B6F439}"/>
                </a:ext>
              </a:extLst>
            </p:cNvPr>
            <p:cNvGrpSpPr>
              <a:grpSpLocks/>
            </p:cNvGrpSpPr>
            <p:nvPr/>
          </p:nvGrpSpPr>
          <p:grpSpPr bwMode="auto">
            <a:xfrm rot="5400000">
              <a:off x="748" y="2433"/>
              <a:ext cx="453" cy="544"/>
              <a:chOff x="476" y="663"/>
              <a:chExt cx="771" cy="862"/>
            </a:xfrm>
          </p:grpSpPr>
          <p:sp>
            <p:nvSpPr>
              <p:cNvPr id="42016" name="AutoShape 55">
                <a:extLst>
                  <a:ext uri="{FF2B5EF4-FFF2-40B4-BE49-F238E27FC236}">
                    <a16:creationId xmlns:a16="http://schemas.microsoft.com/office/drawing/2014/main" id="{B8A09E3E-17F0-45F4-A85A-1CC76223265D}"/>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42017" name="AutoShape 56">
                <a:extLst>
                  <a:ext uri="{FF2B5EF4-FFF2-40B4-BE49-F238E27FC236}">
                    <a16:creationId xmlns:a16="http://schemas.microsoft.com/office/drawing/2014/main" id="{E4CA510C-DBC5-45AC-AA6A-FB8F9A9A73E9}"/>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42018" name="AutoShape 57">
                <a:extLst>
                  <a:ext uri="{FF2B5EF4-FFF2-40B4-BE49-F238E27FC236}">
                    <a16:creationId xmlns:a16="http://schemas.microsoft.com/office/drawing/2014/main" id="{3C3481AD-0B85-4FAD-B0C6-754F13BDAF4B}"/>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42000" name="Group 58">
            <a:extLst>
              <a:ext uri="{FF2B5EF4-FFF2-40B4-BE49-F238E27FC236}">
                <a16:creationId xmlns:a16="http://schemas.microsoft.com/office/drawing/2014/main" id="{539BC607-B775-4B83-B7C3-CBB0AB62862F}"/>
              </a:ext>
            </a:extLst>
          </p:cNvPr>
          <p:cNvGrpSpPr>
            <a:grpSpLocks/>
          </p:cNvGrpSpPr>
          <p:nvPr/>
        </p:nvGrpSpPr>
        <p:grpSpPr bwMode="auto">
          <a:xfrm>
            <a:off x="6588125" y="6446838"/>
            <a:ext cx="792163" cy="366712"/>
            <a:chOff x="4649" y="4020"/>
            <a:chExt cx="499" cy="231"/>
          </a:xfrm>
        </p:grpSpPr>
        <p:pic>
          <p:nvPicPr>
            <p:cNvPr id="42001" name="Picture 59" descr="78900">
              <a:extLst>
                <a:ext uri="{FF2B5EF4-FFF2-40B4-BE49-F238E27FC236}">
                  <a16:creationId xmlns:a16="http://schemas.microsoft.com/office/drawing/2014/main" id="{9898A12B-F5B5-455B-A6CE-F40C7070264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02" name="Text Box 60">
              <a:hlinkClick r:id="" action="ppaction://hlinkshowjump?jump=firstslide"/>
              <a:extLst>
                <a:ext uri="{FF2B5EF4-FFF2-40B4-BE49-F238E27FC236}">
                  <a16:creationId xmlns:a16="http://schemas.microsoft.com/office/drawing/2014/main" id="{D734221E-E368-4005-97EF-2D616AF3AA9A}"/>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1513"/>
                                        </p:tgtEl>
                                        <p:attrNameLst>
                                          <p:attrName>style.visibility</p:attrName>
                                        </p:attrNameLst>
                                      </p:cBhvr>
                                      <p:to>
                                        <p:strVal val="visible"/>
                                      </p:to>
                                    </p:set>
                                    <p:anim calcmode="lin" valueType="num">
                                      <p:cBhvr additive="base">
                                        <p:cTn id="7" dur="500" fill="hold"/>
                                        <p:tgtEl>
                                          <p:spTgt spid="661513"/>
                                        </p:tgtEl>
                                        <p:attrNameLst>
                                          <p:attrName>ppt_x</p:attrName>
                                        </p:attrNameLst>
                                      </p:cBhvr>
                                      <p:tavLst>
                                        <p:tav tm="0">
                                          <p:val>
                                            <p:strVal val="0-#ppt_w/2"/>
                                          </p:val>
                                        </p:tav>
                                        <p:tav tm="100000">
                                          <p:val>
                                            <p:strVal val="#ppt_x"/>
                                          </p:val>
                                        </p:tav>
                                      </p:tavLst>
                                    </p:anim>
                                    <p:anim calcmode="lin" valueType="num">
                                      <p:cBhvr additive="base">
                                        <p:cTn id="8" dur="500" fill="hold"/>
                                        <p:tgtEl>
                                          <p:spTgt spid="66151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661506"/>
                                        </p:tgtEl>
                                        <p:attrNameLst>
                                          <p:attrName>style.visibility</p:attrName>
                                        </p:attrNameLst>
                                      </p:cBhvr>
                                      <p:to>
                                        <p:strVal val="visible"/>
                                      </p:to>
                                    </p:set>
                                    <p:anim calcmode="lin" valueType="num">
                                      <p:cBhvr>
                                        <p:cTn id="18" dur="1000" fill="hold"/>
                                        <p:tgtEl>
                                          <p:spTgt spid="661506"/>
                                        </p:tgtEl>
                                        <p:attrNameLst>
                                          <p:attrName>ppt_w</p:attrName>
                                        </p:attrNameLst>
                                      </p:cBhvr>
                                      <p:tavLst>
                                        <p:tav tm="0">
                                          <p:val>
                                            <p:strVal val="#ppt_w*0.70"/>
                                          </p:val>
                                        </p:tav>
                                        <p:tav tm="100000">
                                          <p:val>
                                            <p:strVal val="#ppt_w"/>
                                          </p:val>
                                        </p:tav>
                                      </p:tavLst>
                                    </p:anim>
                                    <p:anim calcmode="lin" valueType="num">
                                      <p:cBhvr>
                                        <p:cTn id="19" dur="1000" fill="hold"/>
                                        <p:tgtEl>
                                          <p:spTgt spid="661506"/>
                                        </p:tgtEl>
                                        <p:attrNameLst>
                                          <p:attrName>ppt_h</p:attrName>
                                        </p:attrNameLst>
                                      </p:cBhvr>
                                      <p:tavLst>
                                        <p:tav tm="0">
                                          <p:val>
                                            <p:strVal val="#ppt_h"/>
                                          </p:val>
                                        </p:tav>
                                        <p:tav tm="100000">
                                          <p:val>
                                            <p:strVal val="#ppt_h"/>
                                          </p:val>
                                        </p:tav>
                                      </p:tavLst>
                                    </p:anim>
                                    <p:animEffect transition="in" filter="fade">
                                      <p:cBhvr>
                                        <p:cTn id="20" dur="1000"/>
                                        <p:tgtEl>
                                          <p:spTgt spid="66150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661508"/>
                                        </p:tgtEl>
                                        <p:attrNameLst>
                                          <p:attrName>style.visibility</p:attrName>
                                        </p:attrNameLst>
                                      </p:cBhvr>
                                      <p:to>
                                        <p:strVal val="visible"/>
                                      </p:to>
                                    </p:set>
                                    <p:anim calcmode="lin" valueType="num">
                                      <p:cBhvr additive="base">
                                        <p:cTn id="25" dur="500" fill="hold"/>
                                        <p:tgtEl>
                                          <p:spTgt spid="661508"/>
                                        </p:tgtEl>
                                        <p:attrNameLst>
                                          <p:attrName>ppt_x</p:attrName>
                                        </p:attrNameLst>
                                      </p:cBhvr>
                                      <p:tavLst>
                                        <p:tav tm="0">
                                          <p:val>
                                            <p:strVal val="1+#ppt_w/2"/>
                                          </p:val>
                                        </p:tav>
                                        <p:tav tm="100000">
                                          <p:val>
                                            <p:strVal val="#ppt_x"/>
                                          </p:val>
                                        </p:tav>
                                      </p:tavLst>
                                    </p:anim>
                                    <p:anim calcmode="lin" valueType="num">
                                      <p:cBhvr additive="base">
                                        <p:cTn id="26" dur="500" fill="hold"/>
                                        <p:tgtEl>
                                          <p:spTgt spid="66150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661509"/>
                                        </p:tgtEl>
                                        <p:attrNameLst>
                                          <p:attrName>style.visibility</p:attrName>
                                        </p:attrNameLst>
                                      </p:cBhvr>
                                      <p:to>
                                        <p:strVal val="visible"/>
                                      </p:to>
                                    </p:set>
                                    <p:animEffect transition="in" filter="strips(downRight)">
                                      <p:cBhvr>
                                        <p:cTn id="31" dur="2000"/>
                                        <p:tgtEl>
                                          <p:spTgt spid="66150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661507"/>
                                        </p:tgtEl>
                                        <p:attrNameLst>
                                          <p:attrName>style.visibility</p:attrName>
                                        </p:attrNameLst>
                                      </p:cBhvr>
                                      <p:to>
                                        <p:strVal val="visible"/>
                                      </p:to>
                                    </p:set>
                                    <p:anim calcmode="lin" valueType="num">
                                      <p:cBhvr>
                                        <p:cTn id="36" dur="1000" fill="hold"/>
                                        <p:tgtEl>
                                          <p:spTgt spid="661507"/>
                                        </p:tgtEl>
                                        <p:attrNameLst>
                                          <p:attrName>ppt_w</p:attrName>
                                        </p:attrNameLst>
                                      </p:cBhvr>
                                      <p:tavLst>
                                        <p:tav tm="0">
                                          <p:val>
                                            <p:strVal val="#ppt_w*0.70"/>
                                          </p:val>
                                        </p:tav>
                                        <p:tav tm="100000">
                                          <p:val>
                                            <p:strVal val="#ppt_w"/>
                                          </p:val>
                                        </p:tav>
                                      </p:tavLst>
                                    </p:anim>
                                    <p:anim calcmode="lin" valueType="num">
                                      <p:cBhvr>
                                        <p:cTn id="37" dur="1000" fill="hold"/>
                                        <p:tgtEl>
                                          <p:spTgt spid="661507"/>
                                        </p:tgtEl>
                                        <p:attrNameLst>
                                          <p:attrName>ppt_h</p:attrName>
                                        </p:attrNameLst>
                                      </p:cBhvr>
                                      <p:tavLst>
                                        <p:tav tm="0">
                                          <p:val>
                                            <p:strVal val="#ppt_h"/>
                                          </p:val>
                                        </p:tav>
                                        <p:tav tm="100000">
                                          <p:val>
                                            <p:strVal val="#ppt_h"/>
                                          </p:val>
                                        </p:tav>
                                      </p:tavLst>
                                    </p:anim>
                                    <p:animEffect transition="in" filter="fade">
                                      <p:cBhvr>
                                        <p:cTn id="38" dur="1000"/>
                                        <p:tgtEl>
                                          <p:spTgt spid="66150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1000"/>
                                        <p:tgtEl>
                                          <p:spTgt spid="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4" presetClass="entr" presetSubtype="32" fill="hold" grpId="0" nodeType="clickEffect">
                                  <p:stCondLst>
                                    <p:cond delay="0"/>
                                  </p:stCondLst>
                                  <p:childTnLst>
                                    <p:set>
                                      <p:cBhvr>
                                        <p:cTn id="47" dur="1" fill="hold">
                                          <p:stCondLst>
                                            <p:cond delay="0"/>
                                          </p:stCondLst>
                                        </p:cTn>
                                        <p:tgtEl>
                                          <p:spTgt spid="661511"/>
                                        </p:tgtEl>
                                        <p:attrNameLst>
                                          <p:attrName>style.visibility</p:attrName>
                                        </p:attrNameLst>
                                      </p:cBhvr>
                                      <p:to>
                                        <p:strVal val="visible"/>
                                      </p:to>
                                    </p:set>
                                    <p:animEffect transition="in" filter="box(out)">
                                      <p:cBhvr>
                                        <p:cTn id="48" dur="500"/>
                                        <p:tgtEl>
                                          <p:spTgt spid="661511"/>
                                        </p:tgtEl>
                                      </p:cBhvr>
                                    </p:animEffect>
                                  </p:childTnLst>
                                </p:cTn>
                              </p:par>
                            </p:childTnLst>
                          </p:cTn>
                        </p:par>
                        <p:par>
                          <p:cTn id="49" fill="hold" nodeType="afterGroup">
                            <p:stCondLst>
                              <p:cond delay="500"/>
                            </p:stCondLst>
                            <p:childTnLst>
                              <p:par>
                                <p:cTn id="50" presetID="4" presetClass="entr" presetSubtype="32" fill="hold" nodeType="afterEffect">
                                  <p:stCondLst>
                                    <p:cond delay="0"/>
                                  </p:stCondLst>
                                  <p:childTnLst>
                                    <p:set>
                                      <p:cBhvr>
                                        <p:cTn id="51" dur="1" fill="hold">
                                          <p:stCondLst>
                                            <p:cond delay="0"/>
                                          </p:stCondLst>
                                        </p:cTn>
                                        <p:tgtEl>
                                          <p:spTgt spid="661512"/>
                                        </p:tgtEl>
                                        <p:attrNameLst>
                                          <p:attrName>style.visibility</p:attrName>
                                        </p:attrNameLst>
                                      </p:cBhvr>
                                      <p:to>
                                        <p:strVal val="visible"/>
                                      </p:to>
                                    </p:set>
                                    <p:animEffect transition="in" filter="box(out)">
                                      <p:cBhvr>
                                        <p:cTn id="52" dur="500"/>
                                        <p:tgtEl>
                                          <p:spTgt spid="6615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blinds(horizontal)">
                                      <p:cBhvr>
                                        <p:cTn id="57" dur="500"/>
                                        <p:tgtEl>
                                          <p:spTgt spid="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blinds(horizontal)">
                                      <p:cBhvr>
                                        <p:cTn id="62" dur="500"/>
                                        <p:tgtEl>
                                          <p:spTgt spid="8"/>
                                        </p:tgtEl>
                                      </p:cBhvr>
                                    </p:animEffect>
                                  </p:childTnLst>
                                </p:cTn>
                              </p:par>
                            </p:childTnLst>
                          </p:cTn>
                        </p:par>
                        <p:par>
                          <p:cTn id="63" fill="hold" nodeType="afterGroup">
                            <p:stCondLst>
                              <p:cond delay="500"/>
                            </p:stCondLst>
                            <p:childTnLst>
                              <p:par>
                                <p:cTn id="64" presetID="2" presetClass="entr" presetSubtype="4" fill="hold" grpId="0" nodeType="afterEffect">
                                  <p:stCondLst>
                                    <p:cond delay="0"/>
                                  </p:stCondLst>
                                  <p:childTnLst>
                                    <p:set>
                                      <p:cBhvr>
                                        <p:cTn id="65" dur="1" fill="hold">
                                          <p:stCondLst>
                                            <p:cond delay="0"/>
                                          </p:stCondLst>
                                        </p:cTn>
                                        <p:tgtEl>
                                          <p:spTgt spid="661510"/>
                                        </p:tgtEl>
                                        <p:attrNameLst>
                                          <p:attrName>style.visibility</p:attrName>
                                        </p:attrNameLst>
                                      </p:cBhvr>
                                      <p:to>
                                        <p:strVal val="visible"/>
                                      </p:to>
                                    </p:set>
                                    <p:anim calcmode="lin" valueType="num">
                                      <p:cBhvr additive="base">
                                        <p:cTn id="66" dur="500" fill="hold"/>
                                        <p:tgtEl>
                                          <p:spTgt spid="661510"/>
                                        </p:tgtEl>
                                        <p:attrNameLst>
                                          <p:attrName>ppt_x</p:attrName>
                                        </p:attrNameLst>
                                      </p:cBhvr>
                                      <p:tavLst>
                                        <p:tav tm="0">
                                          <p:val>
                                            <p:strVal val="#ppt_x"/>
                                          </p:val>
                                        </p:tav>
                                        <p:tav tm="100000">
                                          <p:val>
                                            <p:strVal val="#ppt_x"/>
                                          </p:val>
                                        </p:tav>
                                      </p:tavLst>
                                    </p:anim>
                                    <p:anim calcmode="lin" valueType="num">
                                      <p:cBhvr additive="base">
                                        <p:cTn id="67" dur="500" fill="hold"/>
                                        <p:tgtEl>
                                          <p:spTgt spid="6615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1506" grpId="0"/>
      <p:bldP spid="661507" grpId="0"/>
      <p:bldP spid="661510" grpId="0" animBg="1" autoUpdateAnimBg="0"/>
      <p:bldP spid="661511" grpId="0"/>
      <p:bldP spid="6615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Text Box 2" descr="绿色大理石">
            <a:extLst>
              <a:ext uri="{FF2B5EF4-FFF2-40B4-BE49-F238E27FC236}">
                <a16:creationId xmlns:a16="http://schemas.microsoft.com/office/drawing/2014/main" id="{A2520101-A0BF-4B8A-8D5F-B09AE0D34711}"/>
              </a:ext>
            </a:extLst>
          </p:cNvPr>
          <p:cNvSpPr txBox="1">
            <a:spLocks noChangeArrowheads="1"/>
          </p:cNvSpPr>
          <p:nvPr/>
        </p:nvSpPr>
        <p:spPr bwMode="auto">
          <a:xfrm>
            <a:off x="611188" y="3860800"/>
            <a:ext cx="898525" cy="519113"/>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功率</a:t>
            </a:r>
          </a:p>
        </p:txBody>
      </p:sp>
      <p:graphicFrame>
        <p:nvGraphicFramePr>
          <p:cNvPr id="663555" name="Object 3">
            <a:extLst>
              <a:ext uri="{FF2B5EF4-FFF2-40B4-BE49-F238E27FC236}">
                <a16:creationId xmlns:a16="http://schemas.microsoft.com/office/drawing/2014/main" id="{BCD950BB-87EC-452E-90D4-0AB895180840}"/>
              </a:ext>
            </a:extLst>
          </p:cNvPr>
          <p:cNvGraphicFramePr>
            <a:graphicFrameLocks noChangeAspect="1"/>
          </p:cNvGraphicFramePr>
          <p:nvPr/>
        </p:nvGraphicFramePr>
        <p:xfrm>
          <a:off x="1908175" y="3789363"/>
          <a:ext cx="6648450" cy="1169987"/>
        </p:xfrm>
        <a:graphic>
          <a:graphicData uri="http://schemas.openxmlformats.org/presentationml/2006/ole">
            <mc:AlternateContent xmlns:mc="http://schemas.openxmlformats.org/markup-compatibility/2006">
              <mc:Choice xmlns:v="urn:schemas-microsoft-com:vml" Requires="v">
                <p:oleObj spid="_x0000_s43057" name="公式" r:id="rId4" imgW="2946597" imgH="508044" progId="Equation.3">
                  <p:embed/>
                </p:oleObj>
              </mc:Choice>
              <mc:Fallback>
                <p:oleObj name="公式" r:id="rId4" imgW="2946597" imgH="508044"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175" y="3789363"/>
                        <a:ext cx="6648450" cy="1169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4">
            <a:extLst>
              <a:ext uri="{FF2B5EF4-FFF2-40B4-BE49-F238E27FC236}">
                <a16:creationId xmlns:a16="http://schemas.microsoft.com/office/drawing/2014/main" id="{33D9E912-2824-4104-A44C-4DEB63BAACE2}"/>
              </a:ext>
            </a:extLst>
          </p:cNvPr>
          <p:cNvGrpSpPr>
            <a:grpSpLocks/>
          </p:cNvGrpSpPr>
          <p:nvPr/>
        </p:nvGrpSpPr>
        <p:grpSpPr bwMode="auto">
          <a:xfrm>
            <a:off x="684213" y="1125538"/>
            <a:ext cx="4392612" cy="2286000"/>
            <a:chOff x="431" y="709"/>
            <a:chExt cx="2524" cy="1440"/>
          </a:xfrm>
        </p:grpSpPr>
        <p:sp>
          <p:nvSpPr>
            <p:cNvPr id="43049" name="Line 5">
              <a:extLst>
                <a:ext uri="{FF2B5EF4-FFF2-40B4-BE49-F238E27FC236}">
                  <a16:creationId xmlns:a16="http://schemas.microsoft.com/office/drawing/2014/main" id="{73029AB3-DF18-4259-9FFA-6865640EEDE6}"/>
                </a:ext>
              </a:extLst>
            </p:cNvPr>
            <p:cNvSpPr>
              <a:spLocks noChangeShapeType="1"/>
            </p:cNvSpPr>
            <p:nvPr/>
          </p:nvSpPr>
          <p:spPr bwMode="auto">
            <a:xfrm flipV="1">
              <a:off x="719" y="709"/>
              <a:ext cx="0" cy="144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050" name="Line 6">
              <a:extLst>
                <a:ext uri="{FF2B5EF4-FFF2-40B4-BE49-F238E27FC236}">
                  <a16:creationId xmlns:a16="http://schemas.microsoft.com/office/drawing/2014/main" id="{F9A6561B-9F9C-408F-A3F0-5B5051DC3582}"/>
                </a:ext>
              </a:extLst>
            </p:cNvPr>
            <p:cNvSpPr>
              <a:spLocks noChangeShapeType="1"/>
            </p:cNvSpPr>
            <p:nvPr/>
          </p:nvSpPr>
          <p:spPr bwMode="auto">
            <a:xfrm flipV="1">
              <a:off x="431" y="1587"/>
              <a:ext cx="2429" cy="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051" name="Text Box 7">
              <a:extLst>
                <a:ext uri="{FF2B5EF4-FFF2-40B4-BE49-F238E27FC236}">
                  <a16:creationId xmlns:a16="http://schemas.microsoft.com/office/drawing/2014/main" id="{F212CA8E-3D30-4FB3-9CC1-E01B4AC82E03}"/>
                </a:ext>
              </a:extLst>
            </p:cNvPr>
            <p:cNvSpPr txBox="1">
              <a:spLocks noChangeArrowheads="1"/>
            </p:cNvSpPr>
            <p:nvPr/>
          </p:nvSpPr>
          <p:spPr bwMode="auto">
            <a:xfrm>
              <a:off x="2602" y="1552"/>
              <a:ext cx="3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43052" name="Freeform 8">
              <a:extLst>
                <a:ext uri="{FF2B5EF4-FFF2-40B4-BE49-F238E27FC236}">
                  <a16:creationId xmlns:a16="http://schemas.microsoft.com/office/drawing/2014/main" id="{A9F3E1C0-C488-4542-A9FB-4EDD0CA4CCF6}"/>
                </a:ext>
              </a:extLst>
            </p:cNvPr>
            <p:cNvSpPr>
              <a:spLocks/>
            </p:cNvSpPr>
            <p:nvPr/>
          </p:nvSpPr>
          <p:spPr bwMode="auto">
            <a:xfrm flipH="1">
              <a:off x="575" y="1152"/>
              <a:ext cx="1850" cy="873"/>
            </a:xfrm>
            <a:custGeom>
              <a:avLst/>
              <a:gdLst>
                <a:gd name="T0" fmla="*/ 0 w 1850"/>
                <a:gd name="T1" fmla="*/ 445 h 873"/>
                <a:gd name="T2" fmla="*/ 86 w 1850"/>
                <a:gd name="T3" fmla="*/ 291 h 873"/>
                <a:gd name="T4" fmla="*/ 161 w 1850"/>
                <a:gd name="T5" fmla="*/ 167 h 873"/>
                <a:gd name="T6" fmla="*/ 256 w 1850"/>
                <a:gd name="T7" fmla="*/ 58 h 873"/>
                <a:gd name="T8" fmla="*/ 364 w 1850"/>
                <a:gd name="T9" fmla="*/ 7 h 873"/>
                <a:gd name="T10" fmla="*/ 498 w 1850"/>
                <a:gd name="T11" fmla="*/ 69 h 873"/>
                <a:gd name="T12" fmla="*/ 632 w 1850"/>
                <a:gd name="T13" fmla="*/ 251 h 873"/>
                <a:gd name="T14" fmla="*/ 732 w 1850"/>
                <a:gd name="T15" fmla="*/ 435 h 873"/>
                <a:gd name="T16" fmla="*/ 845 w 1850"/>
                <a:gd name="T17" fmla="*/ 633 h 873"/>
                <a:gd name="T18" fmla="*/ 956 w 1850"/>
                <a:gd name="T19" fmla="*/ 793 h 873"/>
                <a:gd name="T20" fmla="*/ 1110 w 1850"/>
                <a:gd name="T21" fmla="*/ 867 h 873"/>
                <a:gd name="T22" fmla="*/ 1275 w 1850"/>
                <a:gd name="T23" fmla="*/ 752 h 873"/>
                <a:gd name="T24" fmla="*/ 1463 w 1850"/>
                <a:gd name="T25" fmla="*/ 447 h 873"/>
                <a:gd name="T26" fmla="*/ 1550 w 1850"/>
                <a:gd name="T27" fmla="*/ 282 h 873"/>
                <a:gd name="T28" fmla="*/ 1702 w 1850"/>
                <a:gd name="T29" fmla="*/ 72 h 873"/>
                <a:gd name="T30" fmla="*/ 1828 w 1850"/>
                <a:gd name="T31" fmla="*/ 10 h 873"/>
                <a:gd name="T32" fmla="*/ 1835 w 1850"/>
                <a:gd name="T33" fmla="*/ 13 h 8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50"/>
                <a:gd name="T52" fmla="*/ 0 h 873"/>
                <a:gd name="T53" fmla="*/ 1850 w 1850"/>
                <a:gd name="T54" fmla="*/ 873 h 8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50" h="873">
                  <a:moveTo>
                    <a:pt x="0" y="445"/>
                  </a:moveTo>
                  <a:cubicBezTo>
                    <a:pt x="14" y="418"/>
                    <a:pt x="59" y="337"/>
                    <a:pt x="86" y="291"/>
                  </a:cubicBezTo>
                  <a:cubicBezTo>
                    <a:pt x="113" y="245"/>
                    <a:pt x="133" y="206"/>
                    <a:pt x="161" y="167"/>
                  </a:cubicBezTo>
                  <a:cubicBezTo>
                    <a:pt x="189" y="128"/>
                    <a:pt x="223" y="84"/>
                    <a:pt x="256" y="58"/>
                  </a:cubicBezTo>
                  <a:cubicBezTo>
                    <a:pt x="290" y="31"/>
                    <a:pt x="324" y="5"/>
                    <a:pt x="364" y="7"/>
                  </a:cubicBezTo>
                  <a:cubicBezTo>
                    <a:pt x="405" y="10"/>
                    <a:pt x="453" y="29"/>
                    <a:pt x="498" y="69"/>
                  </a:cubicBezTo>
                  <a:cubicBezTo>
                    <a:pt x="543" y="110"/>
                    <a:pt x="593" y="190"/>
                    <a:pt x="632" y="251"/>
                  </a:cubicBezTo>
                  <a:cubicBezTo>
                    <a:pt x="670" y="311"/>
                    <a:pt x="696" y="371"/>
                    <a:pt x="732" y="435"/>
                  </a:cubicBezTo>
                  <a:cubicBezTo>
                    <a:pt x="768" y="498"/>
                    <a:pt x="808" y="573"/>
                    <a:pt x="845" y="633"/>
                  </a:cubicBezTo>
                  <a:cubicBezTo>
                    <a:pt x="883" y="692"/>
                    <a:pt x="912" y="754"/>
                    <a:pt x="956" y="793"/>
                  </a:cubicBezTo>
                  <a:cubicBezTo>
                    <a:pt x="1000" y="832"/>
                    <a:pt x="1057" y="873"/>
                    <a:pt x="1110" y="867"/>
                  </a:cubicBezTo>
                  <a:cubicBezTo>
                    <a:pt x="1164" y="860"/>
                    <a:pt x="1216" y="822"/>
                    <a:pt x="1275" y="752"/>
                  </a:cubicBezTo>
                  <a:cubicBezTo>
                    <a:pt x="1334" y="682"/>
                    <a:pt x="1417" y="525"/>
                    <a:pt x="1463" y="447"/>
                  </a:cubicBezTo>
                  <a:cubicBezTo>
                    <a:pt x="1508" y="369"/>
                    <a:pt x="1511" y="344"/>
                    <a:pt x="1550" y="282"/>
                  </a:cubicBezTo>
                  <a:cubicBezTo>
                    <a:pt x="1590" y="220"/>
                    <a:pt x="1656" y="117"/>
                    <a:pt x="1702" y="72"/>
                  </a:cubicBezTo>
                  <a:cubicBezTo>
                    <a:pt x="1748" y="26"/>
                    <a:pt x="1806" y="20"/>
                    <a:pt x="1828" y="10"/>
                  </a:cubicBezTo>
                  <a:cubicBezTo>
                    <a:pt x="1850" y="0"/>
                    <a:pt x="1834" y="13"/>
                    <a:pt x="1835" y="13"/>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3053" name="Freeform 9">
              <a:extLst>
                <a:ext uri="{FF2B5EF4-FFF2-40B4-BE49-F238E27FC236}">
                  <a16:creationId xmlns:a16="http://schemas.microsoft.com/office/drawing/2014/main" id="{FD7062BC-7DFA-4670-B611-6A1F97947AC6}"/>
                </a:ext>
              </a:extLst>
            </p:cNvPr>
            <p:cNvSpPr>
              <a:spLocks/>
            </p:cNvSpPr>
            <p:nvPr/>
          </p:nvSpPr>
          <p:spPr bwMode="auto">
            <a:xfrm>
              <a:off x="566" y="1374"/>
              <a:ext cx="1977" cy="432"/>
            </a:xfrm>
            <a:custGeom>
              <a:avLst/>
              <a:gdLst>
                <a:gd name="T0" fmla="*/ 24 w 1977"/>
                <a:gd name="T1" fmla="*/ 217 h 432"/>
                <a:gd name="T2" fmla="*/ 30 w 1977"/>
                <a:gd name="T3" fmla="*/ 217 h 432"/>
                <a:gd name="T4" fmla="*/ 33 w 1977"/>
                <a:gd name="T5" fmla="*/ 215 h 432"/>
                <a:gd name="T6" fmla="*/ 231 w 1977"/>
                <a:gd name="T7" fmla="*/ 53 h 432"/>
                <a:gd name="T8" fmla="*/ 411 w 1977"/>
                <a:gd name="T9" fmla="*/ 2 h 432"/>
                <a:gd name="T10" fmla="*/ 586 w 1977"/>
                <a:gd name="T11" fmla="*/ 67 h 432"/>
                <a:gd name="T12" fmla="*/ 764 w 1977"/>
                <a:gd name="T13" fmla="*/ 217 h 432"/>
                <a:gd name="T14" fmla="*/ 981 w 1977"/>
                <a:gd name="T15" fmla="*/ 385 h 432"/>
                <a:gd name="T16" fmla="*/ 1116 w 1977"/>
                <a:gd name="T17" fmla="*/ 430 h 432"/>
                <a:gd name="T18" fmla="*/ 1258 w 1977"/>
                <a:gd name="T19" fmla="*/ 397 h 432"/>
                <a:gd name="T20" fmla="*/ 1401 w 1977"/>
                <a:gd name="T21" fmla="*/ 286 h 432"/>
                <a:gd name="T22" fmla="*/ 1500 w 1977"/>
                <a:gd name="T23" fmla="*/ 205 h 432"/>
                <a:gd name="T24" fmla="*/ 1638 w 1977"/>
                <a:gd name="T25" fmla="*/ 82 h 432"/>
                <a:gd name="T26" fmla="*/ 1809 w 1977"/>
                <a:gd name="T27" fmla="*/ 13 h 432"/>
                <a:gd name="T28" fmla="*/ 1926 w 1977"/>
                <a:gd name="T29" fmla="*/ 28 h 432"/>
                <a:gd name="T30" fmla="*/ 1977 w 1977"/>
                <a:gd name="T31" fmla="*/ 52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7"/>
                <a:gd name="T49" fmla="*/ 0 h 432"/>
                <a:gd name="T50" fmla="*/ 1977 w 1977"/>
                <a:gd name="T51" fmla="*/ 432 h 4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3054" name="Text Box 10">
              <a:extLst>
                <a:ext uri="{FF2B5EF4-FFF2-40B4-BE49-F238E27FC236}">
                  <a16:creationId xmlns:a16="http://schemas.microsoft.com/office/drawing/2014/main" id="{6348F993-2304-42D6-80BF-29BB6C4E0DFB}"/>
                </a:ext>
              </a:extLst>
            </p:cNvPr>
            <p:cNvSpPr txBox="1">
              <a:spLocks noChangeArrowheads="1"/>
            </p:cNvSpPr>
            <p:nvPr/>
          </p:nvSpPr>
          <p:spPr bwMode="auto">
            <a:xfrm>
              <a:off x="2477" y="1253"/>
              <a:ext cx="21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endParaRPr kumimoji="1" lang="en-US" altLang="zh-CN" sz="2800">
                <a:solidFill>
                  <a:schemeClr val="bg1"/>
                </a:solidFill>
                <a:ea typeface="宋体" panose="02010600030101010101" pitchFamily="2" charset="-122"/>
              </a:endParaRPr>
            </a:p>
          </p:txBody>
        </p:sp>
        <p:sp>
          <p:nvSpPr>
            <p:cNvPr id="43055" name="Text Box 11">
              <a:extLst>
                <a:ext uri="{FF2B5EF4-FFF2-40B4-BE49-F238E27FC236}">
                  <a16:creationId xmlns:a16="http://schemas.microsoft.com/office/drawing/2014/main" id="{D5209391-FE6C-47E5-A4E1-2049422D3F97}"/>
                </a:ext>
              </a:extLst>
            </p:cNvPr>
            <p:cNvSpPr txBox="1">
              <a:spLocks noChangeArrowheads="1"/>
            </p:cNvSpPr>
            <p:nvPr/>
          </p:nvSpPr>
          <p:spPr bwMode="auto">
            <a:xfrm>
              <a:off x="464" y="1589"/>
              <a:ext cx="20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43056" name="Text Box 12">
              <a:extLst>
                <a:ext uri="{FF2B5EF4-FFF2-40B4-BE49-F238E27FC236}">
                  <a16:creationId xmlns:a16="http://schemas.microsoft.com/office/drawing/2014/main" id="{26291550-34A6-4F16-9827-118649481FAA}"/>
                </a:ext>
              </a:extLst>
            </p:cNvPr>
            <p:cNvSpPr txBox="1">
              <a:spLocks noChangeArrowheads="1"/>
            </p:cNvSpPr>
            <p:nvPr/>
          </p:nvSpPr>
          <p:spPr bwMode="auto">
            <a:xfrm>
              <a:off x="1823" y="821"/>
              <a:ext cx="2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L</a:t>
              </a:r>
              <a:endParaRPr kumimoji="1" lang="en-US" altLang="zh-CN" sz="2800">
                <a:solidFill>
                  <a:schemeClr val="bg1"/>
                </a:solidFill>
                <a:ea typeface="宋体" panose="02010600030101010101" pitchFamily="2" charset="-122"/>
              </a:endParaRPr>
            </a:p>
          </p:txBody>
        </p:sp>
      </p:grpSp>
      <p:grpSp>
        <p:nvGrpSpPr>
          <p:cNvPr id="3" name="Group 13">
            <a:extLst>
              <a:ext uri="{FF2B5EF4-FFF2-40B4-BE49-F238E27FC236}">
                <a16:creationId xmlns:a16="http://schemas.microsoft.com/office/drawing/2014/main" id="{E00249FE-F5DC-48A8-8038-2A4C41068599}"/>
              </a:ext>
            </a:extLst>
          </p:cNvPr>
          <p:cNvGrpSpPr>
            <a:grpSpLocks/>
          </p:cNvGrpSpPr>
          <p:nvPr/>
        </p:nvGrpSpPr>
        <p:grpSpPr bwMode="auto">
          <a:xfrm>
            <a:off x="900113" y="1125538"/>
            <a:ext cx="3743325" cy="2349500"/>
            <a:chOff x="567" y="709"/>
            <a:chExt cx="2102" cy="1480"/>
          </a:xfrm>
        </p:grpSpPr>
        <p:sp>
          <p:nvSpPr>
            <p:cNvPr id="43046" name="Freeform 14">
              <a:extLst>
                <a:ext uri="{FF2B5EF4-FFF2-40B4-BE49-F238E27FC236}">
                  <a16:creationId xmlns:a16="http://schemas.microsoft.com/office/drawing/2014/main" id="{FD200186-AA31-4ABA-9D9D-B53D39C7D733}"/>
                </a:ext>
              </a:extLst>
            </p:cNvPr>
            <p:cNvSpPr>
              <a:spLocks/>
            </p:cNvSpPr>
            <p:nvPr/>
          </p:nvSpPr>
          <p:spPr bwMode="auto">
            <a:xfrm>
              <a:off x="1519" y="981"/>
              <a:ext cx="890" cy="1200"/>
            </a:xfrm>
            <a:custGeom>
              <a:avLst/>
              <a:gdLst>
                <a:gd name="T0" fmla="*/ 890 w 890"/>
                <a:gd name="T1" fmla="*/ 508 h 1248"/>
                <a:gd name="T2" fmla="*/ 860 w 890"/>
                <a:gd name="T3" fmla="*/ 362 h 1248"/>
                <a:gd name="T4" fmla="*/ 821 w 890"/>
                <a:gd name="T5" fmla="*/ 205 h 1248"/>
                <a:gd name="T6" fmla="*/ 764 w 890"/>
                <a:gd name="T7" fmla="*/ 69 h 1248"/>
                <a:gd name="T8" fmla="*/ 710 w 890"/>
                <a:gd name="T9" fmla="*/ 12 h 1248"/>
                <a:gd name="T10" fmla="*/ 653 w 890"/>
                <a:gd name="T11" fmla="*/ 55 h 1248"/>
                <a:gd name="T12" fmla="*/ 575 w 890"/>
                <a:gd name="T13" fmla="*/ 295 h 1248"/>
                <a:gd name="T14" fmla="*/ 524 w 890"/>
                <a:gd name="T15" fmla="*/ 518 h 1248"/>
                <a:gd name="T16" fmla="*/ 479 w 890"/>
                <a:gd name="T17" fmla="*/ 774 h 1248"/>
                <a:gd name="T18" fmla="*/ 427 w 890"/>
                <a:gd name="T19" fmla="*/ 969 h 1248"/>
                <a:gd name="T20" fmla="*/ 355 w 890"/>
                <a:gd name="T21" fmla="*/ 1059 h 1248"/>
                <a:gd name="T22" fmla="*/ 278 w 890"/>
                <a:gd name="T23" fmla="*/ 919 h 1248"/>
                <a:gd name="T24" fmla="*/ 171 w 890"/>
                <a:gd name="T25" fmla="*/ 513 h 1248"/>
                <a:gd name="T26" fmla="*/ 135 w 890"/>
                <a:gd name="T27" fmla="*/ 323 h 1248"/>
                <a:gd name="T28" fmla="*/ 59 w 890"/>
                <a:gd name="T29" fmla="*/ 57 h 1248"/>
                <a:gd name="T30" fmla="*/ 8 w 890"/>
                <a:gd name="T31" fmla="*/ 9 h 1248"/>
                <a:gd name="T32" fmla="*/ 11 w 890"/>
                <a:gd name="T33" fmla="*/ 9 h 1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90"/>
                <a:gd name="T52" fmla="*/ 0 h 1248"/>
                <a:gd name="T53" fmla="*/ 890 w 890"/>
                <a:gd name="T54" fmla="*/ 1248 h 12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90" h="1248">
                  <a:moveTo>
                    <a:pt x="890" y="594"/>
                  </a:moveTo>
                  <a:cubicBezTo>
                    <a:pt x="885" y="566"/>
                    <a:pt x="871" y="482"/>
                    <a:pt x="860" y="423"/>
                  </a:cubicBezTo>
                  <a:cubicBezTo>
                    <a:pt x="849" y="364"/>
                    <a:pt x="837" y="297"/>
                    <a:pt x="821" y="240"/>
                  </a:cubicBezTo>
                  <a:cubicBezTo>
                    <a:pt x="805" y="183"/>
                    <a:pt x="782" y="119"/>
                    <a:pt x="764" y="81"/>
                  </a:cubicBezTo>
                  <a:cubicBezTo>
                    <a:pt x="746" y="43"/>
                    <a:pt x="728" y="15"/>
                    <a:pt x="710" y="12"/>
                  </a:cubicBezTo>
                  <a:cubicBezTo>
                    <a:pt x="692" y="9"/>
                    <a:pt x="675" y="8"/>
                    <a:pt x="653" y="63"/>
                  </a:cubicBezTo>
                  <a:cubicBezTo>
                    <a:pt x="631" y="118"/>
                    <a:pt x="596" y="255"/>
                    <a:pt x="575" y="345"/>
                  </a:cubicBezTo>
                  <a:cubicBezTo>
                    <a:pt x="554" y="435"/>
                    <a:pt x="540" y="513"/>
                    <a:pt x="524" y="606"/>
                  </a:cubicBezTo>
                  <a:cubicBezTo>
                    <a:pt x="508" y="699"/>
                    <a:pt x="495" y="817"/>
                    <a:pt x="479" y="905"/>
                  </a:cubicBezTo>
                  <a:cubicBezTo>
                    <a:pt x="463" y="993"/>
                    <a:pt x="448" y="1078"/>
                    <a:pt x="427" y="1134"/>
                  </a:cubicBezTo>
                  <a:cubicBezTo>
                    <a:pt x="406" y="1189"/>
                    <a:pt x="380" y="1248"/>
                    <a:pt x="355" y="1239"/>
                  </a:cubicBezTo>
                  <a:cubicBezTo>
                    <a:pt x="330" y="1229"/>
                    <a:pt x="309" y="1181"/>
                    <a:pt x="278" y="1075"/>
                  </a:cubicBezTo>
                  <a:cubicBezTo>
                    <a:pt x="247" y="969"/>
                    <a:pt x="195" y="716"/>
                    <a:pt x="171" y="600"/>
                  </a:cubicBezTo>
                  <a:cubicBezTo>
                    <a:pt x="147" y="484"/>
                    <a:pt x="154" y="467"/>
                    <a:pt x="135" y="378"/>
                  </a:cubicBezTo>
                  <a:cubicBezTo>
                    <a:pt x="116" y="289"/>
                    <a:pt x="80" y="127"/>
                    <a:pt x="59" y="66"/>
                  </a:cubicBezTo>
                  <a:cubicBezTo>
                    <a:pt x="38" y="5"/>
                    <a:pt x="16" y="18"/>
                    <a:pt x="8" y="9"/>
                  </a:cubicBezTo>
                  <a:cubicBezTo>
                    <a:pt x="0" y="0"/>
                    <a:pt x="11" y="9"/>
                    <a:pt x="11" y="9"/>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3047" name="Freeform 15">
              <a:extLst>
                <a:ext uri="{FF2B5EF4-FFF2-40B4-BE49-F238E27FC236}">
                  <a16:creationId xmlns:a16="http://schemas.microsoft.com/office/drawing/2014/main" id="{74A9423E-FBCE-4A02-8717-C7C6449D67E6}"/>
                </a:ext>
              </a:extLst>
            </p:cNvPr>
            <p:cNvSpPr>
              <a:spLocks/>
            </p:cNvSpPr>
            <p:nvPr/>
          </p:nvSpPr>
          <p:spPr bwMode="auto">
            <a:xfrm>
              <a:off x="567" y="981"/>
              <a:ext cx="966" cy="1208"/>
            </a:xfrm>
            <a:custGeom>
              <a:avLst/>
              <a:gdLst>
                <a:gd name="T0" fmla="*/ 0 w 966"/>
                <a:gd name="T1" fmla="*/ 616 h 1208"/>
                <a:gd name="T2" fmla="*/ 45 w 966"/>
                <a:gd name="T3" fmla="*/ 403 h 1208"/>
                <a:gd name="T4" fmla="*/ 84 w 966"/>
                <a:gd name="T5" fmla="*/ 232 h 1208"/>
                <a:gd name="T6" fmla="*/ 134 w 966"/>
                <a:gd name="T7" fmla="*/ 81 h 1208"/>
                <a:gd name="T8" fmla="*/ 190 w 966"/>
                <a:gd name="T9" fmla="*/ 11 h 1208"/>
                <a:gd name="T10" fmla="*/ 260 w 966"/>
                <a:gd name="T11" fmla="*/ 96 h 1208"/>
                <a:gd name="T12" fmla="*/ 330 w 966"/>
                <a:gd name="T13" fmla="*/ 348 h 1208"/>
                <a:gd name="T14" fmla="*/ 382 w 966"/>
                <a:gd name="T15" fmla="*/ 602 h 1208"/>
                <a:gd name="T16" fmla="*/ 441 w 966"/>
                <a:gd name="T17" fmla="*/ 876 h 1208"/>
                <a:gd name="T18" fmla="*/ 499 w 966"/>
                <a:gd name="T19" fmla="*/ 1097 h 1208"/>
                <a:gd name="T20" fmla="*/ 579 w 966"/>
                <a:gd name="T21" fmla="*/ 1200 h 1208"/>
                <a:gd name="T22" fmla="*/ 665 w 966"/>
                <a:gd name="T23" fmla="*/ 1041 h 1208"/>
                <a:gd name="T24" fmla="*/ 763 w 966"/>
                <a:gd name="T25" fmla="*/ 619 h 1208"/>
                <a:gd name="T26" fmla="*/ 808 w 966"/>
                <a:gd name="T27" fmla="*/ 391 h 1208"/>
                <a:gd name="T28" fmla="*/ 888 w 966"/>
                <a:gd name="T29" fmla="*/ 101 h 1208"/>
                <a:gd name="T30" fmla="*/ 954 w 966"/>
                <a:gd name="T31" fmla="*/ 14 h 1208"/>
                <a:gd name="T32" fmla="*/ 957 w 966"/>
                <a:gd name="T33" fmla="*/ 20 h 1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6"/>
                <a:gd name="T52" fmla="*/ 0 h 1208"/>
                <a:gd name="T53" fmla="*/ 966 w 966"/>
                <a:gd name="T54" fmla="*/ 1208 h 1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6" h="1208">
                  <a:moveTo>
                    <a:pt x="0" y="616"/>
                  </a:moveTo>
                  <a:cubicBezTo>
                    <a:pt x="7" y="579"/>
                    <a:pt x="31" y="467"/>
                    <a:pt x="45" y="403"/>
                  </a:cubicBezTo>
                  <a:cubicBezTo>
                    <a:pt x="59" y="340"/>
                    <a:pt x="69" y="286"/>
                    <a:pt x="84" y="232"/>
                  </a:cubicBezTo>
                  <a:cubicBezTo>
                    <a:pt x="99" y="178"/>
                    <a:pt x="116" y="117"/>
                    <a:pt x="134" y="81"/>
                  </a:cubicBezTo>
                  <a:cubicBezTo>
                    <a:pt x="151" y="44"/>
                    <a:pt x="169" y="8"/>
                    <a:pt x="190" y="11"/>
                  </a:cubicBezTo>
                  <a:cubicBezTo>
                    <a:pt x="211" y="15"/>
                    <a:pt x="236" y="41"/>
                    <a:pt x="260" y="96"/>
                  </a:cubicBezTo>
                  <a:cubicBezTo>
                    <a:pt x="283" y="153"/>
                    <a:pt x="309" y="264"/>
                    <a:pt x="330" y="348"/>
                  </a:cubicBezTo>
                  <a:cubicBezTo>
                    <a:pt x="349" y="431"/>
                    <a:pt x="363" y="514"/>
                    <a:pt x="382" y="602"/>
                  </a:cubicBezTo>
                  <a:cubicBezTo>
                    <a:pt x="401" y="690"/>
                    <a:pt x="421" y="793"/>
                    <a:pt x="441" y="876"/>
                  </a:cubicBezTo>
                  <a:cubicBezTo>
                    <a:pt x="461" y="958"/>
                    <a:pt x="476" y="1043"/>
                    <a:pt x="499" y="1097"/>
                  </a:cubicBezTo>
                  <a:cubicBezTo>
                    <a:pt x="522" y="1151"/>
                    <a:pt x="551" y="1208"/>
                    <a:pt x="579" y="1200"/>
                  </a:cubicBezTo>
                  <a:cubicBezTo>
                    <a:pt x="607" y="1190"/>
                    <a:pt x="634" y="1137"/>
                    <a:pt x="665" y="1041"/>
                  </a:cubicBezTo>
                  <a:cubicBezTo>
                    <a:pt x="696" y="944"/>
                    <a:pt x="739" y="727"/>
                    <a:pt x="763" y="619"/>
                  </a:cubicBezTo>
                  <a:cubicBezTo>
                    <a:pt x="787" y="511"/>
                    <a:pt x="788" y="477"/>
                    <a:pt x="808" y="391"/>
                  </a:cubicBezTo>
                  <a:cubicBezTo>
                    <a:pt x="829" y="305"/>
                    <a:pt x="864" y="164"/>
                    <a:pt x="888" y="101"/>
                  </a:cubicBezTo>
                  <a:cubicBezTo>
                    <a:pt x="912" y="38"/>
                    <a:pt x="942" y="28"/>
                    <a:pt x="954" y="14"/>
                  </a:cubicBezTo>
                  <a:cubicBezTo>
                    <a:pt x="966" y="0"/>
                    <a:pt x="957" y="19"/>
                    <a:pt x="957" y="20"/>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3048" name="Text Box 16">
              <a:extLst>
                <a:ext uri="{FF2B5EF4-FFF2-40B4-BE49-F238E27FC236}">
                  <a16:creationId xmlns:a16="http://schemas.microsoft.com/office/drawing/2014/main" id="{D6BD765B-E5A4-4275-9DAE-17856EF74729}"/>
                </a:ext>
              </a:extLst>
            </p:cNvPr>
            <p:cNvSpPr txBox="1">
              <a:spLocks noChangeArrowheads="1"/>
            </p:cNvSpPr>
            <p:nvPr/>
          </p:nvSpPr>
          <p:spPr bwMode="auto">
            <a:xfrm>
              <a:off x="2290" y="709"/>
              <a:ext cx="3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p</a:t>
              </a:r>
              <a:r>
                <a:rPr kumimoji="1" lang="en-US" altLang="zh-CN" sz="2800" i="1" baseline="-25000">
                  <a:solidFill>
                    <a:schemeClr val="bg1"/>
                  </a:solidFill>
                  <a:ea typeface="宋体" panose="02010600030101010101" pitchFamily="2" charset="-122"/>
                </a:rPr>
                <a:t>L</a:t>
              </a:r>
              <a:endParaRPr kumimoji="1" lang="en-US" altLang="zh-CN" sz="2800">
                <a:solidFill>
                  <a:schemeClr val="bg1"/>
                </a:solidFill>
                <a:ea typeface="宋体" panose="02010600030101010101" pitchFamily="2" charset="-122"/>
              </a:endParaRPr>
            </a:p>
          </p:txBody>
        </p:sp>
      </p:grpSp>
      <p:grpSp>
        <p:nvGrpSpPr>
          <p:cNvPr id="4" name="Group 17">
            <a:extLst>
              <a:ext uri="{FF2B5EF4-FFF2-40B4-BE49-F238E27FC236}">
                <a16:creationId xmlns:a16="http://schemas.microsoft.com/office/drawing/2014/main" id="{8089B61B-70D8-4076-A73D-7BD1F86BD076}"/>
              </a:ext>
            </a:extLst>
          </p:cNvPr>
          <p:cNvGrpSpPr>
            <a:grpSpLocks/>
          </p:cNvGrpSpPr>
          <p:nvPr/>
        </p:nvGrpSpPr>
        <p:grpSpPr bwMode="auto">
          <a:xfrm>
            <a:off x="1116013" y="1341438"/>
            <a:ext cx="3221037" cy="2160587"/>
            <a:chOff x="3107" y="2478"/>
            <a:chExt cx="2029" cy="1361"/>
          </a:xfrm>
        </p:grpSpPr>
        <p:grpSp>
          <p:nvGrpSpPr>
            <p:cNvPr id="43036" name="Group 18">
              <a:extLst>
                <a:ext uri="{FF2B5EF4-FFF2-40B4-BE49-F238E27FC236}">
                  <a16:creationId xmlns:a16="http://schemas.microsoft.com/office/drawing/2014/main" id="{DE7C2CA3-4DAF-4236-978C-CCD2A0F42B56}"/>
                </a:ext>
              </a:extLst>
            </p:cNvPr>
            <p:cNvGrpSpPr>
              <a:grpSpLocks/>
            </p:cNvGrpSpPr>
            <p:nvPr/>
          </p:nvGrpSpPr>
          <p:grpSpPr bwMode="auto">
            <a:xfrm>
              <a:off x="3957" y="2728"/>
              <a:ext cx="188" cy="158"/>
              <a:chOff x="3303" y="1716"/>
              <a:chExt cx="168" cy="168"/>
            </a:xfrm>
          </p:grpSpPr>
          <p:sp>
            <p:nvSpPr>
              <p:cNvPr id="43044" name="Line 19">
                <a:extLst>
                  <a:ext uri="{FF2B5EF4-FFF2-40B4-BE49-F238E27FC236}">
                    <a16:creationId xmlns:a16="http://schemas.microsoft.com/office/drawing/2014/main" id="{453B94ED-DF0D-481C-9137-7EB1617B07BC}"/>
                  </a:ext>
                </a:extLst>
              </p:cNvPr>
              <p:cNvSpPr>
                <a:spLocks noChangeShapeType="1"/>
              </p:cNvSpPr>
              <p:nvPr/>
            </p:nvSpPr>
            <p:spPr bwMode="auto">
              <a:xfrm>
                <a:off x="3303" y="1812"/>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045" name="Line 20">
                <a:extLst>
                  <a:ext uri="{FF2B5EF4-FFF2-40B4-BE49-F238E27FC236}">
                    <a16:creationId xmlns:a16="http://schemas.microsoft.com/office/drawing/2014/main" id="{3EAB739E-1E7B-401F-9B51-7886F7500EB6}"/>
                  </a:ext>
                </a:extLst>
              </p:cNvPr>
              <p:cNvSpPr>
                <a:spLocks noChangeShapeType="1"/>
              </p:cNvSpPr>
              <p:nvPr/>
            </p:nvSpPr>
            <p:spPr bwMode="auto">
              <a:xfrm rot="-5400000">
                <a:off x="3303" y="1800"/>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43037" name="Line 21">
              <a:extLst>
                <a:ext uri="{FF2B5EF4-FFF2-40B4-BE49-F238E27FC236}">
                  <a16:creationId xmlns:a16="http://schemas.microsoft.com/office/drawing/2014/main" id="{9B723FE2-4FD5-430E-8E99-1FD5CC44C591}"/>
                </a:ext>
              </a:extLst>
            </p:cNvPr>
            <p:cNvSpPr>
              <a:spLocks noChangeShapeType="1"/>
            </p:cNvSpPr>
            <p:nvPr/>
          </p:nvSpPr>
          <p:spPr bwMode="auto">
            <a:xfrm>
              <a:off x="3519" y="3631"/>
              <a:ext cx="189"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43038" name="Group 22">
              <a:extLst>
                <a:ext uri="{FF2B5EF4-FFF2-40B4-BE49-F238E27FC236}">
                  <a16:creationId xmlns:a16="http://schemas.microsoft.com/office/drawing/2014/main" id="{1E58D2F6-2C1F-45F0-A02A-7EFFA81B0849}"/>
                </a:ext>
              </a:extLst>
            </p:cNvPr>
            <p:cNvGrpSpPr>
              <a:grpSpLocks/>
            </p:cNvGrpSpPr>
            <p:nvPr/>
          </p:nvGrpSpPr>
          <p:grpSpPr bwMode="auto">
            <a:xfrm>
              <a:off x="3107" y="2728"/>
              <a:ext cx="188" cy="158"/>
              <a:chOff x="3303" y="1716"/>
              <a:chExt cx="168" cy="168"/>
            </a:xfrm>
          </p:grpSpPr>
          <p:sp>
            <p:nvSpPr>
              <p:cNvPr id="43042" name="Line 23">
                <a:extLst>
                  <a:ext uri="{FF2B5EF4-FFF2-40B4-BE49-F238E27FC236}">
                    <a16:creationId xmlns:a16="http://schemas.microsoft.com/office/drawing/2014/main" id="{36C134B8-347E-49A0-B8BE-A0A54D3D7977}"/>
                  </a:ext>
                </a:extLst>
              </p:cNvPr>
              <p:cNvSpPr>
                <a:spLocks noChangeShapeType="1"/>
              </p:cNvSpPr>
              <p:nvPr/>
            </p:nvSpPr>
            <p:spPr bwMode="auto">
              <a:xfrm>
                <a:off x="3303" y="1812"/>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043" name="Line 24">
                <a:extLst>
                  <a:ext uri="{FF2B5EF4-FFF2-40B4-BE49-F238E27FC236}">
                    <a16:creationId xmlns:a16="http://schemas.microsoft.com/office/drawing/2014/main" id="{0C0900E4-684D-4262-884F-3BFE4DDF9BAC}"/>
                  </a:ext>
                </a:extLst>
              </p:cNvPr>
              <p:cNvSpPr>
                <a:spLocks noChangeShapeType="1"/>
              </p:cNvSpPr>
              <p:nvPr/>
            </p:nvSpPr>
            <p:spPr bwMode="auto">
              <a:xfrm rot="-5400000">
                <a:off x="3303" y="1800"/>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43039" name="Line 25">
              <a:extLst>
                <a:ext uri="{FF2B5EF4-FFF2-40B4-BE49-F238E27FC236}">
                  <a16:creationId xmlns:a16="http://schemas.microsoft.com/office/drawing/2014/main" id="{A0084842-FD5F-40F0-9C8C-A9058723246D}"/>
                </a:ext>
              </a:extLst>
            </p:cNvPr>
            <p:cNvSpPr>
              <a:spLocks noChangeShapeType="1"/>
            </p:cNvSpPr>
            <p:nvPr/>
          </p:nvSpPr>
          <p:spPr bwMode="auto">
            <a:xfrm>
              <a:off x="4367" y="3631"/>
              <a:ext cx="18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040" name="Line 26">
              <a:extLst>
                <a:ext uri="{FF2B5EF4-FFF2-40B4-BE49-F238E27FC236}">
                  <a16:creationId xmlns:a16="http://schemas.microsoft.com/office/drawing/2014/main" id="{4850B9B3-F317-4EB3-96B0-674193F729BF}"/>
                </a:ext>
              </a:extLst>
            </p:cNvPr>
            <p:cNvSpPr>
              <a:spLocks noChangeShapeType="1"/>
            </p:cNvSpPr>
            <p:nvPr/>
          </p:nvSpPr>
          <p:spPr bwMode="auto">
            <a:xfrm>
              <a:off x="4758" y="2478"/>
              <a:ext cx="0" cy="1361"/>
            </a:xfrm>
            <a:prstGeom prst="line">
              <a:avLst/>
            </a:prstGeom>
            <a:noFill/>
            <a:ln w="31750">
              <a:solidFill>
                <a:schemeClr val="bg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041" name="Text Box 27">
              <a:extLst>
                <a:ext uri="{FF2B5EF4-FFF2-40B4-BE49-F238E27FC236}">
                  <a16:creationId xmlns:a16="http://schemas.microsoft.com/office/drawing/2014/main" id="{DC419784-108D-4DE0-B689-D52BF02E666A}"/>
                </a:ext>
              </a:extLst>
            </p:cNvPr>
            <p:cNvSpPr txBox="1">
              <a:spLocks noChangeArrowheads="1"/>
            </p:cNvSpPr>
            <p:nvPr/>
          </p:nvSpPr>
          <p:spPr bwMode="auto">
            <a:xfrm>
              <a:off x="4785" y="3203"/>
              <a:ext cx="35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2</a:t>
              </a:r>
              <a:r>
                <a:rPr kumimoji="1" lang="en-US" altLang="zh-CN" sz="2800">
                  <a:solidFill>
                    <a:schemeClr val="bg1"/>
                  </a:solidFill>
                  <a:ea typeface="宋体" panose="02010600030101010101" pitchFamily="2" charset="-122"/>
                  <a:sym typeface="Symbol" panose="05050102010706020507" pitchFamily="18" charset="2"/>
                </a:rPr>
                <a:t></a:t>
              </a:r>
              <a:endParaRPr kumimoji="1" lang="en-US" altLang="zh-CN" sz="2800">
                <a:solidFill>
                  <a:schemeClr val="bg1"/>
                </a:solidFill>
                <a:ea typeface="宋体" panose="02010600030101010101" pitchFamily="2" charset="-122"/>
              </a:endParaRPr>
            </a:p>
          </p:txBody>
        </p:sp>
      </p:grpSp>
      <p:sp>
        <p:nvSpPr>
          <p:cNvPr id="663580" name="Text Box 28" descr="羊皮纸">
            <a:extLst>
              <a:ext uri="{FF2B5EF4-FFF2-40B4-BE49-F238E27FC236}">
                <a16:creationId xmlns:a16="http://schemas.microsoft.com/office/drawing/2014/main" id="{9CF939E4-936C-4A8D-BE4E-82C7F050078E}"/>
              </a:ext>
            </a:extLst>
          </p:cNvPr>
          <p:cNvSpPr txBox="1">
            <a:spLocks noChangeArrowheads="1"/>
          </p:cNvSpPr>
          <p:nvPr/>
        </p:nvSpPr>
        <p:spPr bwMode="auto">
          <a:xfrm>
            <a:off x="755650" y="4941888"/>
            <a:ext cx="7777163"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    瞬时功率以</a:t>
            </a:r>
            <a:r>
              <a:rPr kumimoji="1" lang="en-US" altLang="zh-CN" sz="2800">
                <a:solidFill>
                  <a:srgbClr val="FFFF00"/>
                </a:solidFill>
                <a:ea typeface="楷体_GB2312" panose="02010609030101010101" pitchFamily="49" charset="-122"/>
              </a:rPr>
              <a:t>2</a:t>
            </a:r>
            <a:r>
              <a:rPr kumimoji="1" lang="en-US" altLang="zh-CN" sz="2800">
                <a:solidFill>
                  <a:srgbClr val="FFFF00"/>
                </a:solidFill>
                <a:ea typeface="楷体_GB2312" panose="02010609030101010101" pitchFamily="49" charset="-122"/>
                <a:sym typeface="Symbol" panose="05050102010706020507" pitchFamily="18" charset="2"/>
              </a:rPr>
              <a:t></a:t>
            </a:r>
            <a:r>
              <a:rPr kumimoji="1"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交变，有正有负，一周期内刚好互相抵消，表明电感只储能不耗能。</a:t>
            </a:r>
            <a:endParaRPr kumimoji="1" lang="zh-CN" altLang="en-US" sz="2800" b="1">
              <a:solidFill>
                <a:srgbClr val="FFFF00"/>
              </a:solidFill>
              <a:latin typeface="楷体_GB2312" panose="02010609030101010101" pitchFamily="49" charset="-122"/>
              <a:ea typeface="楷体_GB2312" panose="02010609030101010101" pitchFamily="49" charset="-122"/>
            </a:endParaRPr>
          </a:p>
        </p:txBody>
      </p:sp>
      <p:grpSp>
        <p:nvGrpSpPr>
          <p:cNvPr id="7" name="Group 29">
            <a:extLst>
              <a:ext uri="{FF2B5EF4-FFF2-40B4-BE49-F238E27FC236}">
                <a16:creationId xmlns:a16="http://schemas.microsoft.com/office/drawing/2014/main" id="{22B35560-0C2A-4B31-BC2B-0EB5ECA15C62}"/>
              </a:ext>
            </a:extLst>
          </p:cNvPr>
          <p:cNvGrpSpPr>
            <a:grpSpLocks/>
          </p:cNvGrpSpPr>
          <p:nvPr/>
        </p:nvGrpSpPr>
        <p:grpSpPr bwMode="auto">
          <a:xfrm>
            <a:off x="5364163" y="1412875"/>
            <a:ext cx="2879725" cy="1836738"/>
            <a:chOff x="3792" y="3024"/>
            <a:chExt cx="1728" cy="1008"/>
          </a:xfrm>
        </p:grpSpPr>
        <p:graphicFrame>
          <p:nvGraphicFramePr>
            <p:cNvPr id="43028" name="Object 30">
              <a:extLst>
                <a:ext uri="{FF2B5EF4-FFF2-40B4-BE49-F238E27FC236}">
                  <a16:creationId xmlns:a16="http://schemas.microsoft.com/office/drawing/2014/main" id="{0354E795-C6D7-4CFF-B7A2-4060AE53FDA1}"/>
                </a:ext>
              </a:extLst>
            </p:cNvPr>
            <p:cNvGraphicFramePr>
              <a:graphicFrameLocks noChangeAspect="1"/>
            </p:cNvGraphicFramePr>
            <p:nvPr/>
          </p:nvGraphicFramePr>
          <p:xfrm>
            <a:off x="3848" y="3024"/>
            <a:ext cx="281" cy="328"/>
          </p:xfrm>
          <a:graphic>
            <a:graphicData uri="http://schemas.openxmlformats.org/presentationml/2006/ole">
              <mc:AlternateContent xmlns:mc="http://schemas.openxmlformats.org/markup-compatibility/2006">
                <mc:Choice xmlns:v="urn:schemas-microsoft-com:vml" Requires="v">
                  <p:oleObj spid="_x0000_s43058" name="公式" r:id="rId6" imgW="215826" imgH="253825" progId="Equation.3">
                    <p:embed/>
                  </p:oleObj>
                </mc:Choice>
                <mc:Fallback>
                  <p:oleObj name="公式" r:id="rId6" imgW="215826" imgH="253825" progId="Equation.3">
                    <p:embed/>
                    <p:pic>
                      <p:nvPicPr>
                        <p:cNvPr id="0" name="Object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8" y="3024"/>
                          <a:ext cx="281"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29" name="Freeform 31">
              <a:extLst>
                <a:ext uri="{FF2B5EF4-FFF2-40B4-BE49-F238E27FC236}">
                  <a16:creationId xmlns:a16="http://schemas.microsoft.com/office/drawing/2014/main" id="{3D7BB1AC-A9BF-4ABD-BC2F-2E2BF1856E1B}"/>
                </a:ext>
              </a:extLst>
            </p:cNvPr>
            <p:cNvSpPr>
              <a:spLocks/>
            </p:cNvSpPr>
            <p:nvPr/>
          </p:nvSpPr>
          <p:spPr bwMode="auto">
            <a:xfrm>
              <a:off x="4608" y="3399"/>
              <a:ext cx="624" cy="632"/>
            </a:xfrm>
            <a:custGeom>
              <a:avLst/>
              <a:gdLst>
                <a:gd name="T0" fmla="*/ 0 w 624"/>
                <a:gd name="T1" fmla="*/ 656 h 624"/>
                <a:gd name="T2" fmla="*/ 624 w 624"/>
                <a:gd name="T3" fmla="*/ 0 h 624"/>
                <a:gd name="T4" fmla="*/ 0 60000 65536"/>
                <a:gd name="T5" fmla="*/ 0 60000 65536"/>
                <a:gd name="T6" fmla="*/ 0 w 624"/>
                <a:gd name="T7" fmla="*/ 0 h 624"/>
                <a:gd name="T8" fmla="*/ 624 w 624"/>
                <a:gd name="T9" fmla="*/ 624 h 624"/>
              </a:gdLst>
              <a:ahLst/>
              <a:cxnLst>
                <a:cxn ang="T4">
                  <a:pos x="T0" y="T1"/>
                </a:cxn>
                <a:cxn ang="T5">
                  <a:pos x="T2" y="T3"/>
                </a:cxn>
              </a:cxnLst>
              <a:rect l="T6" t="T7" r="T8" b="T9"/>
              <a:pathLst>
                <a:path w="624" h="624">
                  <a:moveTo>
                    <a:pt x="0" y="624"/>
                  </a:moveTo>
                  <a:lnTo>
                    <a:pt x="624" y="0"/>
                  </a:lnTo>
                </a:path>
              </a:pathLst>
            </a:custGeom>
            <a:noFill/>
            <a:ln w="28575" cmpd="sng">
              <a:solidFill>
                <a:srgbClr val="66FF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3030" name="Line 32">
              <a:extLst>
                <a:ext uri="{FF2B5EF4-FFF2-40B4-BE49-F238E27FC236}">
                  <a16:creationId xmlns:a16="http://schemas.microsoft.com/office/drawing/2014/main" id="{E6E44428-5490-4DA1-BDB8-AD0B7099CBDE}"/>
                </a:ext>
              </a:extLst>
            </p:cNvPr>
            <p:cNvSpPr>
              <a:spLocks noChangeShapeType="1"/>
            </p:cNvSpPr>
            <p:nvPr/>
          </p:nvSpPr>
          <p:spPr bwMode="auto">
            <a:xfrm rot="16200000" flipV="1">
              <a:off x="3787" y="3210"/>
              <a:ext cx="826" cy="81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3031" name="Object 33">
              <a:extLst>
                <a:ext uri="{FF2B5EF4-FFF2-40B4-BE49-F238E27FC236}">
                  <a16:creationId xmlns:a16="http://schemas.microsoft.com/office/drawing/2014/main" id="{E1A77BFB-5DDD-4F99-88FD-B4341BE877E6}"/>
                </a:ext>
              </a:extLst>
            </p:cNvPr>
            <p:cNvGraphicFramePr>
              <a:graphicFrameLocks noChangeAspect="1"/>
            </p:cNvGraphicFramePr>
            <p:nvPr/>
          </p:nvGraphicFramePr>
          <p:xfrm>
            <a:off x="5232" y="3340"/>
            <a:ext cx="166" cy="285"/>
          </p:xfrm>
          <a:graphic>
            <a:graphicData uri="http://schemas.openxmlformats.org/presentationml/2006/ole">
              <mc:AlternateContent xmlns:mc="http://schemas.openxmlformats.org/markup-compatibility/2006">
                <mc:Choice xmlns:v="urn:schemas-microsoft-com:vml" Requires="v">
                  <p:oleObj spid="_x0000_s43059" name="公式" r:id="rId8" imgW="114423" imgH="203375" progId="Equation.3">
                    <p:embed/>
                  </p:oleObj>
                </mc:Choice>
                <mc:Fallback>
                  <p:oleObj name="公式" r:id="rId8" imgW="114423" imgH="203375" progId="Equation.3">
                    <p:embed/>
                    <p:pic>
                      <p:nvPicPr>
                        <p:cNvPr id="0" name="Object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32" y="3340"/>
                          <a:ext cx="166"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32" name="Line 34">
              <a:extLst>
                <a:ext uri="{FF2B5EF4-FFF2-40B4-BE49-F238E27FC236}">
                  <a16:creationId xmlns:a16="http://schemas.microsoft.com/office/drawing/2014/main" id="{9BDFA7DC-0FAC-4372-92E8-0ACAEABF279B}"/>
                </a:ext>
              </a:extLst>
            </p:cNvPr>
            <p:cNvSpPr>
              <a:spLocks noChangeShapeType="1"/>
            </p:cNvSpPr>
            <p:nvPr/>
          </p:nvSpPr>
          <p:spPr bwMode="auto">
            <a:xfrm>
              <a:off x="4608" y="4031"/>
              <a:ext cx="912" cy="1"/>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43033" name="Freeform 35">
              <a:extLst>
                <a:ext uri="{FF2B5EF4-FFF2-40B4-BE49-F238E27FC236}">
                  <a16:creationId xmlns:a16="http://schemas.microsoft.com/office/drawing/2014/main" id="{46A214E8-410E-4130-99BE-6917E31229FE}"/>
                </a:ext>
              </a:extLst>
            </p:cNvPr>
            <p:cNvSpPr>
              <a:spLocks/>
            </p:cNvSpPr>
            <p:nvPr/>
          </p:nvSpPr>
          <p:spPr bwMode="auto">
            <a:xfrm>
              <a:off x="4737" y="3900"/>
              <a:ext cx="82" cy="131"/>
            </a:xfrm>
            <a:custGeom>
              <a:avLst/>
              <a:gdLst>
                <a:gd name="T0" fmla="*/ 0 w 82"/>
                <a:gd name="T1" fmla="*/ 0 h 129"/>
                <a:gd name="T2" fmla="*/ 39 w 82"/>
                <a:gd name="T3" fmla="*/ 24 h 129"/>
                <a:gd name="T4" fmla="*/ 75 w 82"/>
                <a:gd name="T5" fmla="*/ 76 h 129"/>
                <a:gd name="T6" fmla="*/ 81 w 82"/>
                <a:gd name="T7" fmla="*/ 137 h 129"/>
                <a:gd name="T8" fmla="*/ 0 60000 65536"/>
                <a:gd name="T9" fmla="*/ 0 60000 65536"/>
                <a:gd name="T10" fmla="*/ 0 60000 65536"/>
                <a:gd name="T11" fmla="*/ 0 60000 65536"/>
                <a:gd name="T12" fmla="*/ 0 w 82"/>
                <a:gd name="T13" fmla="*/ 0 h 129"/>
                <a:gd name="T14" fmla="*/ 82 w 82"/>
                <a:gd name="T15" fmla="*/ 129 h 129"/>
              </a:gdLst>
              <a:ahLst/>
              <a:cxnLst>
                <a:cxn ang="T8">
                  <a:pos x="T0" y="T1"/>
                </a:cxn>
                <a:cxn ang="T9">
                  <a:pos x="T2" y="T3"/>
                </a:cxn>
                <a:cxn ang="T10">
                  <a:pos x="T4" y="T5"/>
                </a:cxn>
                <a:cxn ang="T11">
                  <a:pos x="T6" y="T7"/>
                </a:cxn>
              </a:cxnLst>
              <a:rect l="T12" t="T13" r="T14" b="T15"/>
              <a:pathLst>
                <a:path w="82" h="129">
                  <a:moveTo>
                    <a:pt x="0" y="0"/>
                  </a:moveTo>
                  <a:cubicBezTo>
                    <a:pt x="6" y="4"/>
                    <a:pt x="26" y="12"/>
                    <a:pt x="39" y="24"/>
                  </a:cubicBezTo>
                  <a:cubicBezTo>
                    <a:pt x="52" y="36"/>
                    <a:pt x="68" y="54"/>
                    <a:pt x="75" y="72"/>
                  </a:cubicBezTo>
                  <a:cubicBezTo>
                    <a:pt x="82" y="90"/>
                    <a:pt x="80" y="117"/>
                    <a:pt x="81" y="129"/>
                  </a:cubicBezTo>
                </a:path>
              </a:pathLst>
            </a:custGeom>
            <a:noFill/>
            <a:ln w="28575" cap="flat" cmpd="sng">
              <a:solidFill>
                <a:srgbClr val="99FF99"/>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3034" name="Text Box 36">
              <a:extLst>
                <a:ext uri="{FF2B5EF4-FFF2-40B4-BE49-F238E27FC236}">
                  <a16:creationId xmlns:a16="http://schemas.microsoft.com/office/drawing/2014/main" id="{690F15B2-33D1-4ED7-98F0-19D2A60AAE79}"/>
                </a:ext>
              </a:extLst>
            </p:cNvPr>
            <p:cNvSpPr txBox="1">
              <a:spLocks noChangeArrowheads="1"/>
            </p:cNvSpPr>
            <p:nvPr/>
          </p:nvSpPr>
          <p:spPr bwMode="auto">
            <a:xfrm>
              <a:off x="4800" y="3691"/>
              <a:ext cx="384"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i</a:t>
              </a:r>
            </a:p>
          </p:txBody>
        </p:sp>
        <p:sp>
          <p:nvSpPr>
            <p:cNvPr id="43035" name="Freeform 37">
              <a:extLst>
                <a:ext uri="{FF2B5EF4-FFF2-40B4-BE49-F238E27FC236}">
                  <a16:creationId xmlns:a16="http://schemas.microsoft.com/office/drawing/2014/main" id="{9824E64C-0344-4A06-9E3A-E131B28588B9}"/>
                </a:ext>
              </a:extLst>
            </p:cNvPr>
            <p:cNvSpPr>
              <a:spLocks/>
            </p:cNvSpPr>
            <p:nvPr/>
          </p:nvSpPr>
          <p:spPr bwMode="auto">
            <a:xfrm>
              <a:off x="4512" y="3830"/>
              <a:ext cx="192" cy="97"/>
            </a:xfrm>
            <a:custGeom>
              <a:avLst/>
              <a:gdLst>
                <a:gd name="T0" fmla="*/ 0 w 192"/>
                <a:gd name="T1" fmla="*/ 100 h 96"/>
                <a:gd name="T2" fmla="*/ 96 w 192"/>
                <a:gd name="T3" fmla="*/ 0 h 96"/>
                <a:gd name="T4" fmla="*/ 192 w 192"/>
                <a:gd name="T5" fmla="*/ 100 h 96"/>
                <a:gd name="T6" fmla="*/ 0 60000 65536"/>
                <a:gd name="T7" fmla="*/ 0 60000 65536"/>
                <a:gd name="T8" fmla="*/ 0 60000 65536"/>
                <a:gd name="T9" fmla="*/ 0 w 192"/>
                <a:gd name="T10" fmla="*/ 0 h 96"/>
                <a:gd name="T11" fmla="*/ 192 w 192"/>
                <a:gd name="T12" fmla="*/ 96 h 96"/>
              </a:gdLst>
              <a:ahLst/>
              <a:cxnLst>
                <a:cxn ang="T6">
                  <a:pos x="T0" y="T1"/>
                </a:cxn>
                <a:cxn ang="T7">
                  <a:pos x="T2" y="T3"/>
                </a:cxn>
                <a:cxn ang="T8">
                  <a:pos x="T4" y="T5"/>
                </a:cxn>
              </a:cxnLst>
              <a:rect l="T9" t="T10" r="T11" b="T12"/>
              <a:pathLst>
                <a:path w="192" h="96">
                  <a:moveTo>
                    <a:pt x="0" y="96"/>
                  </a:moveTo>
                  <a:lnTo>
                    <a:pt x="96" y="0"/>
                  </a:lnTo>
                  <a:lnTo>
                    <a:pt x="192" y="96"/>
                  </a:lnTo>
                </a:path>
              </a:pathLst>
            </a:custGeom>
            <a:noFill/>
            <a:ln w="28575" cap="flat" cmpd="sng">
              <a:solidFill>
                <a:srgbClr val="99FF9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grpSp>
      <p:sp>
        <p:nvSpPr>
          <p:cNvPr id="663590" name="Text Box 38" descr="绿色大理石">
            <a:extLst>
              <a:ext uri="{FF2B5EF4-FFF2-40B4-BE49-F238E27FC236}">
                <a16:creationId xmlns:a16="http://schemas.microsoft.com/office/drawing/2014/main" id="{7F52DE5E-F0E2-491E-92C7-1C5ED9F1AAD4}"/>
              </a:ext>
            </a:extLst>
          </p:cNvPr>
          <p:cNvSpPr txBox="1">
            <a:spLocks noChangeArrowheads="1"/>
          </p:cNvSpPr>
          <p:nvPr/>
        </p:nvSpPr>
        <p:spPr bwMode="auto">
          <a:xfrm>
            <a:off x="468313" y="549275"/>
            <a:ext cx="2684462" cy="519113"/>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波形图及相量图</a:t>
            </a:r>
          </a:p>
        </p:txBody>
      </p:sp>
      <p:sp>
        <p:nvSpPr>
          <p:cNvPr id="663591" name="AutoShape 39" descr="羊皮纸">
            <a:extLst>
              <a:ext uri="{FF2B5EF4-FFF2-40B4-BE49-F238E27FC236}">
                <a16:creationId xmlns:a16="http://schemas.microsoft.com/office/drawing/2014/main" id="{F85861CD-F1D1-483E-958E-1D74C9744337}"/>
              </a:ext>
            </a:extLst>
          </p:cNvPr>
          <p:cNvSpPr>
            <a:spLocks noChangeArrowheads="1"/>
          </p:cNvSpPr>
          <p:nvPr/>
        </p:nvSpPr>
        <p:spPr bwMode="auto">
          <a:xfrm>
            <a:off x="6588125" y="620713"/>
            <a:ext cx="1800225" cy="1008062"/>
          </a:xfrm>
          <a:prstGeom prst="wedgeRoundRectCallout">
            <a:avLst>
              <a:gd name="adj1" fmla="val -67903"/>
              <a:gd name="adj2" fmla="val 95199"/>
              <a:gd name="adj3" fmla="val 16667"/>
            </a:avLst>
          </a:prstGeom>
          <a:blipFill dpi="0" rotWithShape="1">
            <a:blip r:embed="rId10"/>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楷体_GB2312" panose="02010609030101010101" pitchFamily="49" charset="-122"/>
                <a:ea typeface="楷体_GB2312" panose="02010609030101010101" pitchFamily="49" charset="-122"/>
              </a:rPr>
              <a:t>电压超前电流</a:t>
            </a:r>
            <a:r>
              <a:rPr lang="en-US" altLang="zh-CN" sz="2800" b="1">
                <a:latin typeface="楷体_GB2312" panose="02010609030101010101" pitchFamily="49" charset="-122"/>
                <a:ea typeface="楷体_GB2312" panose="02010609030101010101" pitchFamily="49" charset="-122"/>
              </a:rPr>
              <a:t>90</a:t>
            </a:r>
            <a:r>
              <a:rPr lang="en-US" altLang="zh-CN" sz="2800" b="1" baseline="30000">
                <a:latin typeface="楷体_GB2312" panose="02010609030101010101" pitchFamily="49" charset="-122"/>
                <a:ea typeface="楷体_GB2312" panose="02010609030101010101" pitchFamily="49" charset="-122"/>
              </a:rPr>
              <a:t>0</a:t>
            </a:r>
          </a:p>
        </p:txBody>
      </p:sp>
      <p:grpSp>
        <p:nvGrpSpPr>
          <p:cNvPr id="43019" name="Group 40">
            <a:extLst>
              <a:ext uri="{FF2B5EF4-FFF2-40B4-BE49-F238E27FC236}">
                <a16:creationId xmlns:a16="http://schemas.microsoft.com/office/drawing/2014/main" id="{81149A26-824F-41CB-809E-299A9C9EE86B}"/>
              </a:ext>
            </a:extLst>
          </p:cNvPr>
          <p:cNvGrpSpPr>
            <a:grpSpLocks/>
          </p:cNvGrpSpPr>
          <p:nvPr/>
        </p:nvGrpSpPr>
        <p:grpSpPr bwMode="auto">
          <a:xfrm>
            <a:off x="8316913" y="6446838"/>
            <a:ext cx="792162" cy="366712"/>
            <a:chOff x="5193" y="4020"/>
            <a:chExt cx="499" cy="231"/>
          </a:xfrm>
        </p:grpSpPr>
        <p:pic>
          <p:nvPicPr>
            <p:cNvPr id="43026" name="Picture 41" descr="78900">
              <a:extLst>
                <a:ext uri="{FF2B5EF4-FFF2-40B4-BE49-F238E27FC236}">
                  <a16:creationId xmlns:a16="http://schemas.microsoft.com/office/drawing/2014/main" id="{0AC9F526-5A8F-49D8-9BB8-E7EA1D29920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7" name="Text Box 42">
              <a:hlinkClick r:id="" action="ppaction://hlinkshowjump?jump=nextslide"/>
              <a:extLst>
                <a:ext uri="{FF2B5EF4-FFF2-40B4-BE49-F238E27FC236}">
                  <a16:creationId xmlns:a16="http://schemas.microsoft.com/office/drawing/2014/main" id="{427D30A2-CE0E-4E7B-8821-67E30F0F318B}"/>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3020" name="Group 43">
            <a:extLst>
              <a:ext uri="{FF2B5EF4-FFF2-40B4-BE49-F238E27FC236}">
                <a16:creationId xmlns:a16="http://schemas.microsoft.com/office/drawing/2014/main" id="{BB139872-47CF-4395-BE19-4380687D92FE}"/>
              </a:ext>
            </a:extLst>
          </p:cNvPr>
          <p:cNvGrpSpPr>
            <a:grpSpLocks/>
          </p:cNvGrpSpPr>
          <p:nvPr/>
        </p:nvGrpSpPr>
        <p:grpSpPr bwMode="auto">
          <a:xfrm>
            <a:off x="7453313" y="6446838"/>
            <a:ext cx="792162" cy="366712"/>
            <a:chOff x="4649" y="4020"/>
            <a:chExt cx="499" cy="231"/>
          </a:xfrm>
        </p:grpSpPr>
        <p:pic>
          <p:nvPicPr>
            <p:cNvPr id="43024" name="Picture 44" descr="78900">
              <a:extLst>
                <a:ext uri="{FF2B5EF4-FFF2-40B4-BE49-F238E27FC236}">
                  <a16:creationId xmlns:a16="http://schemas.microsoft.com/office/drawing/2014/main" id="{DF81C56B-467B-43DB-9B8E-72BE9485D54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5" name="Text Box 45">
              <a:hlinkClick r:id="" action="ppaction://hlinkshowjump?jump=previousslide"/>
              <a:extLst>
                <a:ext uri="{FF2B5EF4-FFF2-40B4-BE49-F238E27FC236}">
                  <a16:creationId xmlns:a16="http://schemas.microsoft.com/office/drawing/2014/main" id="{812CA2B6-9A0B-4DD6-BF2C-736B97EBF95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3021" name="Group 46">
            <a:extLst>
              <a:ext uri="{FF2B5EF4-FFF2-40B4-BE49-F238E27FC236}">
                <a16:creationId xmlns:a16="http://schemas.microsoft.com/office/drawing/2014/main" id="{ED083FBF-BECF-4F02-9059-6ADA96CC4BCC}"/>
              </a:ext>
            </a:extLst>
          </p:cNvPr>
          <p:cNvGrpSpPr>
            <a:grpSpLocks/>
          </p:cNvGrpSpPr>
          <p:nvPr/>
        </p:nvGrpSpPr>
        <p:grpSpPr bwMode="auto">
          <a:xfrm>
            <a:off x="6588125" y="6446838"/>
            <a:ext cx="792163" cy="366712"/>
            <a:chOff x="4649" y="4020"/>
            <a:chExt cx="499" cy="231"/>
          </a:xfrm>
        </p:grpSpPr>
        <p:pic>
          <p:nvPicPr>
            <p:cNvPr id="43022" name="Picture 47" descr="78900">
              <a:extLst>
                <a:ext uri="{FF2B5EF4-FFF2-40B4-BE49-F238E27FC236}">
                  <a16:creationId xmlns:a16="http://schemas.microsoft.com/office/drawing/2014/main" id="{3DEF1CE5-7881-4FF4-BDE6-1F814CBFE3A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3" name="Text Box 48">
              <a:hlinkClick r:id="" action="ppaction://hlinkshowjump?jump=firstslide"/>
              <a:extLst>
                <a:ext uri="{FF2B5EF4-FFF2-40B4-BE49-F238E27FC236}">
                  <a16:creationId xmlns:a16="http://schemas.microsoft.com/office/drawing/2014/main" id="{BB2C07ED-9E3B-43FB-B053-36D7E3FE009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3590"/>
                                        </p:tgtEl>
                                        <p:attrNameLst>
                                          <p:attrName>style.visibility</p:attrName>
                                        </p:attrNameLst>
                                      </p:cBhvr>
                                      <p:to>
                                        <p:strVal val="visible"/>
                                      </p:to>
                                    </p:set>
                                    <p:anim calcmode="lin" valueType="num">
                                      <p:cBhvr additive="base">
                                        <p:cTn id="7" dur="500" fill="hold"/>
                                        <p:tgtEl>
                                          <p:spTgt spid="663590"/>
                                        </p:tgtEl>
                                        <p:attrNameLst>
                                          <p:attrName>ppt_x</p:attrName>
                                        </p:attrNameLst>
                                      </p:cBhvr>
                                      <p:tavLst>
                                        <p:tav tm="0">
                                          <p:val>
                                            <p:strVal val="0-#ppt_w/2"/>
                                          </p:val>
                                        </p:tav>
                                        <p:tav tm="100000">
                                          <p:val>
                                            <p:strVal val="#ppt_x"/>
                                          </p:val>
                                        </p:tav>
                                      </p:tavLst>
                                    </p:anim>
                                    <p:anim calcmode="lin" valueType="num">
                                      <p:cBhvr additive="base">
                                        <p:cTn id="8" dur="500" fill="hold"/>
                                        <p:tgtEl>
                                          <p:spTgt spid="6635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20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42"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outHorizontal)">
                                      <p:cBhvr>
                                        <p:cTn id="18" dur="500"/>
                                        <p:tgtEl>
                                          <p:spTgt spid="7"/>
                                        </p:tgtEl>
                                      </p:cBhvr>
                                    </p:animEffect>
                                  </p:childTnLst>
                                </p:cTn>
                              </p:par>
                            </p:childTnLst>
                          </p:cTn>
                        </p:par>
                        <p:par>
                          <p:cTn id="19" fill="hold" nodeType="afterGroup">
                            <p:stCondLst>
                              <p:cond delay="500"/>
                            </p:stCondLst>
                            <p:childTnLst>
                              <p:par>
                                <p:cTn id="20" presetID="20" presetClass="entr" presetSubtype="0" fill="hold" grpId="0" nodeType="afterEffect">
                                  <p:stCondLst>
                                    <p:cond delay="0"/>
                                  </p:stCondLst>
                                  <p:childTnLst>
                                    <p:set>
                                      <p:cBhvr>
                                        <p:cTn id="21" dur="1" fill="hold">
                                          <p:stCondLst>
                                            <p:cond delay="0"/>
                                          </p:stCondLst>
                                        </p:cTn>
                                        <p:tgtEl>
                                          <p:spTgt spid="663591"/>
                                        </p:tgtEl>
                                        <p:attrNameLst>
                                          <p:attrName>style.visibility</p:attrName>
                                        </p:attrNameLst>
                                      </p:cBhvr>
                                      <p:to>
                                        <p:strVal val="visible"/>
                                      </p:to>
                                    </p:set>
                                    <p:animEffect transition="in" filter="wedge">
                                      <p:cBhvr>
                                        <p:cTn id="22" dur="2000"/>
                                        <p:tgtEl>
                                          <p:spTgt spid="6635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63554"/>
                                        </p:tgtEl>
                                        <p:attrNameLst>
                                          <p:attrName>style.visibility</p:attrName>
                                        </p:attrNameLst>
                                      </p:cBhvr>
                                      <p:to>
                                        <p:strVal val="visible"/>
                                      </p:to>
                                    </p:set>
                                    <p:anim calcmode="lin" valueType="num">
                                      <p:cBhvr additive="base">
                                        <p:cTn id="27" dur="500" fill="hold"/>
                                        <p:tgtEl>
                                          <p:spTgt spid="663554"/>
                                        </p:tgtEl>
                                        <p:attrNameLst>
                                          <p:attrName>ppt_x</p:attrName>
                                        </p:attrNameLst>
                                      </p:cBhvr>
                                      <p:tavLst>
                                        <p:tav tm="0">
                                          <p:val>
                                            <p:strVal val="0-#ppt_w/2"/>
                                          </p:val>
                                        </p:tav>
                                        <p:tav tm="100000">
                                          <p:val>
                                            <p:strVal val="#ppt_x"/>
                                          </p:val>
                                        </p:tav>
                                      </p:tavLst>
                                    </p:anim>
                                    <p:anim calcmode="lin" valueType="num">
                                      <p:cBhvr additive="base">
                                        <p:cTn id="28" dur="500" fill="hold"/>
                                        <p:tgtEl>
                                          <p:spTgt spid="663554"/>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663555"/>
                                        </p:tgtEl>
                                        <p:attrNameLst>
                                          <p:attrName>style.visibility</p:attrName>
                                        </p:attrNameLst>
                                      </p:cBhvr>
                                      <p:to>
                                        <p:strVal val="visible"/>
                                      </p:to>
                                    </p:set>
                                    <p:animEffect transition="in" filter="wipe(left)">
                                      <p:cBhvr>
                                        <p:cTn id="33" dur="2000"/>
                                        <p:tgtEl>
                                          <p:spTgt spid="66355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2000"/>
                                        <p:tgtEl>
                                          <p:spTgt spid="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2000"/>
                                        <p:tgtEl>
                                          <p:spTgt spid="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663580"/>
                                        </p:tgtEl>
                                        <p:attrNameLst>
                                          <p:attrName>style.visibility</p:attrName>
                                        </p:attrNameLst>
                                      </p:cBhvr>
                                      <p:to>
                                        <p:strVal val="visible"/>
                                      </p:to>
                                    </p:set>
                                    <p:animEffect transition="in" filter="wipe(left)">
                                      <p:cBhvr>
                                        <p:cTn id="48" dur="2000"/>
                                        <p:tgtEl>
                                          <p:spTgt spid="663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54" grpId="0" animBg="1" autoUpdateAnimBg="0"/>
      <p:bldP spid="663580" grpId="0"/>
      <p:bldP spid="663590" grpId="0" animBg="1" autoUpdateAnimBg="0"/>
      <p:bldP spid="66359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Text Box 2">
            <a:extLst>
              <a:ext uri="{FF2B5EF4-FFF2-40B4-BE49-F238E27FC236}">
                <a16:creationId xmlns:a16="http://schemas.microsoft.com/office/drawing/2014/main" id="{C714DF3F-DC9B-4E6B-AE4A-58F8E5AFAEE2}"/>
              </a:ext>
            </a:extLst>
          </p:cNvPr>
          <p:cNvSpPr txBox="1">
            <a:spLocks noChangeArrowheads="1"/>
          </p:cNvSpPr>
          <p:nvPr/>
        </p:nvSpPr>
        <p:spPr bwMode="auto">
          <a:xfrm>
            <a:off x="2268538" y="1125538"/>
            <a:ext cx="19700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时域形式：</a:t>
            </a:r>
          </a:p>
        </p:txBody>
      </p:sp>
      <p:sp>
        <p:nvSpPr>
          <p:cNvPr id="664579" name="Text Box 3">
            <a:extLst>
              <a:ext uri="{FF2B5EF4-FFF2-40B4-BE49-F238E27FC236}">
                <a16:creationId xmlns:a16="http://schemas.microsoft.com/office/drawing/2014/main" id="{EEB04D1E-E4DD-434A-9991-1707AF2650B5}"/>
              </a:ext>
            </a:extLst>
          </p:cNvPr>
          <p:cNvSpPr txBox="1">
            <a:spLocks noChangeArrowheads="1"/>
          </p:cNvSpPr>
          <p:nvPr/>
        </p:nvSpPr>
        <p:spPr bwMode="auto">
          <a:xfrm>
            <a:off x="2268538" y="3068638"/>
            <a:ext cx="19700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相量形式：</a:t>
            </a:r>
          </a:p>
        </p:txBody>
      </p:sp>
      <p:graphicFrame>
        <p:nvGraphicFramePr>
          <p:cNvPr id="664580" name="Object 4">
            <a:extLst>
              <a:ext uri="{FF2B5EF4-FFF2-40B4-BE49-F238E27FC236}">
                <a16:creationId xmlns:a16="http://schemas.microsoft.com/office/drawing/2014/main" id="{FED59E37-173B-4C4C-A9F0-865D5EFE8B51}"/>
              </a:ext>
            </a:extLst>
          </p:cNvPr>
          <p:cNvGraphicFramePr>
            <a:graphicFrameLocks noChangeAspect="1"/>
          </p:cNvGraphicFramePr>
          <p:nvPr/>
        </p:nvGraphicFramePr>
        <p:xfrm>
          <a:off x="4211638" y="1052513"/>
          <a:ext cx="4017962" cy="628650"/>
        </p:xfrm>
        <a:graphic>
          <a:graphicData uri="http://schemas.openxmlformats.org/presentationml/2006/ole">
            <mc:AlternateContent xmlns:mc="http://schemas.openxmlformats.org/markup-compatibility/2006">
              <mc:Choice xmlns:v="urn:schemas-microsoft-com:vml" Requires="v">
                <p:oleObj spid="_x0000_s44089" name="公式" r:id="rId3" imgW="1765275" imgH="266831" progId="Equation.3">
                  <p:embed/>
                </p:oleObj>
              </mc:Choice>
              <mc:Fallback>
                <p:oleObj name="公式" r:id="rId3" imgW="1765275" imgH="266831"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1052513"/>
                        <a:ext cx="4017962"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4581" name="Object 5">
            <a:extLst>
              <a:ext uri="{FF2B5EF4-FFF2-40B4-BE49-F238E27FC236}">
                <a16:creationId xmlns:a16="http://schemas.microsoft.com/office/drawing/2014/main" id="{87AEEC4B-2F15-4320-915B-759FD7DFB26C}"/>
              </a:ext>
            </a:extLst>
          </p:cNvPr>
          <p:cNvGraphicFramePr>
            <a:graphicFrameLocks noChangeAspect="1"/>
          </p:cNvGraphicFramePr>
          <p:nvPr/>
        </p:nvGraphicFramePr>
        <p:xfrm>
          <a:off x="2411413" y="1700213"/>
          <a:ext cx="6303962" cy="1774825"/>
        </p:xfrm>
        <a:graphic>
          <a:graphicData uri="http://schemas.openxmlformats.org/presentationml/2006/ole">
            <mc:AlternateContent xmlns:mc="http://schemas.openxmlformats.org/markup-compatibility/2006">
              <mc:Choice xmlns:v="urn:schemas-microsoft-com:vml" Requires="v">
                <p:oleObj spid="_x0000_s44090" name="公式" r:id="rId5" imgW="2819548" imgH="787488" progId="Equation.3">
                  <p:embed/>
                </p:oleObj>
              </mc:Choice>
              <mc:Fallback>
                <p:oleObj name="公式" r:id="rId5" imgW="2819548" imgH="787488"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413" y="1700213"/>
                        <a:ext cx="6303962" cy="177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4582" name="Text Box 6" descr="绿色大理石">
            <a:extLst>
              <a:ext uri="{FF2B5EF4-FFF2-40B4-BE49-F238E27FC236}">
                <a16:creationId xmlns:a16="http://schemas.microsoft.com/office/drawing/2014/main" id="{A6CB271C-47B8-480B-B5F0-4D8BD8664E0A}"/>
              </a:ext>
            </a:extLst>
          </p:cNvPr>
          <p:cNvSpPr txBox="1">
            <a:spLocks noChangeArrowheads="1"/>
          </p:cNvSpPr>
          <p:nvPr/>
        </p:nvSpPr>
        <p:spPr bwMode="auto">
          <a:xfrm>
            <a:off x="395288" y="5445125"/>
            <a:ext cx="1612900" cy="519113"/>
          </a:xfrm>
          <a:prstGeom prst="rect">
            <a:avLst/>
          </a:prstGeom>
          <a:blipFill dpi="0" rotWithShape="1">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chemeClr val="bg1"/>
                </a:solidFill>
                <a:ea typeface="楷体_GB2312" panose="02010609030101010101" pitchFamily="49" charset="-122"/>
              </a:rPr>
              <a:t>相量模型</a:t>
            </a:r>
          </a:p>
        </p:txBody>
      </p:sp>
      <p:grpSp>
        <p:nvGrpSpPr>
          <p:cNvPr id="2" name="Group 7">
            <a:extLst>
              <a:ext uri="{FF2B5EF4-FFF2-40B4-BE49-F238E27FC236}">
                <a16:creationId xmlns:a16="http://schemas.microsoft.com/office/drawing/2014/main" id="{947A0383-8D1A-40BB-8E71-FDF687542DC0}"/>
              </a:ext>
            </a:extLst>
          </p:cNvPr>
          <p:cNvGrpSpPr>
            <a:grpSpLocks/>
          </p:cNvGrpSpPr>
          <p:nvPr/>
        </p:nvGrpSpPr>
        <p:grpSpPr bwMode="auto">
          <a:xfrm>
            <a:off x="539750" y="1433513"/>
            <a:ext cx="1717675" cy="1812925"/>
            <a:chOff x="144" y="544"/>
            <a:chExt cx="1082" cy="1142"/>
          </a:xfrm>
        </p:grpSpPr>
        <p:sp>
          <p:nvSpPr>
            <p:cNvPr id="44075" name="Freeform 8">
              <a:extLst>
                <a:ext uri="{FF2B5EF4-FFF2-40B4-BE49-F238E27FC236}">
                  <a16:creationId xmlns:a16="http://schemas.microsoft.com/office/drawing/2014/main" id="{2BE2E919-D7C0-4D91-910C-646CCF7282C8}"/>
                </a:ext>
              </a:extLst>
            </p:cNvPr>
            <p:cNvSpPr>
              <a:spLocks/>
            </p:cNvSpPr>
            <p:nvPr/>
          </p:nvSpPr>
          <p:spPr bwMode="auto">
            <a:xfrm>
              <a:off x="893" y="936"/>
              <a:ext cx="1" cy="306"/>
            </a:xfrm>
            <a:custGeom>
              <a:avLst/>
              <a:gdLst>
                <a:gd name="T0" fmla="*/ 1 w 1"/>
                <a:gd name="T1" fmla="*/ 306 h 306"/>
                <a:gd name="T2" fmla="*/ 0 w 1"/>
                <a:gd name="T3" fmla="*/ 0 h 306"/>
                <a:gd name="T4" fmla="*/ 0 60000 65536"/>
                <a:gd name="T5" fmla="*/ 0 60000 65536"/>
                <a:gd name="T6" fmla="*/ 0 w 1"/>
                <a:gd name="T7" fmla="*/ 0 h 306"/>
                <a:gd name="T8" fmla="*/ 1 w 1"/>
                <a:gd name="T9" fmla="*/ 306 h 306"/>
              </a:gdLst>
              <a:ahLst/>
              <a:cxnLst>
                <a:cxn ang="T4">
                  <a:pos x="T0" y="T1"/>
                </a:cxn>
                <a:cxn ang="T5">
                  <a:pos x="T2" y="T3"/>
                </a:cxn>
              </a:cxnLst>
              <a:rect l="T6" t="T7" r="T8" b="T9"/>
              <a:pathLst>
                <a:path w="1" h="306">
                  <a:moveTo>
                    <a:pt x="1" y="306"/>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076" name="Freeform 9">
              <a:extLst>
                <a:ext uri="{FF2B5EF4-FFF2-40B4-BE49-F238E27FC236}">
                  <a16:creationId xmlns:a16="http://schemas.microsoft.com/office/drawing/2014/main" id="{546568A5-7B79-4BF3-BD51-48BC2911E6CC}"/>
                </a:ext>
              </a:extLst>
            </p:cNvPr>
            <p:cNvSpPr>
              <a:spLocks/>
            </p:cNvSpPr>
            <p:nvPr/>
          </p:nvSpPr>
          <p:spPr bwMode="auto">
            <a:xfrm>
              <a:off x="887" y="1350"/>
              <a:ext cx="1" cy="312"/>
            </a:xfrm>
            <a:custGeom>
              <a:avLst/>
              <a:gdLst>
                <a:gd name="T0" fmla="*/ 1 w 1"/>
                <a:gd name="T1" fmla="*/ 0 h 312"/>
                <a:gd name="T2" fmla="*/ 0 w 1"/>
                <a:gd name="T3" fmla="*/ 312 h 312"/>
                <a:gd name="T4" fmla="*/ 0 60000 65536"/>
                <a:gd name="T5" fmla="*/ 0 60000 65536"/>
                <a:gd name="T6" fmla="*/ 0 w 1"/>
                <a:gd name="T7" fmla="*/ 0 h 312"/>
                <a:gd name="T8" fmla="*/ 1 w 1"/>
                <a:gd name="T9" fmla="*/ 312 h 312"/>
              </a:gdLst>
              <a:ahLst/>
              <a:cxnLst>
                <a:cxn ang="T4">
                  <a:pos x="T0" y="T1"/>
                </a:cxn>
                <a:cxn ang="T5">
                  <a:pos x="T2" y="T3"/>
                </a:cxn>
              </a:cxnLst>
              <a:rect l="T6" t="T7" r="T8" b="T9"/>
              <a:pathLst>
                <a:path w="1" h="312">
                  <a:moveTo>
                    <a:pt x="1" y="0"/>
                  </a:moveTo>
                  <a:lnTo>
                    <a:pt x="0" y="312"/>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077" name="Freeform 10">
              <a:extLst>
                <a:ext uri="{FF2B5EF4-FFF2-40B4-BE49-F238E27FC236}">
                  <a16:creationId xmlns:a16="http://schemas.microsoft.com/office/drawing/2014/main" id="{01F1C6C0-785E-4450-971C-A1856E325B0A}"/>
                </a:ext>
              </a:extLst>
            </p:cNvPr>
            <p:cNvSpPr>
              <a:spLocks/>
            </p:cNvSpPr>
            <p:nvPr/>
          </p:nvSpPr>
          <p:spPr bwMode="auto">
            <a:xfrm>
              <a:off x="317" y="936"/>
              <a:ext cx="576" cy="6"/>
            </a:xfrm>
            <a:custGeom>
              <a:avLst/>
              <a:gdLst>
                <a:gd name="T0" fmla="*/ 0 w 576"/>
                <a:gd name="T1" fmla="*/ 6 h 6"/>
                <a:gd name="T2" fmla="*/ 576 w 576"/>
                <a:gd name="T3" fmla="*/ 0 h 6"/>
                <a:gd name="T4" fmla="*/ 0 60000 65536"/>
                <a:gd name="T5" fmla="*/ 0 60000 65536"/>
                <a:gd name="T6" fmla="*/ 0 w 576"/>
                <a:gd name="T7" fmla="*/ 0 h 6"/>
                <a:gd name="T8" fmla="*/ 576 w 576"/>
                <a:gd name="T9" fmla="*/ 6 h 6"/>
              </a:gdLst>
              <a:ahLst/>
              <a:cxnLst>
                <a:cxn ang="T4">
                  <a:pos x="T0" y="T1"/>
                </a:cxn>
                <a:cxn ang="T5">
                  <a:pos x="T2" y="T3"/>
                </a:cxn>
              </a:cxnLst>
              <a:rect l="T6" t="T7" r="T8" b="T9"/>
              <a:pathLst>
                <a:path w="576" h="6">
                  <a:moveTo>
                    <a:pt x="0" y="6"/>
                  </a:moveTo>
                  <a:lnTo>
                    <a:pt x="576"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078" name="Freeform 11">
              <a:extLst>
                <a:ext uri="{FF2B5EF4-FFF2-40B4-BE49-F238E27FC236}">
                  <a16:creationId xmlns:a16="http://schemas.microsoft.com/office/drawing/2014/main" id="{EBFE1D4A-57BD-430E-ACFC-BDB85C763728}"/>
                </a:ext>
              </a:extLst>
            </p:cNvPr>
            <p:cNvSpPr>
              <a:spLocks/>
            </p:cNvSpPr>
            <p:nvPr/>
          </p:nvSpPr>
          <p:spPr bwMode="auto">
            <a:xfrm>
              <a:off x="314" y="1656"/>
              <a:ext cx="570" cy="3"/>
            </a:xfrm>
            <a:custGeom>
              <a:avLst/>
              <a:gdLst>
                <a:gd name="T0" fmla="*/ 0 w 570"/>
                <a:gd name="T1" fmla="*/ 3 h 3"/>
                <a:gd name="T2" fmla="*/ 570 w 570"/>
                <a:gd name="T3" fmla="*/ 0 h 3"/>
                <a:gd name="T4" fmla="*/ 0 60000 65536"/>
                <a:gd name="T5" fmla="*/ 0 60000 65536"/>
                <a:gd name="T6" fmla="*/ 0 w 570"/>
                <a:gd name="T7" fmla="*/ 0 h 3"/>
                <a:gd name="T8" fmla="*/ 570 w 570"/>
                <a:gd name="T9" fmla="*/ 3 h 3"/>
              </a:gdLst>
              <a:ahLst/>
              <a:cxnLst>
                <a:cxn ang="T4">
                  <a:pos x="T0" y="T1"/>
                </a:cxn>
                <a:cxn ang="T5">
                  <a:pos x="T2" y="T3"/>
                </a:cxn>
              </a:cxnLst>
              <a:rect l="T6" t="T7" r="T8" b="T9"/>
              <a:pathLst>
                <a:path w="570" h="3">
                  <a:moveTo>
                    <a:pt x="0" y="3"/>
                  </a:moveTo>
                  <a:lnTo>
                    <a:pt x="57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079" name="Line 12">
              <a:extLst>
                <a:ext uri="{FF2B5EF4-FFF2-40B4-BE49-F238E27FC236}">
                  <a16:creationId xmlns:a16="http://schemas.microsoft.com/office/drawing/2014/main" id="{E3C8B183-D498-4569-A730-1EF3A42F7E05}"/>
                </a:ext>
              </a:extLst>
            </p:cNvPr>
            <p:cNvSpPr>
              <a:spLocks noChangeShapeType="1"/>
            </p:cNvSpPr>
            <p:nvPr/>
          </p:nvSpPr>
          <p:spPr bwMode="auto">
            <a:xfrm>
              <a:off x="297" y="864"/>
              <a:ext cx="288"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4080" name="Text Box 13">
              <a:extLst>
                <a:ext uri="{FF2B5EF4-FFF2-40B4-BE49-F238E27FC236}">
                  <a16:creationId xmlns:a16="http://schemas.microsoft.com/office/drawing/2014/main" id="{3A8BC542-B9F1-42D7-AE74-38C22C9C9306}"/>
                </a:ext>
              </a:extLst>
            </p:cNvPr>
            <p:cNvSpPr txBox="1">
              <a:spLocks noChangeArrowheads="1"/>
            </p:cNvSpPr>
            <p:nvPr/>
          </p:nvSpPr>
          <p:spPr bwMode="auto">
            <a:xfrm>
              <a:off x="249" y="544"/>
              <a:ext cx="49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C</a:t>
              </a: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t</a:t>
              </a:r>
              <a:r>
                <a:rPr kumimoji="1" lang="en-US" altLang="zh-CN" sz="2800">
                  <a:solidFill>
                    <a:schemeClr val="bg1"/>
                  </a:solidFill>
                  <a:ea typeface="宋体" panose="02010600030101010101" pitchFamily="2" charset="-122"/>
                </a:rPr>
                <a:t>)</a:t>
              </a:r>
            </a:p>
          </p:txBody>
        </p:sp>
        <p:sp>
          <p:nvSpPr>
            <p:cNvPr id="44081" name="Text Box 14">
              <a:extLst>
                <a:ext uri="{FF2B5EF4-FFF2-40B4-BE49-F238E27FC236}">
                  <a16:creationId xmlns:a16="http://schemas.microsoft.com/office/drawing/2014/main" id="{27F9AC4E-0C2A-4B60-9F80-3ABEF561EF45}"/>
                </a:ext>
              </a:extLst>
            </p:cNvPr>
            <p:cNvSpPr txBox="1">
              <a:spLocks noChangeArrowheads="1"/>
            </p:cNvSpPr>
            <p:nvPr/>
          </p:nvSpPr>
          <p:spPr bwMode="auto">
            <a:xfrm>
              <a:off x="144" y="1152"/>
              <a:ext cx="48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t</a:t>
              </a:r>
              <a:r>
                <a:rPr kumimoji="1" lang="en-US" altLang="zh-CN" sz="2800">
                  <a:solidFill>
                    <a:schemeClr val="bg1"/>
                  </a:solidFill>
                  <a:ea typeface="宋体" panose="02010600030101010101" pitchFamily="2" charset="-122"/>
                </a:rPr>
                <a:t>)</a:t>
              </a:r>
            </a:p>
          </p:txBody>
        </p:sp>
        <p:sp>
          <p:nvSpPr>
            <p:cNvPr id="44082" name="Text Box 15">
              <a:extLst>
                <a:ext uri="{FF2B5EF4-FFF2-40B4-BE49-F238E27FC236}">
                  <a16:creationId xmlns:a16="http://schemas.microsoft.com/office/drawing/2014/main" id="{3DCC6C95-0C96-4084-9DBE-5E7B94C0E603}"/>
                </a:ext>
              </a:extLst>
            </p:cNvPr>
            <p:cNvSpPr txBox="1">
              <a:spLocks noChangeArrowheads="1"/>
            </p:cNvSpPr>
            <p:nvPr/>
          </p:nvSpPr>
          <p:spPr bwMode="auto">
            <a:xfrm>
              <a:off x="961" y="1120"/>
              <a:ext cx="2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C</a:t>
              </a:r>
            </a:p>
          </p:txBody>
        </p:sp>
        <p:sp>
          <p:nvSpPr>
            <p:cNvPr id="44083" name="Oval 16">
              <a:extLst>
                <a:ext uri="{FF2B5EF4-FFF2-40B4-BE49-F238E27FC236}">
                  <a16:creationId xmlns:a16="http://schemas.microsoft.com/office/drawing/2014/main" id="{BD8455A5-54EE-48CA-A182-A0917BF4BD79}"/>
                </a:ext>
              </a:extLst>
            </p:cNvPr>
            <p:cNvSpPr>
              <a:spLocks noChangeArrowheads="1"/>
            </p:cNvSpPr>
            <p:nvPr/>
          </p:nvSpPr>
          <p:spPr bwMode="auto">
            <a:xfrm>
              <a:off x="263" y="1632"/>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4084" name="Oval 17">
              <a:extLst>
                <a:ext uri="{FF2B5EF4-FFF2-40B4-BE49-F238E27FC236}">
                  <a16:creationId xmlns:a16="http://schemas.microsoft.com/office/drawing/2014/main" id="{B8114D18-99E3-48B3-A286-33C0890859B7}"/>
                </a:ext>
              </a:extLst>
            </p:cNvPr>
            <p:cNvSpPr>
              <a:spLocks noChangeArrowheads="1"/>
            </p:cNvSpPr>
            <p:nvPr/>
          </p:nvSpPr>
          <p:spPr bwMode="auto">
            <a:xfrm>
              <a:off x="263" y="912"/>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4085" name="Text Box 18">
              <a:extLst>
                <a:ext uri="{FF2B5EF4-FFF2-40B4-BE49-F238E27FC236}">
                  <a16:creationId xmlns:a16="http://schemas.microsoft.com/office/drawing/2014/main" id="{CDDE76D7-764D-4797-BB0F-1F849A9D5847}"/>
                </a:ext>
              </a:extLst>
            </p:cNvPr>
            <p:cNvSpPr txBox="1">
              <a:spLocks noChangeArrowheads="1"/>
            </p:cNvSpPr>
            <p:nvPr/>
          </p:nvSpPr>
          <p:spPr bwMode="auto">
            <a:xfrm>
              <a:off x="182" y="928"/>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44086" name="Text Box 19">
              <a:extLst>
                <a:ext uri="{FF2B5EF4-FFF2-40B4-BE49-F238E27FC236}">
                  <a16:creationId xmlns:a16="http://schemas.microsoft.com/office/drawing/2014/main" id="{1E063332-CD4D-4099-86EB-AB533BDFA3FB}"/>
                </a:ext>
              </a:extLst>
            </p:cNvPr>
            <p:cNvSpPr txBox="1">
              <a:spLocks noChangeArrowheads="1"/>
            </p:cNvSpPr>
            <p:nvPr/>
          </p:nvSpPr>
          <p:spPr bwMode="auto">
            <a:xfrm>
              <a:off x="195" y="135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44087" name="Line 20">
              <a:extLst>
                <a:ext uri="{FF2B5EF4-FFF2-40B4-BE49-F238E27FC236}">
                  <a16:creationId xmlns:a16="http://schemas.microsoft.com/office/drawing/2014/main" id="{08CFBA60-416B-43D9-B3FF-DD5509582C41}"/>
                </a:ext>
              </a:extLst>
            </p:cNvPr>
            <p:cNvSpPr>
              <a:spLocks noChangeShapeType="1"/>
            </p:cNvSpPr>
            <p:nvPr/>
          </p:nvSpPr>
          <p:spPr bwMode="auto">
            <a:xfrm>
              <a:off x="768" y="124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44088" name="Line 21">
              <a:extLst>
                <a:ext uri="{FF2B5EF4-FFF2-40B4-BE49-F238E27FC236}">
                  <a16:creationId xmlns:a16="http://schemas.microsoft.com/office/drawing/2014/main" id="{98731AB5-A8D6-4699-86B6-2DD6FB29958E}"/>
                </a:ext>
              </a:extLst>
            </p:cNvPr>
            <p:cNvSpPr>
              <a:spLocks noChangeShapeType="1"/>
            </p:cNvSpPr>
            <p:nvPr/>
          </p:nvSpPr>
          <p:spPr bwMode="auto">
            <a:xfrm>
              <a:off x="768" y="1344"/>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grpSp>
      <p:grpSp>
        <p:nvGrpSpPr>
          <p:cNvPr id="3" name="Group 22">
            <a:extLst>
              <a:ext uri="{FF2B5EF4-FFF2-40B4-BE49-F238E27FC236}">
                <a16:creationId xmlns:a16="http://schemas.microsoft.com/office/drawing/2014/main" id="{23F4213F-2E19-49BF-AE3A-D67CD632C575}"/>
              </a:ext>
            </a:extLst>
          </p:cNvPr>
          <p:cNvGrpSpPr>
            <a:grpSpLocks/>
          </p:cNvGrpSpPr>
          <p:nvPr/>
        </p:nvGrpSpPr>
        <p:grpSpPr bwMode="auto">
          <a:xfrm>
            <a:off x="539750" y="3357563"/>
            <a:ext cx="1866900" cy="1897062"/>
            <a:chOff x="287" y="2069"/>
            <a:chExt cx="1176" cy="1195"/>
          </a:xfrm>
        </p:grpSpPr>
        <p:graphicFrame>
          <p:nvGraphicFramePr>
            <p:cNvPr id="44061" name="Object 23">
              <a:extLst>
                <a:ext uri="{FF2B5EF4-FFF2-40B4-BE49-F238E27FC236}">
                  <a16:creationId xmlns:a16="http://schemas.microsoft.com/office/drawing/2014/main" id="{429F9759-B864-47D9-8DF1-C964818BC47F}"/>
                </a:ext>
              </a:extLst>
            </p:cNvPr>
            <p:cNvGraphicFramePr>
              <a:graphicFrameLocks noChangeAspect="1"/>
            </p:cNvGraphicFramePr>
            <p:nvPr/>
          </p:nvGraphicFramePr>
          <p:xfrm>
            <a:off x="287" y="2680"/>
            <a:ext cx="222" cy="399"/>
          </p:xfrm>
          <a:graphic>
            <a:graphicData uri="http://schemas.openxmlformats.org/presentationml/2006/ole">
              <mc:AlternateContent xmlns:mc="http://schemas.openxmlformats.org/markup-compatibility/2006">
                <mc:Choice xmlns:v="urn:schemas-microsoft-com:vml" Requires="v">
                  <p:oleObj spid="_x0000_s44091" name="公式" r:id="rId8" imgW="164927" imgH="304669" progId="Equation.3">
                    <p:embed/>
                  </p:oleObj>
                </mc:Choice>
                <mc:Fallback>
                  <p:oleObj name="公式" r:id="rId8" imgW="164927" imgH="304669" progId="Equation.3">
                    <p:embed/>
                    <p:pic>
                      <p:nvPicPr>
                        <p:cNvPr id="0"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7" y="2680"/>
                          <a:ext cx="222" cy="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62" name="Object 24">
              <a:extLst>
                <a:ext uri="{FF2B5EF4-FFF2-40B4-BE49-F238E27FC236}">
                  <a16:creationId xmlns:a16="http://schemas.microsoft.com/office/drawing/2014/main" id="{1799E825-8FB4-4D82-9B91-BAAF3A4D46CB}"/>
                </a:ext>
              </a:extLst>
            </p:cNvPr>
            <p:cNvGraphicFramePr>
              <a:graphicFrameLocks noChangeAspect="1"/>
            </p:cNvGraphicFramePr>
            <p:nvPr/>
          </p:nvGraphicFramePr>
          <p:xfrm>
            <a:off x="521" y="2069"/>
            <a:ext cx="254" cy="416"/>
          </p:xfrm>
          <a:graphic>
            <a:graphicData uri="http://schemas.openxmlformats.org/presentationml/2006/ole">
              <mc:AlternateContent xmlns:mc="http://schemas.openxmlformats.org/markup-compatibility/2006">
                <mc:Choice xmlns:v="urn:schemas-microsoft-com:vml" Requires="v">
                  <p:oleObj spid="_x0000_s44092" name="公式" r:id="rId10" imgW="190574" imgH="317675" progId="Equation.3">
                    <p:embed/>
                  </p:oleObj>
                </mc:Choice>
                <mc:Fallback>
                  <p:oleObj name="公式" r:id="rId10" imgW="190574" imgH="317675" progId="Equation.3">
                    <p:embed/>
                    <p:pic>
                      <p:nvPicPr>
                        <p:cNvPr id="0" name="Object 2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1" y="2069"/>
                          <a:ext cx="254"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63" name="Freeform 25">
              <a:extLst>
                <a:ext uri="{FF2B5EF4-FFF2-40B4-BE49-F238E27FC236}">
                  <a16:creationId xmlns:a16="http://schemas.microsoft.com/office/drawing/2014/main" id="{3863A886-2DC2-4A29-BEA8-1EC741382AB5}"/>
                </a:ext>
              </a:extLst>
            </p:cNvPr>
            <p:cNvSpPr>
              <a:spLocks/>
            </p:cNvSpPr>
            <p:nvPr/>
          </p:nvSpPr>
          <p:spPr bwMode="auto">
            <a:xfrm>
              <a:off x="1006" y="2500"/>
              <a:ext cx="1" cy="306"/>
            </a:xfrm>
            <a:custGeom>
              <a:avLst/>
              <a:gdLst>
                <a:gd name="T0" fmla="*/ 1 w 1"/>
                <a:gd name="T1" fmla="*/ 306 h 306"/>
                <a:gd name="T2" fmla="*/ 0 w 1"/>
                <a:gd name="T3" fmla="*/ 0 h 306"/>
                <a:gd name="T4" fmla="*/ 0 60000 65536"/>
                <a:gd name="T5" fmla="*/ 0 60000 65536"/>
                <a:gd name="T6" fmla="*/ 0 w 1"/>
                <a:gd name="T7" fmla="*/ 0 h 306"/>
                <a:gd name="T8" fmla="*/ 1 w 1"/>
                <a:gd name="T9" fmla="*/ 306 h 306"/>
              </a:gdLst>
              <a:ahLst/>
              <a:cxnLst>
                <a:cxn ang="T4">
                  <a:pos x="T0" y="T1"/>
                </a:cxn>
                <a:cxn ang="T5">
                  <a:pos x="T2" y="T3"/>
                </a:cxn>
              </a:cxnLst>
              <a:rect l="T6" t="T7" r="T8" b="T9"/>
              <a:pathLst>
                <a:path w="1" h="306">
                  <a:moveTo>
                    <a:pt x="1" y="306"/>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064" name="Freeform 26">
              <a:extLst>
                <a:ext uri="{FF2B5EF4-FFF2-40B4-BE49-F238E27FC236}">
                  <a16:creationId xmlns:a16="http://schemas.microsoft.com/office/drawing/2014/main" id="{A6EDD6AB-471F-483C-9805-51B37F164737}"/>
                </a:ext>
              </a:extLst>
            </p:cNvPr>
            <p:cNvSpPr>
              <a:spLocks/>
            </p:cNvSpPr>
            <p:nvPr/>
          </p:nvSpPr>
          <p:spPr bwMode="auto">
            <a:xfrm>
              <a:off x="1000" y="2914"/>
              <a:ext cx="1" cy="312"/>
            </a:xfrm>
            <a:custGeom>
              <a:avLst/>
              <a:gdLst>
                <a:gd name="T0" fmla="*/ 1 w 1"/>
                <a:gd name="T1" fmla="*/ 0 h 312"/>
                <a:gd name="T2" fmla="*/ 0 w 1"/>
                <a:gd name="T3" fmla="*/ 312 h 312"/>
                <a:gd name="T4" fmla="*/ 0 60000 65536"/>
                <a:gd name="T5" fmla="*/ 0 60000 65536"/>
                <a:gd name="T6" fmla="*/ 0 w 1"/>
                <a:gd name="T7" fmla="*/ 0 h 312"/>
                <a:gd name="T8" fmla="*/ 1 w 1"/>
                <a:gd name="T9" fmla="*/ 312 h 312"/>
              </a:gdLst>
              <a:ahLst/>
              <a:cxnLst>
                <a:cxn ang="T4">
                  <a:pos x="T0" y="T1"/>
                </a:cxn>
                <a:cxn ang="T5">
                  <a:pos x="T2" y="T3"/>
                </a:cxn>
              </a:cxnLst>
              <a:rect l="T6" t="T7" r="T8" b="T9"/>
              <a:pathLst>
                <a:path w="1" h="312">
                  <a:moveTo>
                    <a:pt x="1" y="0"/>
                  </a:moveTo>
                  <a:lnTo>
                    <a:pt x="0" y="312"/>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065" name="Freeform 27">
              <a:extLst>
                <a:ext uri="{FF2B5EF4-FFF2-40B4-BE49-F238E27FC236}">
                  <a16:creationId xmlns:a16="http://schemas.microsoft.com/office/drawing/2014/main" id="{02CADEEF-FB03-4076-9F48-3F6D0817A76E}"/>
                </a:ext>
              </a:extLst>
            </p:cNvPr>
            <p:cNvSpPr>
              <a:spLocks/>
            </p:cNvSpPr>
            <p:nvPr/>
          </p:nvSpPr>
          <p:spPr bwMode="auto">
            <a:xfrm>
              <a:off x="430" y="2500"/>
              <a:ext cx="576" cy="6"/>
            </a:xfrm>
            <a:custGeom>
              <a:avLst/>
              <a:gdLst>
                <a:gd name="T0" fmla="*/ 0 w 576"/>
                <a:gd name="T1" fmla="*/ 6 h 6"/>
                <a:gd name="T2" fmla="*/ 576 w 576"/>
                <a:gd name="T3" fmla="*/ 0 h 6"/>
                <a:gd name="T4" fmla="*/ 0 60000 65536"/>
                <a:gd name="T5" fmla="*/ 0 60000 65536"/>
                <a:gd name="T6" fmla="*/ 0 w 576"/>
                <a:gd name="T7" fmla="*/ 0 h 6"/>
                <a:gd name="T8" fmla="*/ 576 w 576"/>
                <a:gd name="T9" fmla="*/ 6 h 6"/>
              </a:gdLst>
              <a:ahLst/>
              <a:cxnLst>
                <a:cxn ang="T4">
                  <a:pos x="T0" y="T1"/>
                </a:cxn>
                <a:cxn ang="T5">
                  <a:pos x="T2" y="T3"/>
                </a:cxn>
              </a:cxnLst>
              <a:rect l="T6" t="T7" r="T8" b="T9"/>
              <a:pathLst>
                <a:path w="576" h="6">
                  <a:moveTo>
                    <a:pt x="0" y="6"/>
                  </a:moveTo>
                  <a:lnTo>
                    <a:pt x="576"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066" name="Freeform 28">
              <a:extLst>
                <a:ext uri="{FF2B5EF4-FFF2-40B4-BE49-F238E27FC236}">
                  <a16:creationId xmlns:a16="http://schemas.microsoft.com/office/drawing/2014/main" id="{DA8BA1DC-016C-400E-8A1E-4D8830164A5B}"/>
                </a:ext>
              </a:extLst>
            </p:cNvPr>
            <p:cNvSpPr>
              <a:spLocks/>
            </p:cNvSpPr>
            <p:nvPr/>
          </p:nvSpPr>
          <p:spPr bwMode="auto">
            <a:xfrm>
              <a:off x="427" y="3220"/>
              <a:ext cx="570" cy="3"/>
            </a:xfrm>
            <a:custGeom>
              <a:avLst/>
              <a:gdLst>
                <a:gd name="T0" fmla="*/ 0 w 570"/>
                <a:gd name="T1" fmla="*/ 3 h 3"/>
                <a:gd name="T2" fmla="*/ 570 w 570"/>
                <a:gd name="T3" fmla="*/ 0 h 3"/>
                <a:gd name="T4" fmla="*/ 0 60000 65536"/>
                <a:gd name="T5" fmla="*/ 0 60000 65536"/>
                <a:gd name="T6" fmla="*/ 0 w 570"/>
                <a:gd name="T7" fmla="*/ 0 h 3"/>
                <a:gd name="T8" fmla="*/ 570 w 570"/>
                <a:gd name="T9" fmla="*/ 3 h 3"/>
              </a:gdLst>
              <a:ahLst/>
              <a:cxnLst>
                <a:cxn ang="T4">
                  <a:pos x="T0" y="T1"/>
                </a:cxn>
                <a:cxn ang="T5">
                  <a:pos x="T2" y="T3"/>
                </a:cxn>
              </a:cxnLst>
              <a:rect l="T6" t="T7" r="T8" b="T9"/>
              <a:pathLst>
                <a:path w="570" h="3">
                  <a:moveTo>
                    <a:pt x="0" y="3"/>
                  </a:moveTo>
                  <a:lnTo>
                    <a:pt x="57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4067" name="Line 29">
              <a:extLst>
                <a:ext uri="{FF2B5EF4-FFF2-40B4-BE49-F238E27FC236}">
                  <a16:creationId xmlns:a16="http://schemas.microsoft.com/office/drawing/2014/main" id="{75390A0E-4805-4582-83D4-EAE4B5F08F73}"/>
                </a:ext>
              </a:extLst>
            </p:cNvPr>
            <p:cNvSpPr>
              <a:spLocks noChangeShapeType="1"/>
            </p:cNvSpPr>
            <p:nvPr/>
          </p:nvSpPr>
          <p:spPr bwMode="auto">
            <a:xfrm>
              <a:off x="521" y="2568"/>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4068" name="Oval 30">
              <a:extLst>
                <a:ext uri="{FF2B5EF4-FFF2-40B4-BE49-F238E27FC236}">
                  <a16:creationId xmlns:a16="http://schemas.microsoft.com/office/drawing/2014/main" id="{BBBA8FFB-9BAA-43B3-939D-7CB6C9A02317}"/>
                </a:ext>
              </a:extLst>
            </p:cNvPr>
            <p:cNvSpPr>
              <a:spLocks noChangeArrowheads="1"/>
            </p:cNvSpPr>
            <p:nvPr/>
          </p:nvSpPr>
          <p:spPr bwMode="auto">
            <a:xfrm>
              <a:off x="376" y="3196"/>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4069" name="Oval 31">
              <a:extLst>
                <a:ext uri="{FF2B5EF4-FFF2-40B4-BE49-F238E27FC236}">
                  <a16:creationId xmlns:a16="http://schemas.microsoft.com/office/drawing/2014/main" id="{02407A51-BFCB-47B2-8CC0-931BA6689734}"/>
                </a:ext>
              </a:extLst>
            </p:cNvPr>
            <p:cNvSpPr>
              <a:spLocks noChangeArrowheads="1"/>
            </p:cNvSpPr>
            <p:nvPr/>
          </p:nvSpPr>
          <p:spPr bwMode="auto">
            <a:xfrm>
              <a:off x="376" y="2476"/>
              <a:ext cx="48" cy="4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4070" name="Text Box 32">
              <a:extLst>
                <a:ext uri="{FF2B5EF4-FFF2-40B4-BE49-F238E27FC236}">
                  <a16:creationId xmlns:a16="http://schemas.microsoft.com/office/drawing/2014/main" id="{0ECEA191-8062-493A-B9EC-B2485EDC0548}"/>
                </a:ext>
              </a:extLst>
            </p:cNvPr>
            <p:cNvSpPr txBox="1">
              <a:spLocks noChangeArrowheads="1"/>
            </p:cNvSpPr>
            <p:nvPr/>
          </p:nvSpPr>
          <p:spPr bwMode="auto">
            <a:xfrm>
              <a:off x="295" y="2524"/>
              <a:ext cx="22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ea typeface="宋体" panose="02010600030101010101" pitchFamily="2" charset="-122"/>
                </a:rPr>
                <a:t>+</a:t>
              </a:r>
            </a:p>
          </p:txBody>
        </p:sp>
        <p:sp>
          <p:nvSpPr>
            <p:cNvPr id="44071" name="Text Box 33">
              <a:extLst>
                <a:ext uri="{FF2B5EF4-FFF2-40B4-BE49-F238E27FC236}">
                  <a16:creationId xmlns:a16="http://schemas.microsoft.com/office/drawing/2014/main" id="{932ADB96-DB46-48D5-A3C7-608BFBA791D2}"/>
                </a:ext>
              </a:extLst>
            </p:cNvPr>
            <p:cNvSpPr txBox="1">
              <a:spLocks noChangeArrowheads="1"/>
            </p:cNvSpPr>
            <p:nvPr/>
          </p:nvSpPr>
          <p:spPr bwMode="auto">
            <a:xfrm>
              <a:off x="295" y="2976"/>
              <a:ext cx="2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latin typeface="宋体" panose="02010600030101010101" pitchFamily="2" charset="-122"/>
                  <a:ea typeface="宋体" panose="02010600030101010101" pitchFamily="2" charset="-122"/>
                </a:rPr>
                <a:t>-</a:t>
              </a:r>
              <a:endParaRPr kumimoji="1" lang="en-US" altLang="zh-CN" sz="2400" b="1">
                <a:solidFill>
                  <a:schemeClr val="bg1"/>
                </a:solidFill>
                <a:ea typeface="宋体" panose="02010600030101010101" pitchFamily="2" charset="-122"/>
              </a:endParaRPr>
            </a:p>
          </p:txBody>
        </p:sp>
        <p:sp>
          <p:nvSpPr>
            <p:cNvPr id="44072" name="Line 34">
              <a:extLst>
                <a:ext uri="{FF2B5EF4-FFF2-40B4-BE49-F238E27FC236}">
                  <a16:creationId xmlns:a16="http://schemas.microsoft.com/office/drawing/2014/main" id="{44D3654E-6A5C-4F1B-80EB-F81B84C18FD5}"/>
                </a:ext>
              </a:extLst>
            </p:cNvPr>
            <p:cNvSpPr>
              <a:spLocks noChangeShapeType="1"/>
            </p:cNvSpPr>
            <p:nvPr/>
          </p:nvSpPr>
          <p:spPr bwMode="auto">
            <a:xfrm>
              <a:off x="881" y="2812"/>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44073" name="Line 35">
              <a:extLst>
                <a:ext uri="{FF2B5EF4-FFF2-40B4-BE49-F238E27FC236}">
                  <a16:creationId xmlns:a16="http://schemas.microsoft.com/office/drawing/2014/main" id="{88DBD668-7636-405B-B176-19963EBAEBF1}"/>
                </a:ext>
              </a:extLst>
            </p:cNvPr>
            <p:cNvSpPr>
              <a:spLocks noChangeShapeType="1"/>
            </p:cNvSpPr>
            <p:nvPr/>
          </p:nvSpPr>
          <p:spPr bwMode="auto">
            <a:xfrm>
              <a:off x="881" y="290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graphicFrame>
          <p:nvGraphicFramePr>
            <p:cNvPr id="44074" name="Object 36">
              <a:extLst>
                <a:ext uri="{FF2B5EF4-FFF2-40B4-BE49-F238E27FC236}">
                  <a16:creationId xmlns:a16="http://schemas.microsoft.com/office/drawing/2014/main" id="{B2E6B2CF-B419-49E4-9378-A10B7AD30374}"/>
                </a:ext>
              </a:extLst>
            </p:cNvPr>
            <p:cNvGraphicFramePr>
              <a:graphicFrameLocks noChangeAspect="1"/>
            </p:cNvGraphicFramePr>
            <p:nvPr/>
          </p:nvGraphicFramePr>
          <p:xfrm>
            <a:off x="1066" y="2296"/>
            <a:ext cx="397" cy="486"/>
          </p:xfrm>
          <a:graphic>
            <a:graphicData uri="http://schemas.openxmlformats.org/presentationml/2006/ole">
              <mc:AlternateContent xmlns:mc="http://schemas.openxmlformats.org/markup-compatibility/2006">
                <mc:Choice xmlns:v="urn:schemas-microsoft-com:vml" Requires="v">
                  <p:oleObj spid="_x0000_s44093" name="公式" r:id="rId12" imgW="381148" imgH="469812" progId="Equation.3">
                    <p:embed/>
                  </p:oleObj>
                </mc:Choice>
                <mc:Fallback>
                  <p:oleObj name="公式" r:id="rId12" imgW="381148" imgH="469812" progId="Equation.3">
                    <p:embed/>
                    <p:pic>
                      <p:nvPicPr>
                        <p:cNvPr id="0" name="Object 3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66" y="2296"/>
                          <a:ext cx="397" cy="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64613" name="Text Box 37">
            <a:extLst>
              <a:ext uri="{FF2B5EF4-FFF2-40B4-BE49-F238E27FC236}">
                <a16:creationId xmlns:a16="http://schemas.microsoft.com/office/drawing/2014/main" id="{10A6BF9C-F5BE-4004-9144-DAA843D1E91E}"/>
              </a:ext>
            </a:extLst>
          </p:cNvPr>
          <p:cNvSpPr txBox="1">
            <a:spLocks noChangeArrowheads="1"/>
          </p:cNvSpPr>
          <p:nvPr/>
        </p:nvSpPr>
        <p:spPr bwMode="auto">
          <a:xfrm>
            <a:off x="2314575" y="4221163"/>
            <a:ext cx="19700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相量关系：</a:t>
            </a:r>
          </a:p>
        </p:txBody>
      </p:sp>
      <p:graphicFrame>
        <p:nvGraphicFramePr>
          <p:cNvPr id="664614" name="Object 38">
            <a:extLst>
              <a:ext uri="{FF2B5EF4-FFF2-40B4-BE49-F238E27FC236}">
                <a16:creationId xmlns:a16="http://schemas.microsoft.com/office/drawing/2014/main" id="{1F1DC5BE-450D-458D-A3E4-BB6C1FDA07B0}"/>
              </a:ext>
            </a:extLst>
          </p:cNvPr>
          <p:cNvGraphicFramePr>
            <a:graphicFrameLocks noChangeAspect="1"/>
          </p:cNvGraphicFramePr>
          <p:nvPr/>
        </p:nvGraphicFramePr>
        <p:xfrm>
          <a:off x="4483100" y="4221163"/>
          <a:ext cx="3160713" cy="1012825"/>
        </p:xfrm>
        <a:graphic>
          <a:graphicData uri="http://schemas.openxmlformats.org/presentationml/2006/ole">
            <mc:AlternateContent xmlns:mc="http://schemas.openxmlformats.org/markup-compatibility/2006">
              <mc:Choice xmlns:v="urn:schemas-microsoft-com:vml" Requires="v">
                <p:oleObj spid="_x0000_s44094" name="公式" r:id="rId14" imgW="1409774" imgH="444588" progId="Equation.3">
                  <p:embed/>
                </p:oleObj>
              </mc:Choice>
              <mc:Fallback>
                <p:oleObj name="公式" r:id="rId14" imgW="1409774" imgH="444588" progId="Equation.3">
                  <p:embed/>
                  <p:pic>
                    <p:nvPicPr>
                      <p:cNvPr id="0" name="Object 3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83100" y="4221163"/>
                        <a:ext cx="3160713" cy="1012825"/>
                      </a:xfrm>
                      <a:prstGeom prst="rect">
                        <a:avLst/>
                      </a:prstGeom>
                      <a:gradFill rotWithShape="1">
                        <a:gsLst>
                          <a:gs pos="0">
                            <a:srgbClr val="00FFFF"/>
                          </a:gs>
                          <a:gs pos="50000">
                            <a:schemeClr val="bg1"/>
                          </a:gs>
                          <a:gs pos="100000">
                            <a:srgbClr val="00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4615" name="Text Box 39">
            <a:extLst>
              <a:ext uri="{FF2B5EF4-FFF2-40B4-BE49-F238E27FC236}">
                <a16:creationId xmlns:a16="http://schemas.microsoft.com/office/drawing/2014/main" id="{FB11156F-1D60-410A-B21E-B0993708607E}"/>
              </a:ext>
            </a:extLst>
          </p:cNvPr>
          <p:cNvSpPr txBox="1">
            <a:spLocks noChangeArrowheads="1"/>
          </p:cNvSpPr>
          <p:nvPr/>
        </p:nvSpPr>
        <p:spPr bwMode="auto">
          <a:xfrm>
            <a:off x="395288" y="501650"/>
            <a:ext cx="6048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3. </a:t>
            </a:r>
            <a:r>
              <a:rPr kumimoji="1" lang="zh-CN" altLang="en-US" b="1">
                <a:solidFill>
                  <a:schemeClr val="bg1"/>
                </a:solidFill>
                <a:latin typeface="楷体_GB2312" panose="02010609030101010101" pitchFamily="49" charset="-122"/>
                <a:ea typeface="楷体_GB2312" panose="02010609030101010101" pitchFamily="49" charset="-122"/>
              </a:rPr>
              <a:t>电容元件</a:t>
            </a:r>
            <a:r>
              <a:rPr kumimoji="1" lang="en-US" altLang="zh-CN">
                <a:solidFill>
                  <a:schemeClr val="bg1"/>
                </a:solidFill>
                <a:ea typeface="楷体_GB2312" panose="02010609030101010101" pitchFamily="49" charset="-122"/>
              </a:rPr>
              <a:t>VCR</a:t>
            </a:r>
            <a:r>
              <a:rPr kumimoji="1" lang="zh-CN" altLang="en-US" b="1">
                <a:solidFill>
                  <a:schemeClr val="bg1"/>
                </a:solidFill>
                <a:latin typeface="楷体_GB2312" panose="02010609030101010101" pitchFamily="49" charset="-122"/>
                <a:ea typeface="楷体_GB2312" panose="02010609030101010101" pitchFamily="49" charset="-122"/>
              </a:rPr>
              <a:t>的相量形式</a:t>
            </a:r>
          </a:p>
        </p:txBody>
      </p:sp>
      <p:grpSp>
        <p:nvGrpSpPr>
          <p:cNvPr id="4" name="Group 40">
            <a:extLst>
              <a:ext uri="{FF2B5EF4-FFF2-40B4-BE49-F238E27FC236}">
                <a16:creationId xmlns:a16="http://schemas.microsoft.com/office/drawing/2014/main" id="{65D37884-7FA8-4ACA-80F1-BE33D3219025}"/>
              </a:ext>
            </a:extLst>
          </p:cNvPr>
          <p:cNvGrpSpPr>
            <a:grpSpLocks/>
          </p:cNvGrpSpPr>
          <p:nvPr/>
        </p:nvGrpSpPr>
        <p:grpSpPr bwMode="auto">
          <a:xfrm>
            <a:off x="3635375" y="3357563"/>
            <a:ext cx="5053013" cy="720725"/>
            <a:chOff x="2173" y="2160"/>
            <a:chExt cx="3183" cy="454"/>
          </a:xfrm>
        </p:grpSpPr>
        <p:graphicFrame>
          <p:nvGraphicFramePr>
            <p:cNvPr id="44058" name="Object 41">
              <a:extLst>
                <a:ext uri="{FF2B5EF4-FFF2-40B4-BE49-F238E27FC236}">
                  <a16:creationId xmlns:a16="http://schemas.microsoft.com/office/drawing/2014/main" id="{294EB555-85F9-4B58-9D36-1CBD9F772E36}"/>
                </a:ext>
              </a:extLst>
            </p:cNvPr>
            <p:cNvGraphicFramePr>
              <a:graphicFrameLocks noChangeAspect="1"/>
            </p:cNvGraphicFramePr>
            <p:nvPr/>
          </p:nvGraphicFramePr>
          <p:xfrm>
            <a:off x="2173" y="2160"/>
            <a:ext cx="3183" cy="454"/>
          </p:xfrm>
          <a:graphic>
            <a:graphicData uri="http://schemas.openxmlformats.org/presentationml/2006/ole">
              <mc:AlternateContent xmlns:mc="http://schemas.openxmlformats.org/markup-compatibility/2006">
                <mc:Choice xmlns:v="urn:schemas-microsoft-com:vml" Requires="v">
                  <p:oleObj spid="_x0000_s44095" name="公式" r:id="rId16" imgW="2196927" imgH="342900" progId="Equation.3">
                    <p:embed/>
                  </p:oleObj>
                </mc:Choice>
                <mc:Fallback>
                  <p:oleObj name="公式" r:id="rId16" imgW="2196927" imgH="342900" progId="Equation.3">
                    <p:embed/>
                    <p:pic>
                      <p:nvPicPr>
                        <p:cNvPr id="0" name="Object 4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73" y="2160"/>
                          <a:ext cx="3183" cy="4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59" name="Line 42">
              <a:extLst>
                <a:ext uri="{FF2B5EF4-FFF2-40B4-BE49-F238E27FC236}">
                  <a16:creationId xmlns:a16="http://schemas.microsoft.com/office/drawing/2014/main" id="{20A0FDB7-4B27-41A2-A9BB-074556E776F2}"/>
                </a:ext>
              </a:extLst>
            </p:cNvPr>
            <p:cNvSpPr>
              <a:spLocks noChangeShapeType="1"/>
            </p:cNvSpPr>
            <p:nvPr/>
          </p:nvSpPr>
          <p:spPr bwMode="auto">
            <a:xfrm flipH="1">
              <a:off x="4332" y="2341"/>
              <a:ext cx="45" cy="27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60" name="Line 43">
              <a:extLst>
                <a:ext uri="{FF2B5EF4-FFF2-40B4-BE49-F238E27FC236}">
                  <a16:creationId xmlns:a16="http://schemas.microsoft.com/office/drawing/2014/main" id="{F78CE37A-3A20-4B00-9927-FE848E57DC7C}"/>
                </a:ext>
              </a:extLst>
            </p:cNvPr>
            <p:cNvSpPr>
              <a:spLocks noChangeShapeType="1"/>
            </p:cNvSpPr>
            <p:nvPr/>
          </p:nvSpPr>
          <p:spPr bwMode="auto">
            <a:xfrm>
              <a:off x="4332" y="2614"/>
              <a:ext cx="95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44045" name="Group 44">
            <a:extLst>
              <a:ext uri="{FF2B5EF4-FFF2-40B4-BE49-F238E27FC236}">
                <a16:creationId xmlns:a16="http://schemas.microsoft.com/office/drawing/2014/main" id="{15471607-7A33-4C1D-8008-BDD3B31F24C6}"/>
              </a:ext>
            </a:extLst>
          </p:cNvPr>
          <p:cNvGrpSpPr>
            <a:grpSpLocks/>
          </p:cNvGrpSpPr>
          <p:nvPr/>
        </p:nvGrpSpPr>
        <p:grpSpPr bwMode="auto">
          <a:xfrm>
            <a:off x="8316913" y="6446838"/>
            <a:ext cx="792162" cy="366712"/>
            <a:chOff x="5193" y="4020"/>
            <a:chExt cx="499" cy="231"/>
          </a:xfrm>
        </p:grpSpPr>
        <p:pic>
          <p:nvPicPr>
            <p:cNvPr id="44056" name="Picture 45" descr="78900">
              <a:extLst>
                <a:ext uri="{FF2B5EF4-FFF2-40B4-BE49-F238E27FC236}">
                  <a16:creationId xmlns:a16="http://schemas.microsoft.com/office/drawing/2014/main" id="{31471497-8627-4767-9DE1-16168B00962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7" name="Text Box 46">
              <a:hlinkClick r:id="" action="ppaction://hlinkshowjump?jump=nextslide"/>
              <a:extLst>
                <a:ext uri="{FF2B5EF4-FFF2-40B4-BE49-F238E27FC236}">
                  <a16:creationId xmlns:a16="http://schemas.microsoft.com/office/drawing/2014/main" id="{F0C677B6-4339-43DD-8005-63BE015392B0}"/>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4046" name="Group 47">
            <a:extLst>
              <a:ext uri="{FF2B5EF4-FFF2-40B4-BE49-F238E27FC236}">
                <a16:creationId xmlns:a16="http://schemas.microsoft.com/office/drawing/2014/main" id="{18710E2E-E0AE-4E91-AD08-317B8D55760A}"/>
              </a:ext>
            </a:extLst>
          </p:cNvPr>
          <p:cNvGrpSpPr>
            <a:grpSpLocks/>
          </p:cNvGrpSpPr>
          <p:nvPr/>
        </p:nvGrpSpPr>
        <p:grpSpPr bwMode="auto">
          <a:xfrm>
            <a:off x="7453313" y="6446838"/>
            <a:ext cx="792162" cy="366712"/>
            <a:chOff x="4649" y="4020"/>
            <a:chExt cx="499" cy="231"/>
          </a:xfrm>
        </p:grpSpPr>
        <p:pic>
          <p:nvPicPr>
            <p:cNvPr id="44054" name="Picture 48" descr="78900">
              <a:extLst>
                <a:ext uri="{FF2B5EF4-FFF2-40B4-BE49-F238E27FC236}">
                  <a16:creationId xmlns:a16="http://schemas.microsoft.com/office/drawing/2014/main" id="{2022239A-81BF-4DFA-ABD5-B588361E396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5" name="Text Box 49">
              <a:hlinkClick r:id="" action="ppaction://hlinkshowjump?jump=previousslide"/>
              <a:extLst>
                <a:ext uri="{FF2B5EF4-FFF2-40B4-BE49-F238E27FC236}">
                  <a16:creationId xmlns:a16="http://schemas.microsoft.com/office/drawing/2014/main" id="{4AB1A4BF-41BA-467D-9783-65D37FF58F8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7" name="Group 50">
            <a:extLst>
              <a:ext uri="{FF2B5EF4-FFF2-40B4-BE49-F238E27FC236}">
                <a16:creationId xmlns:a16="http://schemas.microsoft.com/office/drawing/2014/main" id="{FE217D8F-40DC-403A-9A31-83D890B30A27}"/>
              </a:ext>
            </a:extLst>
          </p:cNvPr>
          <p:cNvGrpSpPr>
            <a:grpSpLocks/>
          </p:cNvGrpSpPr>
          <p:nvPr/>
        </p:nvGrpSpPr>
        <p:grpSpPr bwMode="auto">
          <a:xfrm>
            <a:off x="2987675" y="5300663"/>
            <a:ext cx="4968875" cy="1084262"/>
            <a:chOff x="1882" y="3339"/>
            <a:chExt cx="3130" cy="683"/>
          </a:xfrm>
        </p:grpSpPr>
        <p:sp>
          <p:nvSpPr>
            <p:cNvPr id="44051" name="Text Box 51">
              <a:extLst>
                <a:ext uri="{FF2B5EF4-FFF2-40B4-BE49-F238E27FC236}">
                  <a16:creationId xmlns:a16="http://schemas.microsoft.com/office/drawing/2014/main" id="{C7D1050F-1638-4051-A7F5-5DFD67C10E79}"/>
                </a:ext>
              </a:extLst>
            </p:cNvPr>
            <p:cNvSpPr txBox="1">
              <a:spLocks noChangeArrowheads="1"/>
            </p:cNvSpPr>
            <p:nvPr/>
          </p:nvSpPr>
          <p:spPr bwMode="auto">
            <a:xfrm>
              <a:off x="1927" y="3339"/>
              <a:ext cx="3085"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有效值关系：</a:t>
              </a:r>
              <a:r>
                <a:rPr kumimoji="1" lang="zh-CN" altLang="en-US" sz="2400" b="1">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I</a:t>
              </a:r>
              <a:r>
                <a:rPr kumimoji="1" lang="en-US" altLang="zh-CN" baseline="-25000">
                  <a:solidFill>
                    <a:schemeClr val="bg1"/>
                  </a:solidFill>
                  <a:ea typeface="宋体" panose="02010600030101010101" pitchFamily="2" charset="-122"/>
                </a:rPr>
                <a:t>C</a:t>
              </a:r>
              <a:r>
                <a:rPr kumimoji="1" lang="en-US" altLang="zh-CN">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i="1">
                  <a:solidFill>
                    <a:schemeClr val="bg1"/>
                  </a:solidFill>
                  <a:ea typeface="宋体" panose="02010600030101010101" pitchFamily="2" charset="-122"/>
                </a:rPr>
                <a:t>CU</a:t>
              </a:r>
            </a:p>
          </p:txBody>
        </p:sp>
        <p:sp>
          <p:nvSpPr>
            <p:cNvPr id="44052" name="Text Box 52">
              <a:extLst>
                <a:ext uri="{FF2B5EF4-FFF2-40B4-BE49-F238E27FC236}">
                  <a16:creationId xmlns:a16="http://schemas.microsoft.com/office/drawing/2014/main" id="{8A5B3BB5-A632-4409-A4ED-8D0238F4183F}"/>
                </a:ext>
              </a:extLst>
            </p:cNvPr>
            <p:cNvSpPr txBox="1">
              <a:spLocks noChangeArrowheads="1"/>
            </p:cNvSpPr>
            <p:nvPr/>
          </p:nvSpPr>
          <p:spPr bwMode="auto">
            <a:xfrm>
              <a:off x="1973" y="3657"/>
              <a:ext cx="281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相位关系：   </a:t>
              </a:r>
              <a:r>
                <a:rPr kumimoji="1" lang="zh-CN" altLang="en-US" i="1">
                  <a:solidFill>
                    <a:schemeClr val="bg1"/>
                  </a:solidFill>
                  <a:ea typeface="宋体" panose="02010600030101010101" pitchFamily="2" charset="-122"/>
                  <a:sym typeface="Symbol" panose="05050102010706020507" pitchFamily="18" charset="2"/>
                </a:rPr>
                <a:t></a:t>
              </a:r>
              <a:r>
                <a:rPr kumimoji="1" lang="en-US" altLang="zh-CN" i="1" baseline="-25000">
                  <a:solidFill>
                    <a:schemeClr val="bg1"/>
                  </a:solidFill>
                  <a:ea typeface="宋体" panose="02010600030101010101" pitchFamily="2" charset="-122"/>
                  <a:sym typeface="Symbol" panose="05050102010706020507" pitchFamily="18" charset="2"/>
                </a:rPr>
                <a:t>i</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i="1" baseline="-25000">
                  <a:solidFill>
                    <a:schemeClr val="bg1"/>
                  </a:solidFill>
                  <a:ea typeface="宋体" panose="02010600030101010101" pitchFamily="2" charset="-122"/>
                  <a:sym typeface="Symbol" panose="05050102010706020507" pitchFamily="18" charset="2"/>
                </a:rPr>
                <a:t>u</a:t>
              </a:r>
              <a:r>
                <a:rPr kumimoji="1" lang="en-US" altLang="zh-CN">
                  <a:solidFill>
                    <a:schemeClr val="bg1"/>
                  </a:solidFill>
                  <a:ea typeface="宋体" panose="02010600030101010101" pitchFamily="2" charset="-122"/>
                  <a:sym typeface="Symbol" panose="05050102010706020507" pitchFamily="18" charset="2"/>
                </a:rPr>
                <a:t>+90°</a:t>
              </a:r>
              <a:r>
                <a:rPr kumimoji="1" lang="en-US" altLang="zh-CN" sz="2400" b="1" i="1" baseline="-25000">
                  <a:solidFill>
                    <a:schemeClr val="bg1"/>
                  </a:solidFill>
                  <a:ea typeface="宋体" panose="02010600030101010101" pitchFamily="2" charset="-122"/>
                  <a:sym typeface="Symbol" panose="05050102010706020507" pitchFamily="18" charset="2"/>
                </a:rPr>
                <a:t>  </a:t>
              </a:r>
              <a:endParaRPr kumimoji="1" lang="en-US" altLang="zh-CN" sz="2400" b="1">
                <a:solidFill>
                  <a:schemeClr val="bg1"/>
                </a:solidFill>
                <a:ea typeface="宋体" panose="02010600030101010101" pitchFamily="2" charset="-122"/>
              </a:endParaRPr>
            </a:p>
          </p:txBody>
        </p:sp>
        <p:sp>
          <p:nvSpPr>
            <p:cNvPr id="44053" name="AutoShape 53">
              <a:extLst>
                <a:ext uri="{FF2B5EF4-FFF2-40B4-BE49-F238E27FC236}">
                  <a16:creationId xmlns:a16="http://schemas.microsoft.com/office/drawing/2014/main" id="{D7CC9C7D-750D-4606-9568-866AAA1A114E}"/>
                </a:ext>
              </a:extLst>
            </p:cNvPr>
            <p:cNvSpPr>
              <a:spLocks/>
            </p:cNvSpPr>
            <p:nvPr/>
          </p:nvSpPr>
          <p:spPr bwMode="auto">
            <a:xfrm>
              <a:off x="1882" y="3385"/>
              <a:ext cx="45" cy="635"/>
            </a:xfrm>
            <a:prstGeom prst="leftBrace">
              <a:avLst>
                <a:gd name="adj1" fmla="val 117593"/>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44048" name="Group 54">
            <a:extLst>
              <a:ext uri="{FF2B5EF4-FFF2-40B4-BE49-F238E27FC236}">
                <a16:creationId xmlns:a16="http://schemas.microsoft.com/office/drawing/2014/main" id="{5163E246-8FE9-4765-9BF9-ADA6B07B2671}"/>
              </a:ext>
            </a:extLst>
          </p:cNvPr>
          <p:cNvGrpSpPr>
            <a:grpSpLocks/>
          </p:cNvGrpSpPr>
          <p:nvPr/>
        </p:nvGrpSpPr>
        <p:grpSpPr bwMode="auto">
          <a:xfrm>
            <a:off x="6588125" y="6446838"/>
            <a:ext cx="792163" cy="366712"/>
            <a:chOff x="4649" y="4020"/>
            <a:chExt cx="499" cy="231"/>
          </a:xfrm>
        </p:grpSpPr>
        <p:pic>
          <p:nvPicPr>
            <p:cNvPr id="44049" name="Picture 55" descr="78900">
              <a:extLst>
                <a:ext uri="{FF2B5EF4-FFF2-40B4-BE49-F238E27FC236}">
                  <a16:creationId xmlns:a16="http://schemas.microsoft.com/office/drawing/2014/main" id="{EE312AD9-4469-409F-BF06-D7F1174006A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0" name="Text Box 56">
              <a:hlinkClick r:id="" action="ppaction://hlinkshowjump?jump=firstslide"/>
              <a:extLst>
                <a:ext uri="{FF2B5EF4-FFF2-40B4-BE49-F238E27FC236}">
                  <a16:creationId xmlns:a16="http://schemas.microsoft.com/office/drawing/2014/main" id="{479B98E4-C7A7-4083-A491-B81F8E6BD61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4615"/>
                                        </p:tgtEl>
                                        <p:attrNameLst>
                                          <p:attrName>style.visibility</p:attrName>
                                        </p:attrNameLst>
                                      </p:cBhvr>
                                      <p:to>
                                        <p:strVal val="visible"/>
                                      </p:to>
                                    </p:set>
                                    <p:anim calcmode="lin" valueType="num">
                                      <p:cBhvr additive="base">
                                        <p:cTn id="7" dur="500" fill="hold"/>
                                        <p:tgtEl>
                                          <p:spTgt spid="664615"/>
                                        </p:tgtEl>
                                        <p:attrNameLst>
                                          <p:attrName>ppt_x</p:attrName>
                                        </p:attrNameLst>
                                      </p:cBhvr>
                                      <p:tavLst>
                                        <p:tav tm="0">
                                          <p:val>
                                            <p:strVal val="0-#ppt_w/2"/>
                                          </p:val>
                                        </p:tav>
                                        <p:tav tm="100000">
                                          <p:val>
                                            <p:strVal val="#ppt_x"/>
                                          </p:val>
                                        </p:tav>
                                      </p:tavLst>
                                    </p:anim>
                                    <p:anim calcmode="lin" valueType="num">
                                      <p:cBhvr additive="base">
                                        <p:cTn id="8" dur="500" fill="hold"/>
                                        <p:tgtEl>
                                          <p:spTgt spid="6646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664578"/>
                                        </p:tgtEl>
                                        <p:attrNameLst>
                                          <p:attrName>style.visibility</p:attrName>
                                        </p:attrNameLst>
                                      </p:cBhvr>
                                      <p:to>
                                        <p:strVal val="visible"/>
                                      </p:to>
                                    </p:set>
                                    <p:anim calcmode="lin" valueType="num">
                                      <p:cBhvr>
                                        <p:cTn id="17" dur="1000" fill="hold"/>
                                        <p:tgtEl>
                                          <p:spTgt spid="664578"/>
                                        </p:tgtEl>
                                        <p:attrNameLst>
                                          <p:attrName>ppt_w</p:attrName>
                                        </p:attrNameLst>
                                      </p:cBhvr>
                                      <p:tavLst>
                                        <p:tav tm="0">
                                          <p:val>
                                            <p:strVal val="#ppt_w*0.70"/>
                                          </p:val>
                                        </p:tav>
                                        <p:tav tm="100000">
                                          <p:val>
                                            <p:strVal val="#ppt_w"/>
                                          </p:val>
                                        </p:tav>
                                      </p:tavLst>
                                    </p:anim>
                                    <p:anim calcmode="lin" valueType="num">
                                      <p:cBhvr>
                                        <p:cTn id="18" dur="1000" fill="hold"/>
                                        <p:tgtEl>
                                          <p:spTgt spid="664578"/>
                                        </p:tgtEl>
                                        <p:attrNameLst>
                                          <p:attrName>ppt_h</p:attrName>
                                        </p:attrNameLst>
                                      </p:cBhvr>
                                      <p:tavLst>
                                        <p:tav tm="0">
                                          <p:val>
                                            <p:strVal val="#ppt_h"/>
                                          </p:val>
                                        </p:tav>
                                        <p:tav tm="100000">
                                          <p:val>
                                            <p:strVal val="#ppt_h"/>
                                          </p:val>
                                        </p:tav>
                                      </p:tavLst>
                                    </p:anim>
                                    <p:animEffect transition="in" filter="fade">
                                      <p:cBhvr>
                                        <p:cTn id="19" dur="1000"/>
                                        <p:tgtEl>
                                          <p:spTgt spid="66457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664580"/>
                                        </p:tgtEl>
                                        <p:attrNameLst>
                                          <p:attrName>style.visibility</p:attrName>
                                        </p:attrNameLst>
                                      </p:cBhvr>
                                      <p:to>
                                        <p:strVal val="visible"/>
                                      </p:to>
                                    </p:set>
                                    <p:animEffect transition="in" filter="wipe(left)">
                                      <p:cBhvr>
                                        <p:cTn id="24" dur="1000"/>
                                        <p:tgtEl>
                                          <p:spTgt spid="66458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664581"/>
                                        </p:tgtEl>
                                        <p:attrNameLst>
                                          <p:attrName>style.visibility</p:attrName>
                                        </p:attrNameLst>
                                      </p:cBhvr>
                                      <p:to>
                                        <p:strVal val="visible"/>
                                      </p:to>
                                    </p:set>
                                    <p:animEffect transition="in" filter="wipe(left)">
                                      <p:cBhvr>
                                        <p:cTn id="29" dur="2000"/>
                                        <p:tgtEl>
                                          <p:spTgt spid="664581"/>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664579"/>
                                        </p:tgtEl>
                                        <p:attrNameLst>
                                          <p:attrName>style.visibility</p:attrName>
                                        </p:attrNameLst>
                                      </p:cBhvr>
                                      <p:to>
                                        <p:strVal val="visible"/>
                                      </p:to>
                                    </p:set>
                                    <p:anim calcmode="lin" valueType="num">
                                      <p:cBhvr>
                                        <p:cTn id="34" dur="1000" fill="hold"/>
                                        <p:tgtEl>
                                          <p:spTgt spid="664579"/>
                                        </p:tgtEl>
                                        <p:attrNameLst>
                                          <p:attrName>ppt_w</p:attrName>
                                        </p:attrNameLst>
                                      </p:cBhvr>
                                      <p:tavLst>
                                        <p:tav tm="0">
                                          <p:val>
                                            <p:strVal val="#ppt_w*0.70"/>
                                          </p:val>
                                        </p:tav>
                                        <p:tav tm="100000">
                                          <p:val>
                                            <p:strVal val="#ppt_w"/>
                                          </p:val>
                                        </p:tav>
                                      </p:tavLst>
                                    </p:anim>
                                    <p:anim calcmode="lin" valueType="num">
                                      <p:cBhvr>
                                        <p:cTn id="35" dur="1000" fill="hold"/>
                                        <p:tgtEl>
                                          <p:spTgt spid="664579"/>
                                        </p:tgtEl>
                                        <p:attrNameLst>
                                          <p:attrName>ppt_h</p:attrName>
                                        </p:attrNameLst>
                                      </p:cBhvr>
                                      <p:tavLst>
                                        <p:tav tm="0">
                                          <p:val>
                                            <p:strVal val="#ppt_h"/>
                                          </p:val>
                                        </p:tav>
                                        <p:tav tm="100000">
                                          <p:val>
                                            <p:strVal val="#ppt_h"/>
                                          </p:val>
                                        </p:tav>
                                      </p:tavLst>
                                    </p:anim>
                                    <p:animEffect transition="in" filter="fade">
                                      <p:cBhvr>
                                        <p:cTn id="36" dur="1000"/>
                                        <p:tgtEl>
                                          <p:spTgt spid="66457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1000"/>
                                        <p:tgtEl>
                                          <p:spTgt spid="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664613"/>
                                        </p:tgtEl>
                                        <p:attrNameLst>
                                          <p:attrName>style.visibility</p:attrName>
                                        </p:attrNameLst>
                                      </p:cBhvr>
                                      <p:to>
                                        <p:strVal val="visible"/>
                                      </p:to>
                                    </p:set>
                                    <p:anim calcmode="lin" valueType="num">
                                      <p:cBhvr>
                                        <p:cTn id="46" dur="1000" fill="hold"/>
                                        <p:tgtEl>
                                          <p:spTgt spid="664613"/>
                                        </p:tgtEl>
                                        <p:attrNameLst>
                                          <p:attrName>ppt_w</p:attrName>
                                        </p:attrNameLst>
                                      </p:cBhvr>
                                      <p:tavLst>
                                        <p:tav tm="0">
                                          <p:val>
                                            <p:strVal val="#ppt_w*0.70"/>
                                          </p:val>
                                        </p:tav>
                                        <p:tav tm="100000">
                                          <p:val>
                                            <p:strVal val="#ppt_w"/>
                                          </p:val>
                                        </p:tav>
                                      </p:tavLst>
                                    </p:anim>
                                    <p:anim calcmode="lin" valueType="num">
                                      <p:cBhvr>
                                        <p:cTn id="47" dur="1000" fill="hold"/>
                                        <p:tgtEl>
                                          <p:spTgt spid="664613"/>
                                        </p:tgtEl>
                                        <p:attrNameLst>
                                          <p:attrName>ppt_h</p:attrName>
                                        </p:attrNameLst>
                                      </p:cBhvr>
                                      <p:tavLst>
                                        <p:tav tm="0">
                                          <p:val>
                                            <p:strVal val="#ppt_h"/>
                                          </p:val>
                                        </p:tav>
                                        <p:tav tm="100000">
                                          <p:val>
                                            <p:strVal val="#ppt_h"/>
                                          </p:val>
                                        </p:tav>
                                      </p:tavLst>
                                    </p:anim>
                                    <p:animEffect transition="in" filter="fade">
                                      <p:cBhvr>
                                        <p:cTn id="48" dur="1000"/>
                                        <p:tgtEl>
                                          <p:spTgt spid="664613"/>
                                        </p:tgtEl>
                                      </p:cBhvr>
                                    </p:animEffect>
                                  </p:childTnLst>
                                </p:cTn>
                              </p:par>
                            </p:childTnLst>
                          </p:cTn>
                        </p:par>
                        <p:par>
                          <p:cTn id="49" fill="hold" nodeType="afterGroup">
                            <p:stCondLst>
                              <p:cond delay="1000"/>
                            </p:stCondLst>
                            <p:childTnLst>
                              <p:par>
                                <p:cTn id="50" presetID="18" presetClass="entr" presetSubtype="6" fill="hold" nodeType="afterEffect">
                                  <p:stCondLst>
                                    <p:cond delay="0"/>
                                  </p:stCondLst>
                                  <p:childTnLst>
                                    <p:set>
                                      <p:cBhvr>
                                        <p:cTn id="51" dur="1" fill="hold">
                                          <p:stCondLst>
                                            <p:cond delay="0"/>
                                          </p:stCondLst>
                                        </p:cTn>
                                        <p:tgtEl>
                                          <p:spTgt spid="664614"/>
                                        </p:tgtEl>
                                        <p:attrNameLst>
                                          <p:attrName>style.visibility</p:attrName>
                                        </p:attrNameLst>
                                      </p:cBhvr>
                                      <p:to>
                                        <p:strVal val="visible"/>
                                      </p:to>
                                    </p:set>
                                    <p:animEffect transition="in" filter="strips(downRight)">
                                      <p:cBhvr>
                                        <p:cTn id="52" dur="2000"/>
                                        <p:tgtEl>
                                          <p:spTgt spid="66461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blinds(horizontal)">
                                      <p:cBhvr>
                                        <p:cTn id="57" dur="500"/>
                                        <p:tgtEl>
                                          <p:spTgt spid="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blinds(horizontal)">
                                      <p:cBhvr>
                                        <p:cTn id="62" dur="500"/>
                                        <p:tgtEl>
                                          <p:spTgt spid="3"/>
                                        </p:tgtEl>
                                      </p:cBhvr>
                                    </p:animEffect>
                                  </p:childTnLst>
                                </p:cTn>
                              </p:par>
                            </p:childTnLst>
                          </p:cTn>
                        </p:par>
                        <p:par>
                          <p:cTn id="63" fill="hold" nodeType="afterGroup">
                            <p:stCondLst>
                              <p:cond delay="500"/>
                            </p:stCondLst>
                            <p:childTnLst>
                              <p:par>
                                <p:cTn id="64" presetID="2" presetClass="entr" presetSubtype="8" fill="hold" grpId="0" nodeType="afterEffect">
                                  <p:stCondLst>
                                    <p:cond delay="0"/>
                                  </p:stCondLst>
                                  <p:childTnLst>
                                    <p:set>
                                      <p:cBhvr>
                                        <p:cTn id="65" dur="1" fill="hold">
                                          <p:stCondLst>
                                            <p:cond delay="0"/>
                                          </p:stCondLst>
                                        </p:cTn>
                                        <p:tgtEl>
                                          <p:spTgt spid="664582"/>
                                        </p:tgtEl>
                                        <p:attrNameLst>
                                          <p:attrName>style.visibility</p:attrName>
                                        </p:attrNameLst>
                                      </p:cBhvr>
                                      <p:to>
                                        <p:strVal val="visible"/>
                                      </p:to>
                                    </p:set>
                                    <p:anim calcmode="lin" valueType="num">
                                      <p:cBhvr additive="base">
                                        <p:cTn id="66" dur="500" fill="hold"/>
                                        <p:tgtEl>
                                          <p:spTgt spid="664582"/>
                                        </p:tgtEl>
                                        <p:attrNameLst>
                                          <p:attrName>ppt_x</p:attrName>
                                        </p:attrNameLst>
                                      </p:cBhvr>
                                      <p:tavLst>
                                        <p:tav tm="0">
                                          <p:val>
                                            <p:strVal val="0-#ppt_w/2"/>
                                          </p:val>
                                        </p:tav>
                                        <p:tav tm="100000">
                                          <p:val>
                                            <p:strVal val="#ppt_x"/>
                                          </p:val>
                                        </p:tav>
                                      </p:tavLst>
                                    </p:anim>
                                    <p:anim calcmode="lin" valueType="num">
                                      <p:cBhvr additive="base">
                                        <p:cTn id="67" dur="500" fill="hold"/>
                                        <p:tgtEl>
                                          <p:spTgt spid="6645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78" grpId="0"/>
      <p:bldP spid="664579" grpId="0"/>
      <p:bldP spid="664582" grpId="0" animBg="1" autoUpdateAnimBg="0"/>
      <p:bldP spid="664613" grpId="0"/>
      <p:bldP spid="6646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Text Box 2" descr="绿色大理石">
            <a:extLst>
              <a:ext uri="{FF2B5EF4-FFF2-40B4-BE49-F238E27FC236}">
                <a16:creationId xmlns:a16="http://schemas.microsoft.com/office/drawing/2014/main" id="{B8F16A34-A287-46CE-8E43-B64D9DBD140C}"/>
              </a:ext>
            </a:extLst>
          </p:cNvPr>
          <p:cNvSpPr txBox="1">
            <a:spLocks noChangeArrowheads="1"/>
          </p:cNvSpPr>
          <p:nvPr/>
        </p:nvSpPr>
        <p:spPr bwMode="auto">
          <a:xfrm>
            <a:off x="539750" y="4005263"/>
            <a:ext cx="898525" cy="519112"/>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功率</a:t>
            </a:r>
          </a:p>
        </p:txBody>
      </p:sp>
      <p:graphicFrame>
        <p:nvGraphicFramePr>
          <p:cNvPr id="666627" name="Object 3">
            <a:extLst>
              <a:ext uri="{FF2B5EF4-FFF2-40B4-BE49-F238E27FC236}">
                <a16:creationId xmlns:a16="http://schemas.microsoft.com/office/drawing/2014/main" id="{746FB9CE-AD93-4192-B844-D0CD05EF0181}"/>
              </a:ext>
            </a:extLst>
          </p:cNvPr>
          <p:cNvGraphicFramePr>
            <a:graphicFrameLocks noChangeAspect="1"/>
          </p:cNvGraphicFramePr>
          <p:nvPr/>
        </p:nvGraphicFramePr>
        <p:xfrm>
          <a:off x="1547813" y="3933825"/>
          <a:ext cx="6829425" cy="1189038"/>
        </p:xfrm>
        <a:graphic>
          <a:graphicData uri="http://schemas.openxmlformats.org/presentationml/2006/ole">
            <mc:AlternateContent xmlns:mc="http://schemas.openxmlformats.org/markup-compatibility/2006">
              <mc:Choice xmlns:v="urn:schemas-microsoft-com:vml" Requires="v">
                <p:oleObj spid="_x0000_s45105" name="公式" r:id="rId4" imgW="2984475" imgH="508044" progId="Equation.3">
                  <p:embed/>
                </p:oleObj>
              </mc:Choice>
              <mc:Fallback>
                <p:oleObj name="公式" r:id="rId4" imgW="2984475" imgH="508044"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3933825"/>
                        <a:ext cx="6829425" cy="1189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4">
            <a:extLst>
              <a:ext uri="{FF2B5EF4-FFF2-40B4-BE49-F238E27FC236}">
                <a16:creationId xmlns:a16="http://schemas.microsoft.com/office/drawing/2014/main" id="{778304DC-7D4C-4F7B-AC13-6347238B5897}"/>
              </a:ext>
            </a:extLst>
          </p:cNvPr>
          <p:cNvGrpSpPr>
            <a:grpSpLocks/>
          </p:cNvGrpSpPr>
          <p:nvPr/>
        </p:nvGrpSpPr>
        <p:grpSpPr bwMode="auto">
          <a:xfrm>
            <a:off x="684213" y="1270000"/>
            <a:ext cx="4640262" cy="2446338"/>
            <a:chOff x="385" y="346"/>
            <a:chExt cx="2503" cy="1440"/>
          </a:xfrm>
        </p:grpSpPr>
        <p:sp>
          <p:nvSpPr>
            <p:cNvPr id="45097" name="Line 5">
              <a:extLst>
                <a:ext uri="{FF2B5EF4-FFF2-40B4-BE49-F238E27FC236}">
                  <a16:creationId xmlns:a16="http://schemas.microsoft.com/office/drawing/2014/main" id="{55BC13A0-6BA0-4A95-B653-C7D00C965796}"/>
                </a:ext>
              </a:extLst>
            </p:cNvPr>
            <p:cNvSpPr>
              <a:spLocks noChangeShapeType="1"/>
            </p:cNvSpPr>
            <p:nvPr/>
          </p:nvSpPr>
          <p:spPr bwMode="auto">
            <a:xfrm flipV="1">
              <a:off x="673" y="346"/>
              <a:ext cx="0" cy="144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98" name="Line 6">
              <a:extLst>
                <a:ext uri="{FF2B5EF4-FFF2-40B4-BE49-F238E27FC236}">
                  <a16:creationId xmlns:a16="http://schemas.microsoft.com/office/drawing/2014/main" id="{12BCE9AE-6B3E-4C7A-B4D9-F16ECB6F6BCC}"/>
                </a:ext>
              </a:extLst>
            </p:cNvPr>
            <p:cNvSpPr>
              <a:spLocks noChangeShapeType="1"/>
            </p:cNvSpPr>
            <p:nvPr/>
          </p:nvSpPr>
          <p:spPr bwMode="auto">
            <a:xfrm flipV="1">
              <a:off x="385" y="1224"/>
              <a:ext cx="2429" cy="7"/>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99" name="Text Box 7">
              <a:extLst>
                <a:ext uri="{FF2B5EF4-FFF2-40B4-BE49-F238E27FC236}">
                  <a16:creationId xmlns:a16="http://schemas.microsoft.com/office/drawing/2014/main" id="{A7698A0A-136E-46AA-A5B2-495153E65316}"/>
                </a:ext>
              </a:extLst>
            </p:cNvPr>
            <p:cNvSpPr txBox="1">
              <a:spLocks noChangeArrowheads="1"/>
            </p:cNvSpPr>
            <p:nvPr/>
          </p:nvSpPr>
          <p:spPr bwMode="auto">
            <a:xfrm>
              <a:off x="2556" y="1189"/>
              <a:ext cx="332"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t</a:t>
              </a:r>
            </a:p>
          </p:txBody>
        </p:sp>
        <p:sp>
          <p:nvSpPr>
            <p:cNvPr id="45100" name="Freeform 8">
              <a:extLst>
                <a:ext uri="{FF2B5EF4-FFF2-40B4-BE49-F238E27FC236}">
                  <a16:creationId xmlns:a16="http://schemas.microsoft.com/office/drawing/2014/main" id="{6EA98D99-5BA3-4B20-957D-65C4003E131E}"/>
                </a:ext>
              </a:extLst>
            </p:cNvPr>
            <p:cNvSpPr>
              <a:spLocks/>
            </p:cNvSpPr>
            <p:nvPr/>
          </p:nvSpPr>
          <p:spPr bwMode="auto">
            <a:xfrm flipH="1">
              <a:off x="529" y="998"/>
              <a:ext cx="1850" cy="452"/>
            </a:xfrm>
            <a:custGeom>
              <a:avLst/>
              <a:gdLst>
                <a:gd name="T0" fmla="*/ 0 w 1850"/>
                <a:gd name="T1" fmla="*/ 32 h 873"/>
                <a:gd name="T2" fmla="*/ 86 w 1850"/>
                <a:gd name="T3" fmla="*/ 21 h 873"/>
                <a:gd name="T4" fmla="*/ 161 w 1850"/>
                <a:gd name="T5" fmla="*/ 12 h 873"/>
                <a:gd name="T6" fmla="*/ 256 w 1850"/>
                <a:gd name="T7" fmla="*/ 4 h 873"/>
                <a:gd name="T8" fmla="*/ 364 w 1850"/>
                <a:gd name="T9" fmla="*/ 1 h 873"/>
                <a:gd name="T10" fmla="*/ 498 w 1850"/>
                <a:gd name="T11" fmla="*/ 5 h 873"/>
                <a:gd name="T12" fmla="*/ 632 w 1850"/>
                <a:gd name="T13" fmla="*/ 18 h 873"/>
                <a:gd name="T14" fmla="*/ 732 w 1850"/>
                <a:gd name="T15" fmla="*/ 31 h 873"/>
                <a:gd name="T16" fmla="*/ 845 w 1850"/>
                <a:gd name="T17" fmla="*/ 46 h 873"/>
                <a:gd name="T18" fmla="*/ 956 w 1850"/>
                <a:gd name="T19" fmla="*/ 57 h 873"/>
                <a:gd name="T20" fmla="*/ 1110 w 1850"/>
                <a:gd name="T21" fmla="*/ 62 h 873"/>
                <a:gd name="T22" fmla="*/ 1275 w 1850"/>
                <a:gd name="T23" fmla="*/ 54 h 873"/>
                <a:gd name="T24" fmla="*/ 1463 w 1850"/>
                <a:gd name="T25" fmla="*/ 32 h 873"/>
                <a:gd name="T26" fmla="*/ 1550 w 1850"/>
                <a:gd name="T27" fmla="*/ 20 h 873"/>
                <a:gd name="T28" fmla="*/ 1702 w 1850"/>
                <a:gd name="T29" fmla="*/ 5 h 873"/>
                <a:gd name="T30" fmla="*/ 1828 w 1850"/>
                <a:gd name="T31" fmla="*/ 1 h 873"/>
                <a:gd name="T32" fmla="*/ 1835 w 1850"/>
                <a:gd name="T33" fmla="*/ 1 h 8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50"/>
                <a:gd name="T52" fmla="*/ 0 h 873"/>
                <a:gd name="T53" fmla="*/ 1850 w 1850"/>
                <a:gd name="T54" fmla="*/ 873 h 8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50" h="873">
                  <a:moveTo>
                    <a:pt x="0" y="445"/>
                  </a:moveTo>
                  <a:cubicBezTo>
                    <a:pt x="14" y="418"/>
                    <a:pt x="59" y="337"/>
                    <a:pt x="86" y="291"/>
                  </a:cubicBezTo>
                  <a:cubicBezTo>
                    <a:pt x="113" y="245"/>
                    <a:pt x="133" y="206"/>
                    <a:pt x="161" y="167"/>
                  </a:cubicBezTo>
                  <a:cubicBezTo>
                    <a:pt x="189" y="128"/>
                    <a:pt x="223" y="84"/>
                    <a:pt x="256" y="58"/>
                  </a:cubicBezTo>
                  <a:cubicBezTo>
                    <a:pt x="290" y="31"/>
                    <a:pt x="324" y="5"/>
                    <a:pt x="364" y="7"/>
                  </a:cubicBezTo>
                  <a:cubicBezTo>
                    <a:pt x="405" y="10"/>
                    <a:pt x="453" y="29"/>
                    <a:pt x="498" y="69"/>
                  </a:cubicBezTo>
                  <a:cubicBezTo>
                    <a:pt x="543" y="110"/>
                    <a:pt x="593" y="190"/>
                    <a:pt x="632" y="251"/>
                  </a:cubicBezTo>
                  <a:cubicBezTo>
                    <a:pt x="670" y="311"/>
                    <a:pt x="696" y="371"/>
                    <a:pt x="732" y="435"/>
                  </a:cubicBezTo>
                  <a:cubicBezTo>
                    <a:pt x="768" y="498"/>
                    <a:pt x="808" y="573"/>
                    <a:pt x="845" y="633"/>
                  </a:cubicBezTo>
                  <a:cubicBezTo>
                    <a:pt x="883" y="692"/>
                    <a:pt x="912" y="754"/>
                    <a:pt x="956" y="793"/>
                  </a:cubicBezTo>
                  <a:cubicBezTo>
                    <a:pt x="1000" y="832"/>
                    <a:pt x="1057" y="873"/>
                    <a:pt x="1110" y="867"/>
                  </a:cubicBezTo>
                  <a:cubicBezTo>
                    <a:pt x="1164" y="860"/>
                    <a:pt x="1216" y="822"/>
                    <a:pt x="1275" y="752"/>
                  </a:cubicBezTo>
                  <a:cubicBezTo>
                    <a:pt x="1334" y="682"/>
                    <a:pt x="1417" y="525"/>
                    <a:pt x="1463" y="447"/>
                  </a:cubicBezTo>
                  <a:cubicBezTo>
                    <a:pt x="1508" y="369"/>
                    <a:pt x="1511" y="344"/>
                    <a:pt x="1550" y="282"/>
                  </a:cubicBezTo>
                  <a:cubicBezTo>
                    <a:pt x="1590" y="220"/>
                    <a:pt x="1656" y="117"/>
                    <a:pt x="1702" y="72"/>
                  </a:cubicBezTo>
                  <a:cubicBezTo>
                    <a:pt x="1748" y="26"/>
                    <a:pt x="1806" y="20"/>
                    <a:pt x="1828" y="10"/>
                  </a:cubicBezTo>
                  <a:cubicBezTo>
                    <a:pt x="1850" y="0"/>
                    <a:pt x="1834" y="13"/>
                    <a:pt x="1835" y="13"/>
                  </a:cubicBezTo>
                </a:path>
              </a:pathLst>
            </a:custGeom>
            <a:noFill/>
            <a:ln w="28575"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5101" name="Freeform 9">
              <a:extLst>
                <a:ext uri="{FF2B5EF4-FFF2-40B4-BE49-F238E27FC236}">
                  <a16:creationId xmlns:a16="http://schemas.microsoft.com/office/drawing/2014/main" id="{D18F3AB9-B805-4778-9098-445EF0C02500}"/>
                </a:ext>
              </a:extLst>
            </p:cNvPr>
            <p:cNvSpPr>
              <a:spLocks/>
            </p:cNvSpPr>
            <p:nvPr/>
          </p:nvSpPr>
          <p:spPr bwMode="auto">
            <a:xfrm>
              <a:off x="505" y="874"/>
              <a:ext cx="2016" cy="672"/>
            </a:xfrm>
            <a:custGeom>
              <a:avLst/>
              <a:gdLst>
                <a:gd name="T0" fmla="*/ 24 w 1977"/>
                <a:gd name="T1" fmla="*/ 1272 h 432"/>
                <a:gd name="T2" fmla="*/ 34 w 1977"/>
                <a:gd name="T3" fmla="*/ 1272 h 432"/>
                <a:gd name="T4" fmla="*/ 37 w 1977"/>
                <a:gd name="T5" fmla="*/ 1258 h 432"/>
                <a:gd name="T6" fmla="*/ 251 w 1977"/>
                <a:gd name="T7" fmla="*/ 310 h 432"/>
                <a:gd name="T8" fmla="*/ 444 w 1977"/>
                <a:gd name="T9" fmla="*/ 12 h 432"/>
                <a:gd name="T10" fmla="*/ 634 w 1977"/>
                <a:gd name="T11" fmla="*/ 392 h 432"/>
                <a:gd name="T12" fmla="*/ 826 w 1977"/>
                <a:gd name="T13" fmla="*/ 1272 h 432"/>
                <a:gd name="T14" fmla="*/ 1061 w 1977"/>
                <a:gd name="T15" fmla="*/ 2256 h 432"/>
                <a:gd name="T16" fmla="*/ 1206 w 1977"/>
                <a:gd name="T17" fmla="*/ 2518 h 432"/>
                <a:gd name="T18" fmla="*/ 1360 w 1977"/>
                <a:gd name="T19" fmla="*/ 2326 h 432"/>
                <a:gd name="T20" fmla="*/ 1515 w 1977"/>
                <a:gd name="T21" fmla="*/ 1674 h 432"/>
                <a:gd name="T22" fmla="*/ 1622 w 1977"/>
                <a:gd name="T23" fmla="*/ 1201 h 432"/>
                <a:gd name="T24" fmla="*/ 1771 w 1977"/>
                <a:gd name="T25" fmla="*/ 482 h 432"/>
                <a:gd name="T26" fmla="*/ 1956 w 1977"/>
                <a:gd name="T27" fmla="*/ 75 h 432"/>
                <a:gd name="T28" fmla="*/ 2083 w 1977"/>
                <a:gd name="T29" fmla="*/ 165 h 432"/>
                <a:gd name="T30" fmla="*/ 2138 w 1977"/>
                <a:gd name="T31" fmla="*/ 305 h 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7"/>
                <a:gd name="T49" fmla="*/ 0 h 432"/>
                <a:gd name="T50" fmla="*/ 1977 w 1977"/>
                <a:gd name="T51" fmla="*/ 432 h 4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5102" name="Text Box 10">
              <a:extLst>
                <a:ext uri="{FF2B5EF4-FFF2-40B4-BE49-F238E27FC236}">
                  <a16:creationId xmlns:a16="http://schemas.microsoft.com/office/drawing/2014/main" id="{ACBC1243-3007-4A3B-A603-947C9CA2DCBB}"/>
                </a:ext>
              </a:extLst>
            </p:cNvPr>
            <p:cNvSpPr txBox="1">
              <a:spLocks noChangeArrowheads="1"/>
            </p:cNvSpPr>
            <p:nvPr/>
          </p:nvSpPr>
          <p:spPr bwMode="auto">
            <a:xfrm>
              <a:off x="1655" y="436"/>
              <a:ext cx="302"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C</a:t>
              </a:r>
              <a:endParaRPr kumimoji="1" lang="en-US" altLang="zh-CN" sz="2800">
                <a:solidFill>
                  <a:schemeClr val="bg1"/>
                </a:solidFill>
                <a:ea typeface="宋体" panose="02010600030101010101" pitchFamily="2" charset="-122"/>
              </a:endParaRPr>
            </a:p>
          </p:txBody>
        </p:sp>
        <p:sp>
          <p:nvSpPr>
            <p:cNvPr id="45103" name="Text Box 11">
              <a:extLst>
                <a:ext uri="{FF2B5EF4-FFF2-40B4-BE49-F238E27FC236}">
                  <a16:creationId xmlns:a16="http://schemas.microsoft.com/office/drawing/2014/main" id="{46315B5C-C39E-44AA-8D68-6B4C395CEBA0}"/>
                </a:ext>
              </a:extLst>
            </p:cNvPr>
            <p:cNvSpPr txBox="1">
              <a:spLocks noChangeArrowheads="1"/>
            </p:cNvSpPr>
            <p:nvPr/>
          </p:nvSpPr>
          <p:spPr bwMode="auto">
            <a:xfrm>
              <a:off x="418" y="1226"/>
              <a:ext cx="196"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sp>
          <p:nvSpPr>
            <p:cNvPr id="45104" name="Text Box 12">
              <a:extLst>
                <a:ext uri="{FF2B5EF4-FFF2-40B4-BE49-F238E27FC236}">
                  <a16:creationId xmlns:a16="http://schemas.microsoft.com/office/drawing/2014/main" id="{8C7A0F45-DA24-456B-979A-63A2270B5ED4}"/>
                </a:ext>
              </a:extLst>
            </p:cNvPr>
            <p:cNvSpPr txBox="1">
              <a:spLocks noChangeArrowheads="1"/>
            </p:cNvSpPr>
            <p:nvPr/>
          </p:nvSpPr>
          <p:spPr bwMode="auto">
            <a:xfrm>
              <a:off x="2521" y="794"/>
              <a:ext cx="196"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endParaRPr kumimoji="1" lang="en-US" altLang="zh-CN" sz="2800">
                <a:solidFill>
                  <a:schemeClr val="bg1"/>
                </a:solidFill>
                <a:ea typeface="宋体" panose="02010600030101010101" pitchFamily="2" charset="-122"/>
              </a:endParaRPr>
            </a:p>
          </p:txBody>
        </p:sp>
      </p:grpSp>
      <p:grpSp>
        <p:nvGrpSpPr>
          <p:cNvPr id="3" name="Group 13">
            <a:extLst>
              <a:ext uri="{FF2B5EF4-FFF2-40B4-BE49-F238E27FC236}">
                <a16:creationId xmlns:a16="http://schemas.microsoft.com/office/drawing/2014/main" id="{3BC00905-DC36-4BA1-A8D5-8D1AB262A9B6}"/>
              </a:ext>
            </a:extLst>
          </p:cNvPr>
          <p:cNvGrpSpPr>
            <a:grpSpLocks/>
          </p:cNvGrpSpPr>
          <p:nvPr/>
        </p:nvGrpSpPr>
        <p:grpSpPr bwMode="auto">
          <a:xfrm>
            <a:off x="900113" y="1341438"/>
            <a:ext cx="4032250" cy="2303462"/>
            <a:chOff x="521" y="391"/>
            <a:chExt cx="2103" cy="1389"/>
          </a:xfrm>
        </p:grpSpPr>
        <p:sp>
          <p:nvSpPr>
            <p:cNvPr id="45094" name="Freeform 14">
              <a:extLst>
                <a:ext uri="{FF2B5EF4-FFF2-40B4-BE49-F238E27FC236}">
                  <a16:creationId xmlns:a16="http://schemas.microsoft.com/office/drawing/2014/main" id="{E4877100-F5F3-4C8B-AB14-7F3FBFCB06D6}"/>
                </a:ext>
              </a:extLst>
            </p:cNvPr>
            <p:cNvSpPr>
              <a:spLocks/>
            </p:cNvSpPr>
            <p:nvPr/>
          </p:nvSpPr>
          <p:spPr bwMode="auto">
            <a:xfrm>
              <a:off x="1474" y="572"/>
              <a:ext cx="890" cy="1200"/>
            </a:xfrm>
            <a:custGeom>
              <a:avLst/>
              <a:gdLst>
                <a:gd name="T0" fmla="*/ 890 w 890"/>
                <a:gd name="T1" fmla="*/ 508 h 1248"/>
                <a:gd name="T2" fmla="*/ 860 w 890"/>
                <a:gd name="T3" fmla="*/ 362 h 1248"/>
                <a:gd name="T4" fmla="*/ 821 w 890"/>
                <a:gd name="T5" fmla="*/ 205 h 1248"/>
                <a:gd name="T6" fmla="*/ 764 w 890"/>
                <a:gd name="T7" fmla="*/ 69 h 1248"/>
                <a:gd name="T8" fmla="*/ 710 w 890"/>
                <a:gd name="T9" fmla="*/ 12 h 1248"/>
                <a:gd name="T10" fmla="*/ 653 w 890"/>
                <a:gd name="T11" fmla="*/ 55 h 1248"/>
                <a:gd name="T12" fmla="*/ 575 w 890"/>
                <a:gd name="T13" fmla="*/ 295 h 1248"/>
                <a:gd name="T14" fmla="*/ 524 w 890"/>
                <a:gd name="T15" fmla="*/ 518 h 1248"/>
                <a:gd name="T16" fmla="*/ 479 w 890"/>
                <a:gd name="T17" fmla="*/ 774 h 1248"/>
                <a:gd name="T18" fmla="*/ 427 w 890"/>
                <a:gd name="T19" fmla="*/ 969 h 1248"/>
                <a:gd name="T20" fmla="*/ 355 w 890"/>
                <a:gd name="T21" fmla="*/ 1059 h 1248"/>
                <a:gd name="T22" fmla="*/ 278 w 890"/>
                <a:gd name="T23" fmla="*/ 919 h 1248"/>
                <a:gd name="T24" fmla="*/ 171 w 890"/>
                <a:gd name="T25" fmla="*/ 513 h 1248"/>
                <a:gd name="T26" fmla="*/ 135 w 890"/>
                <a:gd name="T27" fmla="*/ 323 h 1248"/>
                <a:gd name="T28" fmla="*/ 59 w 890"/>
                <a:gd name="T29" fmla="*/ 57 h 1248"/>
                <a:gd name="T30" fmla="*/ 8 w 890"/>
                <a:gd name="T31" fmla="*/ 9 h 1248"/>
                <a:gd name="T32" fmla="*/ 11 w 890"/>
                <a:gd name="T33" fmla="*/ 9 h 1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90"/>
                <a:gd name="T52" fmla="*/ 0 h 1248"/>
                <a:gd name="T53" fmla="*/ 890 w 890"/>
                <a:gd name="T54" fmla="*/ 1248 h 12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90" h="1248">
                  <a:moveTo>
                    <a:pt x="890" y="594"/>
                  </a:moveTo>
                  <a:cubicBezTo>
                    <a:pt x="885" y="566"/>
                    <a:pt x="871" y="482"/>
                    <a:pt x="860" y="423"/>
                  </a:cubicBezTo>
                  <a:cubicBezTo>
                    <a:pt x="849" y="364"/>
                    <a:pt x="837" y="297"/>
                    <a:pt x="821" y="240"/>
                  </a:cubicBezTo>
                  <a:cubicBezTo>
                    <a:pt x="805" y="183"/>
                    <a:pt x="782" y="119"/>
                    <a:pt x="764" y="81"/>
                  </a:cubicBezTo>
                  <a:cubicBezTo>
                    <a:pt x="746" y="43"/>
                    <a:pt x="728" y="15"/>
                    <a:pt x="710" y="12"/>
                  </a:cubicBezTo>
                  <a:cubicBezTo>
                    <a:pt x="692" y="9"/>
                    <a:pt x="675" y="8"/>
                    <a:pt x="653" y="63"/>
                  </a:cubicBezTo>
                  <a:cubicBezTo>
                    <a:pt x="631" y="118"/>
                    <a:pt x="596" y="255"/>
                    <a:pt x="575" y="345"/>
                  </a:cubicBezTo>
                  <a:cubicBezTo>
                    <a:pt x="554" y="435"/>
                    <a:pt x="540" y="513"/>
                    <a:pt x="524" y="606"/>
                  </a:cubicBezTo>
                  <a:cubicBezTo>
                    <a:pt x="508" y="699"/>
                    <a:pt x="495" y="817"/>
                    <a:pt x="479" y="905"/>
                  </a:cubicBezTo>
                  <a:cubicBezTo>
                    <a:pt x="463" y="993"/>
                    <a:pt x="448" y="1078"/>
                    <a:pt x="427" y="1134"/>
                  </a:cubicBezTo>
                  <a:cubicBezTo>
                    <a:pt x="406" y="1189"/>
                    <a:pt x="380" y="1248"/>
                    <a:pt x="355" y="1239"/>
                  </a:cubicBezTo>
                  <a:cubicBezTo>
                    <a:pt x="330" y="1229"/>
                    <a:pt x="309" y="1181"/>
                    <a:pt x="278" y="1075"/>
                  </a:cubicBezTo>
                  <a:cubicBezTo>
                    <a:pt x="247" y="969"/>
                    <a:pt x="195" y="716"/>
                    <a:pt x="171" y="600"/>
                  </a:cubicBezTo>
                  <a:cubicBezTo>
                    <a:pt x="147" y="484"/>
                    <a:pt x="154" y="467"/>
                    <a:pt x="135" y="378"/>
                  </a:cubicBezTo>
                  <a:cubicBezTo>
                    <a:pt x="116" y="289"/>
                    <a:pt x="80" y="127"/>
                    <a:pt x="59" y="66"/>
                  </a:cubicBezTo>
                  <a:cubicBezTo>
                    <a:pt x="38" y="5"/>
                    <a:pt x="16" y="18"/>
                    <a:pt x="8" y="9"/>
                  </a:cubicBezTo>
                  <a:cubicBezTo>
                    <a:pt x="0" y="0"/>
                    <a:pt x="11" y="9"/>
                    <a:pt x="11" y="9"/>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5095" name="Freeform 15">
              <a:extLst>
                <a:ext uri="{FF2B5EF4-FFF2-40B4-BE49-F238E27FC236}">
                  <a16:creationId xmlns:a16="http://schemas.microsoft.com/office/drawing/2014/main" id="{488EFE24-7142-417D-A8F5-D2931ECD3706}"/>
                </a:ext>
              </a:extLst>
            </p:cNvPr>
            <p:cNvSpPr>
              <a:spLocks/>
            </p:cNvSpPr>
            <p:nvPr/>
          </p:nvSpPr>
          <p:spPr bwMode="auto">
            <a:xfrm>
              <a:off x="521" y="572"/>
              <a:ext cx="966" cy="1208"/>
            </a:xfrm>
            <a:custGeom>
              <a:avLst/>
              <a:gdLst>
                <a:gd name="T0" fmla="*/ 0 w 966"/>
                <a:gd name="T1" fmla="*/ 616 h 1208"/>
                <a:gd name="T2" fmla="*/ 45 w 966"/>
                <a:gd name="T3" fmla="*/ 403 h 1208"/>
                <a:gd name="T4" fmla="*/ 84 w 966"/>
                <a:gd name="T5" fmla="*/ 232 h 1208"/>
                <a:gd name="T6" fmla="*/ 134 w 966"/>
                <a:gd name="T7" fmla="*/ 81 h 1208"/>
                <a:gd name="T8" fmla="*/ 190 w 966"/>
                <a:gd name="T9" fmla="*/ 11 h 1208"/>
                <a:gd name="T10" fmla="*/ 260 w 966"/>
                <a:gd name="T11" fmla="*/ 96 h 1208"/>
                <a:gd name="T12" fmla="*/ 330 w 966"/>
                <a:gd name="T13" fmla="*/ 348 h 1208"/>
                <a:gd name="T14" fmla="*/ 382 w 966"/>
                <a:gd name="T15" fmla="*/ 602 h 1208"/>
                <a:gd name="T16" fmla="*/ 441 w 966"/>
                <a:gd name="T17" fmla="*/ 876 h 1208"/>
                <a:gd name="T18" fmla="*/ 499 w 966"/>
                <a:gd name="T19" fmla="*/ 1097 h 1208"/>
                <a:gd name="T20" fmla="*/ 579 w 966"/>
                <a:gd name="T21" fmla="*/ 1200 h 1208"/>
                <a:gd name="T22" fmla="*/ 665 w 966"/>
                <a:gd name="T23" fmla="*/ 1041 h 1208"/>
                <a:gd name="T24" fmla="*/ 763 w 966"/>
                <a:gd name="T25" fmla="*/ 619 h 1208"/>
                <a:gd name="T26" fmla="*/ 808 w 966"/>
                <a:gd name="T27" fmla="*/ 391 h 1208"/>
                <a:gd name="T28" fmla="*/ 888 w 966"/>
                <a:gd name="T29" fmla="*/ 101 h 1208"/>
                <a:gd name="T30" fmla="*/ 954 w 966"/>
                <a:gd name="T31" fmla="*/ 14 h 1208"/>
                <a:gd name="T32" fmla="*/ 957 w 966"/>
                <a:gd name="T33" fmla="*/ 20 h 1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6"/>
                <a:gd name="T52" fmla="*/ 0 h 1208"/>
                <a:gd name="T53" fmla="*/ 966 w 966"/>
                <a:gd name="T54" fmla="*/ 1208 h 1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6" h="1208">
                  <a:moveTo>
                    <a:pt x="0" y="616"/>
                  </a:moveTo>
                  <a:cubicBezTo>
                    <a:pt x="7" y="579"/>
                    <a:pt x="31" y="467"/>
                    <a:pt x="45" y="403"/>
                  </a:cubicBezTo>
                  <a:cubicBezTo>
                    <a:pt x="59" y="340"/>
                    <a:pt x="69" y="286"/>
                    <a:pt x="84" y="232"/>
                  </a:cubicBezTo>
                  <a:cubicBezTo>
                    <a:pt x="99" y="178"/>
                    <a:pt x="116" y="117"/>
                    <a:pt x="134" y="81"/>
                  </a:cubicBezTo>
                  <a:cubicBezTo>
                    <a:pt x="151" y="44"/>
                    <a:pt x="169" y="8"/>
                    <a:pt x="190" y="11"/>
                  </a:cubicBezTo>
                  <a:cubicBezTo>
                    <a:pt x="211" y="15"/>
                    <a:pt x="236" y="41"/>
                    <a:pt x="260" y="96"/>
                  </a:cubicBezTo>
                  <a:cubicBezTo>
                    <a:pt x="283" y="153"/>
                    <a:pt x="309" y="264"/>
                    <a:pt x="330" y="348"/>
                  </a:cubicBezTo>
                  <a:cubicBezTo>
                    <a:pt x="349" y="431"/>
                    <a:pt x="363" y="514"/>
                    <a:pt x="382" y="602"/>
                  </a:cubicBezTo>
                  <a:cubicBezTo>
                    <a:pt x="401" y="690"/>
                    <a:pt x="421" y="793"/>
                    <a:pt x="441" y="876"/>
                  </a:cubicBezTo>
                  <a:cubicBezTo>
                    <a:pt x="461" y="958"/>
                    <a:pt x="476" y="1043"/>
                    <a:pt x="499" y="1097"/>
                  </a:cubicBezTo>
                  <a:cubicBezTo>
                    <a:pt x="522" y="1151"/>
                    <a:pt x="551" y="1208"/>
                    <a:pt x="579" y="1200"/>
                  </a:cubicBezTo>
                  <a:cubicBezTo>
                    <a:pt x="607" y="1190"/>
                    <a:pt x="634" y="1137"/>
                    <a:pt x="665" y="1041"/>
                  </a:cubicBezTo>
                  <a:cubicBezTo>
                    <a:pt x="696" y="944"/>
                    <a:pt x="739" y="727"/>
                    <a:pt x="763" y="619"/>
                  </a:cubicBezTo>
                  <a:cubicBezTo>
                    <a:pt x="787" y="511"/>
                    <a:pt x="788" y="477"/>
                    <a:pt x="808" y="391"/>
                  </a:cubicBezTo>
                  <a:cubicBezTo>
                    <a:pt x="829" y="305"/>
                    <a:pt x="864" y="164"/>
                    <a:pt x="888" y="101"/>
                  </a:cubicBezTo>
                  <a:cubicBezTo>
                    <a:pt x="912" y="38"/>
                    <a:pt x="942" y="28"/>
                    <a:pt x="954" y="14"/>
                  </a:cubicBezTo>
                  <a:cubicBezTo>
                    <a:pt x="966" y="0"/>
                    <a:pt x="957" y="19"/>
                    <a:pt x="957" y="20"/>
                  </a:cubicBezTo>
                </a:path>
              </a:pathLst>
            </a:custGeom>
            <a:noFill/>
            <a:ln w="28575"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5096" name="Text Box 16">
              <a:extLst>
                <a:ext uri="{FF2B5EF4-FFF2-40B4-BE49-F238E27FC236}">
                  <a16:creationId xmlns:a16="http://schemas.microsoft.com/office/drawing/2014/main" id="{9FA158BA-B8BA-40E5-AECF-C959AB055C82}"/>
                </a:ext>
              </a:extLst>
            </p:cNvPr>
            <p:cNvSpPr txBox="1">
              <a:spLocks noChangeArrowheads="1"/>
            </p:cNvSpPr>
            <p:nvPr/>
          </p:nvSpPr>
          <p:spPr bwMode="auto">
            <a:xfrm>
              <a:off x="2245" y="391"/>
              <a:ext cx="379"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p</a:t>
              </a:r>
              <a:r>
                <a:rPr kumimoji="1" lang="en-US" altLang="zh-CN" sz="2800" baseline="-25000">
                  <a:solidFill>
                    <a:schemeClr val="bg1"/>
                  </a:solidFill>
                  <a:ea typeface="宋体" panose="02010600030101010101" pitchFamily="2" charset="-122"/>
                </a:rPr>
                <a:t>C</a:t>
              </a:r>
              <a:endParaRPr kumimoji="1" lang="en-US" altLang="zh-CN" sz="2800">
                <a:solidFill>
                  <a:schemeClr val="bg1"/>
                </a:solidFill>
                <a:ea typeface="宋体" panose="02010600030101010101" pitchFamily="2" charset="-122"/>
              </a:endParaRPr>
            </a:p>
          </p:txBody>
        </p:sp>
      </p:grpSp>
      <p:sp>
        <p:nvSpPr>
          <p:cNvPr id="666641" name="Text Box 17" descr="羊皮纸">
            <a:extLst>
              <a:ext uri="{FF2B5EF4-FFF2-40B4-BE49-F238E27FC236}">
                <a16:creationId xmlns:a16="http://schemas.microsoft.com/office/drawing/2014/main" id="{CF33EE8D-ABFA-491B-AA37-29B45E4005DA}"/>
              </a:ext>
            </a:extLst>
          </p:cNvPr>
          <p:cNvSpPr txBox="1">
            <a:spLocks noChangeArrowheads="1"/>
          </p:cNvSpPr>
          <p:nvPr/>
        </p:nvSpPr>
        <p:spPr bwMode="auto">
          <a:xfrm>
            <a:off x="971550" y="5157788"/>
            <a:ext cx="72009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    瞬时功率以</a:t>
            </a:r>
            <a:r>
              <a:rPr kumimoji="1" lang="en-US" altLang="zh-CN" sz="2800">
                <a:solidFill>
                  <a:srgbClr val="FFFF00"/>
                </a:solidFill>
                <a:ea typeface="楷体_GB2312" panose="02010609030101010101" pitchFamily="49" charset="-122"/>
              </a:rPr>
              <a:t>2</a:t>
            </a:r>
            <a:r>
              <a:rPr kumimoji="1" lang="en-US" altLang="zh-CN" sz="2800">
                <a:solidFill>
                  <a:srgbClr val="FFFF00"/>
                </a:solidFill>
                <a:ea typeface="楷体_GB2312" panose="02010609030101010101" pitchFamily="49" charset="-122"/>
                <a:sym typeface="Symbol" panose="05050102010706020507" pitchFamily="18" charset="2"/>
              </a:rPr>
              <a:t></a:t>
            </a:r>
            <a:r>
              <a:rPr kumimoji="1"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交变，有正有负，一周期内刚好互相抵消，</a:t>
            </a:r>
            <a:r>
              <a:rPr kumimoji="1" lang="zh-CN" altLang="en-US" sz="2800" b="1">
                <a:solidFill>
                  <a:srgbClr val="FFFF00"/>
                </a:solidFill>
                <a:latin typeface="Arial" panose="020B0604020202020204" pitchFamily="34" charset="0"/>
                <a:ea typeface="楷体_GB2312" panose="02010609030101010101" pitchFamily="49" charset="-122"/>
                <a:sym typeface="Symbol" panose="05050102010706020507" pitchFamily="18" charset="2"/>
              </a:rPr>
              <a:t>表明电容只储能不耗能。</a:t>
            </a:r>
          </a:p>
        </p:txBody>
      </p:sp>
      <p:grpSp>
        <p:nvGrpSpPr>
          <p:cNvPr id="4" name="Group 18">
            <a:extLst>
              <a:ext uri="{FF2B5EF4-FFF2-40B4-BE49-F238E27FC236}">
                <a16:creationId xmlns:a16="http://schemas.microsoft.com/office/drawing/2014/main" id="{C413A8C0-3A4D-4FCB-8AB9-E37E29FFCB43}"/>
              </a:ext>
            </a:extLst>
          </p:cNvPr>
          <p:cNvGrpSpPr>
            <a:grpSpLocks/>
          </p:cNvGrpSpPr>
          <p:nvPr/>
        </p:nvGrpSpPr>
        <p:grpSpPr bwMode="auto">
          <a:xfrm>
            <a:off x="5651500" y="1484313"/>
            <a:ext cx="2735263" cy="1800225"/>
            <a:chOff x="3535" y="845"/>
            <a:chExt cx="1723" cy="1134"/>
          </a:xfrm>
        </p:grpSpPr>
        <p:graphicFrame>
          <p:nvGraphicFramePr>
            <p:cNvPr id="45086" name="Object 19">
              <a:extLst>
                <a:ext uri="{FF2B5EF4-FFF2-40B4-BE49-F238E27FC236}">
                  <a16:creationId xmlns:a16="http://schemas.microsoft.com/office/drawing/2014/main" id="{392AB90A-245A-4959-A0E6-915B73B81F1D}"/>
                </a:ext>
              </a:extLst>
            </p:cNvPr>
            <p:cNvGraphicFramePr>
              <a:graphicFrameLocks noChangeAspect="1"/>
            </p:cNvGraphicFramePr>
            <p:nvPr/>
          </p:nvGraphicFramePr>
          <p:xfrm>
            <a:off x="5012" y="845"/>
            <a:ext cx="246" cy="341"/>
          </p:xfrm>
          <a:graphic>
            <a:graphicData uri="http://schemas.openxmlformats.org/presentationml/2006/ole">
              <mc:AlternateContent xmlns:mc="http://schemas.openxmlformats.org/markup-compatibility/2006">
                <mc:Choice xmlns:v="urn:schemas-microsoft-com:vml" Requires="v">
                  <p:oleObj spid="_x0000_s45106" name="公式" r:id="rId6" imgW="164927" imgH="215988" progId="Equation.3">
                    <p:embed/>
                  </p:oleObj>
                </mc:Choice>
                <mc:Fallback>
                  <p:oleObj name="公式" r:id="rId6" imgW="164927" imgH="215988" progId="Equation.3">
                    <p:embed/>
                    <p:pic>
                      <p:nvPicPr>
                        <p:cNvPr id="0" name="Object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2" y="845"/>
                          <a:ext cx="246" cy="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87" name="Freeform 20">
              <a:extLst>
                <a:ext uri="{FF2B5EF4-FFF2-40B4-BE49-F238E27FC236}">
                  <a16:creationId xmlns:a16="http://schemas.microsoft.com/office/drawing/2014/main" id="{1935D34E-1435-48C8-9C46-689A916F883E}"/>
                </a:ext>
              </a:extLst>
            </p:cNvPr>
            <p:cNvSpPr>
              <a:spLocks/>
            </p:cNvSpPr>
            <p:nvPr/>
          </p:nvSpPr>
          <p:spPr bwMode="auto">
            <a:xfrm>
              <a:off x="4082" y="1040"/>
              <a:ext cx="877" cy="938"/>
            </a:xfrm>
            <a:custGeom>
              <a:avLst/>
              <a:gdLst>
                <a:gd name="T0" fmla="*/ 0 w 624"/>
                <a:gd name="T1" fmla="*/ 3187 h 624"/>
                <a:gd name="T2" fmla="*/ 2436 w 624"/>
                <a:gd name="T3" fmla="*/ 0 h 624"/>
                <a:gd name="T4" fmla="*/ 0 60000 65536"/>
                <a:gd name="T5" fmla="*/ 0 60000 65536"/>
                <a:gd name="T6" fmla="*/ 0 w 624"/>
                <a:gd name="T7" fmla="*/ 0 h 624"/>
                <a:gd name="T8" fmla="*/ 624 w 624"/>
                <a:gd name="T9" fmla="*/ 624 h 624"/>
              </a:gdLst>
              <a:ahLst/>
              <a:cxnLst>
                <a:cxn ang="T4">
                  <a:pos x="T0" y="T1"/>
                </a:cxn>
                <a:cxn ang="T5">
                  <a:pos x="T2" y="T3"/>
                </a:cxn>
              </a:cxnLst>
              <a:rect l="T6" t="T7" r="T8" b="T9"/>
              <a:pathLst>
                <a:path w="624" h="624">
                  <a:moveTo>
                    <a:pt x="0" y="624"/>
                  </a:moveTo>
                  <a:lnTo>
                    <a:pt x="624" y="0"/>
                  </a:lnTo>
                </a:path>
              </a:pathLst>
            </a:custGeom>
            <a:noFill/>
            <a:ln w="28575"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5088" name="Line 21">
              <a:extLst>
                <a:ext uri="{FF2B5EF4-FFF2-40B4-BE49-F238E27FC236}">
                  <a16:creationId xmlns:a16="http://schemas.microsoft.com/office/drawing/2014/main" id="{2267D334-F4C4-4434-9535-1651D679F1CD}"/>
                </a:ext>
              </a:extLst>
            </p:cNvPr>
            <p:cNvSpPr>
              <a:spLocks noChangeShapeType="1"/>
            </p:cNvSpPr>
            <p:nvPr/>
          </p:nvSpPr>
          <p:spPr bwMode="auto">
            <a:xfrm rot="16200000" flipV="1">
              <a:off x="3516" y="1411"/>
              <a:ext cx="586" cy="547"/>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5089" name="Object 22">
              <a:extLst>
                <a:ext uri="{FF2B5EF4-FFF2-40B4-BE49-F238E27FC236}">
                  <a16:creationId xmlns:a16="http://schemas.microsoft.com/office/drawing/2014/main" id="{ACF701CE-5FA6-4EE8-B994-CDA0D8059659}"/>
                </a:ext>
              </a:extLst>
            </p:cNvPr>
            <p:cNvGraphicFramePr>
              <a:graphicFrameLocks noChangeAspect="1"/>
            </p:cNvGraphicFramePr>
            <p:nvPr/>
          </p:nvGraphicFramePr>
          <p:xfrm>
            <a:off x="3560" y="1026"/>
            <a:ext cx="267" cy="429"/>
          </p:xfrm>
          <a:graphic>
            <a:graphicData uri="http://schemas.openxmlformats.org/presentationml/2006/ole">
              <mc:AlternateContent xmlns:mc="http://schemas.openxmlformats.org/markup-compatibility/2006">
                <mc:Choice xmlns:v="urn:schemas-microsoft-com:vml" Requires="v">
                  <p:oleObj spid="_x0000_s45107" name="公式" r:id="rId8" imgW="164927" imgH="253825" progId="Equation.3">
                    <p:embed/>
                  </p:oleObj>
                </mc:Choice>
                <mc:Fallback>
                  <p:oleObj name="公式" r:id="rId8" imgW="164927" imgH="253825" progId="Equation.3">
                    <p:embed/>
                    <p:pic>
                      <p:nvPicPr>
                        <p:cNvPr id="0" name="Object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0" y="1026"/>
                          <a:ext cx="267" cy="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90" name="Line 23">
              <a:extLst>
                <a:ext uri="{FF2B5EF4-FFF2-40B4-BE49-F238E27FC236}">
                  <a16:creationId xmlns:a16="http://schemas.microsoft.com/office/drawing/2014/main" id="{C4757843-3E5D-44BB-94D7-8F1B6C26A0A8}"/>
                </a:ext>
              </a:extLst>
            </p:cNvPr>
            <p:cNvSpPr>
              <a:spLocks noChangeShapeType="1"/>
            </p:cNvSpPr>
            <p:nvPr/>
          </p:nvSpPr>
          <p:spPr bwMode="auto">
            <a:xfrm>
              <a:off x="4082" y="1978"/>
              <a:ext cx="1041" cy="1"/>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45091" name="Freeform 24">
              <a:extLst>
                <a:ext uri="{FF2B5EF4-FFF2-40B4-BE49-F238E27FC236}">
                  <a16:creationId xmlns:a16="http://schemas.microsoft.com/office/drawing/2014/main" id="{2FECC320-F105-4A7B-BD19-094FC606E598}"/>
                </a:ext>
              </a:extLst>
            </p:cNvPr>
            <p:cNvSpPr>
              <a:spLocks/>
            </p:cNvSpPr>
            <p:nvPr/>
          </p:nvSpPr>
          <p:spPr bwMode="auto">
            <a:xfrm>
              <a:off x="4230" y="1818"/>
              <a:ext cx="93" cy="160"/>
            </a:xfrm>
            <a:custGeom>
              <a:avLst/>
              <a:gdLst>
                <a:gd name="T0" fmla="*/ 0 w 82"/>
                <a:gd name="T1" fmla="*/ 0 h 129"/>
                <a:gd name="T2" fmla="*/ 65 w 82"/>
                <a:gd name="T3" fmla="*/ 57 h 129"/>
                <a:gd name="T4" fmla="*/ 124 w 82"/>
                <a:gd name="T5" fmla="*/ 169 h 129"/>
                <a:gd name="T6" fmla="*/ 134 w 82"/>
                <a:gd name="T7" fmla="*/ 305 h 129"/>
                <a:gd name="T8" fmla="*/ 0 60000 65536"/>
                <a:gd name="T9" fmla="*/ 0 60000 65536"/>
                <a:gd name="T10" fmla="*/ 0 60000 65536"/>
                <a:gd name="T11" fmla="*/ 0 60000 65536"/>
                <a:gd name="T12" fmla="*/ 0 w 82"/>
                <a:gd name="T13" fmla="*/ 0 h 129"/>
                <a:gd name="T14" fmla="*/ 82 w 82"/>
                <a:gd name="T15" fmla="*/ 129 h 129"/>
              </a:gdLst>
              <a:ahLst/>
              <a:cxnLst>
                <a:cxn ang="T8">
                  <a:pos x="T0" y="T1"/>
                </a:cxn>
                <a:cxn ang="T9">
                  <a:pos x="T2" y="T3"/>
                </a:cxn>
                <a:cxn ang="T10">
                  <a:pos x="T4" y="T5"/>
                </a:cxn>
                <a:cxn ang="T11">
                  <a:pos x="T6" y="T7"/>
                </a:cxn>
              </a:cxnLst>
              <a:rect l="T12" t="T13" r="T14" b="T15"/>
              <a:pathLst>
                <a:path w="82" h="129">
                  <a:moveTo>
                    <a:pt x="0" y="0"/>
                  </a:moveTo>
                  <a:cubicBezTo>
                    <a:pt x="6" y="4"/>
                    <a:pt x="26" y="12"/>
                    <a:pt x="39" y="24"/>
                  </a:cubicBezTo>
                  <a:cubicBezTo>
                    <a:pt x="52" y="36"/>
                    <a:pt x="68" y="54"/>
                    <a:pt x="75" y="72"/>
                  </a:cubicBezTo>
                  <a:cubicBezTo>
                    <a:pt x="82" y="90"/>
                    <a:pt x="80" y="117"/>
                    <a:pt x="81" y="129"/>
                  </a:cubicBezTo>
                </a:path>
              </a:pathLst>
            </a:custGeom>
            <a:noFill/>
            <a:ln w="28575" cap="flat" cmpd="sng">
              <a:solidFill>
                <a:srgbClr val="99FF99"/>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5092" name="Text Box 25">
              <a:extLst>
                <a:ext uri="{FF2B5EF4-FFF2-40B4-BE49-F238E27FC236}">
                  <a16:creationId xmlns:a16="http://schemas.microsoft.com/office/drawing/2014/main" id="{31BBBBCE-0462-4FA6-BE96-D3A3A0AC3B17}"/>
                </a:ext>
              </a:extLst>
            </p:cNvPr>
            <p:cNvSpPr txBox="1">
              <a:spLocks noChangeArrowheads="1"/>
            </p:cNvSpPr>
            <p:nvPr/>
          </p:nvSpPr>
          <p:spPr bwMode="auto">
            <a:xfrm>
              <a:off x="4301" y="1562"/>
              <a:ext cx="43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u</a:t>
              </a:r>
            </a:p>
          </p:txBody>
        </p:sp>
        <p:sp>
          <p:nvSpPr>
            <p:cNvPr id="45093" name="Freeform 26">
              <a:extLst>
                <a:ext uri="{FF2B5EF4-FFF2-40B4-BE49-F238E27FC236}">
                  <a16:creationId xmlns:a16="http://schemas.microsoft.com/office/drawing/2014/main" id="{B23FA95F-3684-4561-968A-FE7D7F8B3055}"/>
                </a:ext>
              </a:extLst>
            </p:cNvPr>
            <p:cNvSpPr>
              <a:spLocks/>
            </p:cNvSpPr>
            <p:nvPr/>
          </p:nvSpPr>
          <p:spPr bwMode="auto">
            <a:xfrm>
              <a:off x="3973" y="1732"/>
              <a:ext cx="219" cy="119"/>
            </a:xfrm>
            <a:custGeom>
              <a:avLst/>
              <a:gdLst>
                <a:gd name="T0" fmla="*/ 0 w 192"/>
                <a:gd name="T1" fmla="*/ 227 h 96"/>
                <a:gd name="T2" fmla="*/ 163 w 192"/>
                <a:gd name="T3" fmla="*/ 0 h 96"/>
                <a:gd name="T4" fmla="*/ 325 w 192"/>
                <a:gd name="T5" fmla="*/ 227 h 96"/>
                <a:gd name="T6" fmla="*/ 0 60000 65536"/>
                <a:gd name="T7" fmla="*/ 0 60000 65536"/>
                <a:gd name="T8" fmla="*/ 0 60000 65536"/>
                <a:gd name="T9" fmla="*/ 0 w 192"/>
                <a:gd name="T10" fmla="*/ 0 h 96"/>
                <a:gd name="T11" fmla="*/ 192 w 192"/>
                <a:gd name="T12" fmla="*/ 96 h 96"/>
              </a:gdLst>
              <a:ahLst/>
              <a:cxnLst>
                <a:cxn ang="T6">
                  <a:pos x="T0" y="T1"/>
                </a:cxn>
                <a:cxn ang="T7">
                  <a:pos x="T2" y="T3"/>
                </a:cxn>
                <a:cxn ang="T8">
                  <a:pos x="T4" y="T5"/>
                </a:cxn>
              </a:cxnLst>
              <a:rect l="T9" t="T10" r="T11" b="T12"/>
              <a:pathLst>
                <a:path w="192" h="96">
                  <a:moveTo>
                    <a:pt x="0" y="96"/>
                  </a:moveTo>
                  <a:lnTo>
                    <a:pt x="96" y="0"/>
                  </a:lnTo>
                  <a:lnTo>
                    <a:pt x="192" y="96"/>
                  </a:lnTo>
                </a:path>
              </a:pathLst>
            </a:custGeom>
            <a:noFill/>
            <a:ln w="28575" cap="flat" cmpd="sng">
              <a:solidFill>
                <a:srgbClr val="99FF9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grpSp>
      <p:sp>
        <p:nvSpPr>
          <p:cNvPr id="666651" name="Text Box 27" descr="绿色大理石">
            <a:extLst>
              <a:ext uri="{FF2B5EF4-FFF2-40B4-BE49-F238E27FC236}">
                <a16:creationId xmlns:a16="http://schemas.microsoft.com/office/drawing/2014/main" id="{725288F2-2CC3-4FA3-8C8E-BEC5FA7F7E31}"/>
              </a:ext>
            </a:extLst>
          </p:cNvPr>
          <p:cNvSpPr txBox="1">
            <a:spLocks noChangeArrowheads="1"/>
          </p:cNvSpPr>
          <p:nvPr/>
        </p:nvSpPr>
        <p:spPr bwMode="auto">
          <a:xfrm>
            <a:off x="611188" y="549275"/>
            <a:ext cx="2684462" cy="519113"/>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波形图及相量图</a:t>
            </a:r>
          </a:p>
        </p:txBody>
      </p:sp>
      <p:sp>
        <p:nvSpPr>
          <p:cNvPr id="666652" name="AutoShape 28" descr="羊皮纸">
            <a:extLst>
              <a:ext uri="{FF2B5EF4-FFF2-40B4-BE49-F238E27FC236}">
                <a16:creationId xmlns:a16="http://schemas.microsoft.com/office/drawing/2014/main" id="{97D02A4D-2103-4458-B8A5-4C32DBE1E3F3}"/>
              </a:ext>
            </a:extLst>
          </p:cNvPr>
          <p:cNvSpPr>
            <a:spLocks noChangeArrowheads="1"/>
          </p:cNvSpPr>
          <p:nvPr/>
        </p:nvSpPr>
        <p:spPr bwMode="auto">
          <a:xfrm>
            <a:off x="6516688" y="549275"/>
            <a:ext cx="1800225" cy="863600"/>
          </a:xfrm>
          <a:prstGeom prst="wedgeRoundRectCallout">
            <a:avLst>
              <a:gd name="adj1" fmla="val -63935"/>
              <a:gd name="adj2" fmla="val 102759"/>
              <a:gd name="adj3" fmla="val 16667"/>
            </a:avLst>
          </a:prstGeom>
          <a:blipFill dpi="0" rotWithShape="1">
            <a:blip r:embed="rId10"/>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楷体_GB2312" panose="02010609030101010101" pitchFamily="49" charset="-122"/>
                <a:ea typeface="楷体_GB2312" panose="02010609030101010101" pitchFamily="49" charset="-122"/>
              </a:rPr>
              <a:t>电流超前电压</a:t>
            </a:r>
            <a:r>
              <a:rPr lang="en-US" altLang="zh-CN" sz="2800">
                <a:ea typeface="楷体_GB2312" panose="02010609030101010101" pitchFamily="49" charset="-122"/>
              </a:rPr>
              <a:t>90</a:t>
            </a:r>
            <a:r>
              <a:rPr lang="en-US" altLang="zh-CN" sz="2800" baseline="30000">
                <a:ea typeface="楷体_GB2312" panose="02010609030101010101" pitchFamily="49" charset="-122"/>
              </a:rPr>
              <a:t>0</a:t>
            </a:r>
          </a:p>
        </p:txBody>
      </p:sp>
      <p:grpSp>
        <p:nvGrpSpPr>
          <p:cNvPr id="45066" name="Group 29">
            <a:extLst>
              <a:ext uri="{FF2B5EF4-FFF2-40B4-BE49-F238E27FC236}">
                <a16:creationId xmlns:a16="http://schemas.microsoft.com/office/drawing/2014/main" id="{0C60472E-7D24-4EC8-B2A3-3FEA1325EA74}"/>
              </a:ext>
            </a:extLst>
          </p:cNvPr>
          <p:cNvGrpSpPr>
            <a:grpSpLocks/>
          </p:cNvGrpSpPr>
          <p:nvPr/>
        </p:nvGrpSpPr>
        <p:grpSpPr bwMode="auto">
          <a:xfrm>
            <a:off x="8316913" y="6446838"/>
            <a:ext cx="792162" cy="366712"/>
            <a:chOff x="5193" y="4020"/>
            <a:chExt cx="499" cy="231"/>
          </a:xfrm>
        </p:grpSpPr>
        <p:pic>
          <p:nvPicPr>
            <p:cNvPr id="45084" name="Picture 30" descr="78900">
              <a:extLst>
                <a:ext uri="{FF2B5EF4-FFF2-40B4-BE49-F238E27FC236}">
                  <a16:creationId xmlns:a16="http://schemas.microsoft.com/office/drawing/2014/main" id="{321A38CC-188A-4F0B-BB2A-61DE0A2E96A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85" name="Text Box 31">
              <a:hlinkClick r:id="" action="ppaction://hlinkshowjump?jump=nextslide"/>
              <a:extLst>
                <a:ext uri="{FF2B5EF4-FFF2-40B4-BE49-F238E27FC236}">
                  <a16:creationId xmlns:a16="http://schemas.microsoft.com/office/drawing/2014/main" id="{C1B4C59A-A9EC-4874-B43D-1D81702BF9D6}"/>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5067" name="Group 32">
            <a:extLst>
              <a:ext uri="{FF2B5EF4-FFF2-40B4-BE49-F238E27FC236}">
                <a16:creationId xmlns:a16="http://schemas.microsoft.com/office/drawing/2014/main" id="{78946919-8545-441B-B855-9B2B01D8FD31}"/>
              </a:ext>
            </a:extLst>
          </p:cNvPr>
          <p:cNvGrpSpPr>
            <a:grpSpLocks/>
          </p:cNvGrpSpPr>
          <p:nvPr/>
        </p:nvGrpSpPr>
        <p:grpSpPr bwMode="auto">
          <a:xfrm>
            <a:off x="7453313" y="6446838"/>
            <a:ext cx="792162" cy="366712"/>
            <a:chOff x="4649" y="4020"/>
            <a:chExt cx="499" cy="231"/>
          </a:xfrm>
        </p:grpSpPr>
        <p:pic>
          <p:nvPicPr>
            <p:cNvPr id="45082" name="Picture 33" descr="78900">
              <a:extLst>
                <a:ext uri="{FF2B5EF4-FFF2-40B4-BE49-F238E27FC236}">
                  <a16:creationId xmlns:a16="http://schemas.microsoft.com/office/drawing/2014/main" id="{6B383B3F-DB9B-4528-BE49-FA308943643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83" name="Text Box 34">
              <a:hlinkClick r:id="" action="ppaction://hlinkshowjump?jump=previousslide"/>
              <a:extLst>
                <a:ext uri="{FF2B5EF4-FFF2-40B4-BE49-F238E27FC236}">
                  <a16:creationId xmlns:a16="http://schemas.microsoft.com/office/drawing/2014/main" id="{9F6208C7-1297-4DC7-AAFA-A0898F38A80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7" name="Group 35">
            <a:extLst>
              <a:ext uri="{FF2B5EF4-FFF2-40B4-BE49-F238E27FC236}">
                <a16:creationId xmlns:a16="http://schemas.microsoft.com/office/drawing/2014/main" id="{10D38DA2-A501-485C-985E-41701318759E}"/>
              </a:ext>
            </a:extLst>
          </p:cNvPr>
          <p:cNvGrpSpPr>
            <a:grpSpLocks/>
          </p:cNvGrpSpPr>
          <p:nvPr/>
        </p:nvGrpSpPr>
        <p:grpSpPr bwMode="auto">
          <a:xfrm>
            <a:off x="1116013" y="1484313"/>
            <a:ext cx="3400425" cy="2160587"/>
            <a:chOff x="3107" y="2478"/>
            <a:chExt cx="2007" cy="1361"/>
          </a:xfrm>
        </p:grpSpPr>
        <p:grpSp>
          <p:nvGrpSpPr>
            <p:cNvPr id="45072" name="Group 36">
              <a:extLst>
                <a:ext uri="{FF2B5EF4-FFF2-40B4-BE49-F238E27FC236}">
                  <a16:creationId xmlns:a16="http://schemas.microsoft.com/office/drawing/2014/main" id="{FC819BBE-CAD2-4092-9904-0990A564A3A3}"/>
                </a:ext>
              </a:extLst>
            </p:cNvPr>
            <p:cNvGrpSpPr>
              <a:grpSpLocks/>
            </p:cNvGrpSpPr>
            <p:nvPr/>
          </p:nvGrpSpPr>
          <p:grpSpPr bwMode="auto">
            <a:xfrm>
              <a:off x="3957" y="2728"/>
              <a:ext cx="188" cy="158"/>
              <a:chOff x="3303" y="1716"/>
              <a:chExt cx="168" cy="168"/>
            </a:xfrm>
          </p:grpSpPr>
          <p:sp>
            <p:nvSpPr>
              <p:cNvPr id="45080" name="Line 37">
                <a:extLst>
                  <a:ext uri="{FF2B5EF4-FFF2-40B4-BE49-F238E27FC236}">
                    <a16:creationId xmlns:a16="http://schemas.microsoft.com/office/drawing/2014/main" id="{602919D8-C00E-49F6-BC13-0C0D55C8536B}"/>
                  </a:ext>
                </a:extLst>
              </p:cNvPr>
              <p:cNvSpPr>
                <a:spLocks noChangeShapeType="1"/>
              </p:cNvSpPr>
              <p:nvPr/>
            </p:nvSpPr>
            <p:spPr bwMode="auto">
              <a:xfrm>
                <a:off x="3303" y="1812"/>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81" name="Line 38">
                <a:extLst>
                  <a:ext uri="{FF2B5EF4-FFF2-40B4-BE49-F238E27FC236}">
                    <a16:creationId xmlns:a16="http://schemas.microsoft.com/office/drawing/2014/main" id="{DACEAD19-45F3-4013-8055-5B44183017E4}"/>
                  </a:ext>
                </a:extLst>
              </p:cNvPr>
              <p:cNvSpPr>
                <a:spLocks noChangeShapeType="1"/>
              </p:cNvSpPr>
              <p:nvPr/>
            </p:nvSpPr>
            <p:spPr bwMode="auto">
              <a:xfrm rot="-5400000">
                <a:off x="3303" y="1800"/>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45073" name="Line 39">
              <a:extLst>
                <a:ext uri="{FF2B5EF4-FFF2-40B4-BE49-F238E27FC236}">
                  <a16:creationId xmlns:a16="http://schemas.microsoft.com/office/drawing/2014/main" id="{364EF98D-9284-489C-B7B1-E6836903750B}"/>
                </a:ext>
              </a:extLst>
            </p:cNvPr>
            <p:cNvSpPr>
              <a:spLocks noChangeShapeType="1"/>
            </p:cNvSpPr>
            <p:nvPr/>
          </p:nvSpPr>
          <p:spPr bwMode="auto">
            <a:xfrm>
              <a:off x="3519" y="3631"/>
              <a:ext cx="189"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45074" name="Group 40">
              <a:extLst>
                <a:ext uri="{FF2B5EF4-FFF2-40B4-BE49-F238E27FC236}">
                  <a16:creationId xmlns:a16="http://schemas.microsoft.com/office/drawing/2014/main" id="{48B24E89-7F9B-49EB-8CF8-6D4EEEC3767F}"/>
                </a:ext>
              </a:extLst>
            </p:cNvPr>
            <p:cNvGrpSpPr>
              <a:grpSpLocks/>
            </p:cNvGrpSpPr>
            <p:nvPr/>
          </p:nvGrpSpPr>
          <p:grpSpPr bwMode="auto">
            <a:xfrm>
              <a:off x="3107" y="2728"/>
              <a:ext cx="188" cy="158"/>
              <a:chOff x="3303" y="1716"/>
              <a:chExt cx="168" cy="168"/>
            </a:xfrm>
          </p:grpSpPr>
          <p:sp>
            <p:nvSpPr>
              <p:cNvPr id="45078" name="Line 41">
                <a:extLst>
                  <a:ext uri="{FF2B5EF4-FFF2-40B4-BE49-F238E27FC236}">
                    <a16:creationId xmlns:a16="http://schemas.microsoft.com/office/drawing/2014/main" id="{ED3F43A5-3814-4018-8A55-AEED36D5D5A4}"/>
                  </a:ext>
                </a:extLst>
              </p:cNvPr>
              <p:cNvSpPr>
                <a:spLocks noChangeShapeType="1"/>
              </p:cNvSpPr>
              <p:nvPr/>
            </p:nvSpPr>
            <p:spPr bwMode="auto">
              <a:xfrm>
                <a:off x="3303" y="1812"/>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79" name="Line 42">
                <a:extLst>
                  <a:ext uri="{FF2B5EF4-FFF2-40B4-BE49-F238E27FC236}">
                    <a16:creationId xmlns:a16="http://schemas.microsoft.com/office/drawing/2014/main" id="{86CFD46D-858E-4365-8071-7DD55712D67E}"/>
                  </a:ext>
                </a:extLst>
              </p:cNvPr>
              <p:cNvSpPr>
                <a:spLocks noChangeShapeType="1"/>
              </p:cNvSpPr>
              <p:nvPr/>
            </p:nvSpPr>
            <p:spPr bwMode="auto">
              <a:xfrm rot="-5400000">
                <a:off x="3303" y="1800"/>
                <a:ext cx="16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45075" name="Line 43">
              <a:extLst>
                <a:ext uri="{FF2B5EF4-FFF2-40B4-BE49-F238E27FC236}">
                  <a16:creationId xmlns:a16="http://schemas.microsoft.com/office/drawing/2014/main" id="{894ABAD5-4112-4547-996D-1B30844266B9}"/>
                </a:ext>
              </a:extLst>
            </p:cNvPr>
            <p:cNvSpPr>
              <a:spLocks noChangeShapeType="1"/>
            </p:cNvSpPr>
            <p:nvPr/>
          </p:nvSpPr>
          <p:spPr bwMode="auto">
            <a:xfrm>
              <a:off x="4367" y="3631"/>
              <a:ext cx="188" cy="0"/>
            </a:xfrm>
            <a:prstGeom prst="line">
              <a:avLst/>
            </a:prstGeom>
            <a:noFill/>
            <a:ln w="38100">
              <a:solidFill>
                <a:srgbClr val="99FF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76" name="Line 44">
              <a:extLst>
                <a:ext uri="{FF2B5EF4-FFF2-40B4-BE49-F238E27FC236}">
                  <a16:creationId xmlns:a16="http://schemas.microsoft.com/office/drawing/2014/main" id="{9A623D39-EFCE-40F8-833E-19F3DE7BD246}"/>
                </a:ext>
              </a:extLst>
            </p:cNvPr>
            <p:cNvSpPr>
              <a:spLocks noChangeShapeType="1"/>
            </p:cNvSpPr>
            <p:nvPr/>
          </p:nvSpPr>
          <p:spPr bwMode="auto">
            <a:xfrm>
              <a:off x="4758" y="2478"/>
              <a:ext cx="0" cy="1361"/>
            </a:xfrm>
            <a:prstGeom prst="line">
              <a:avLst/>
            </a:prstGeom>
            <a:noFill/>
            <a:ln w="31750">
              <a:solidFill>
                <a:schemeClr val="bg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77" name="Text Box 45">
              <a:extLst>
                <a:ext uri="{FF2B5EF4-FFF2-40B4-BE49-F238E27FC236}">
                  <a16:creationId xmlns:a16="http://schemas.microsoft.com/office/drawing/2014/main" id="{218C9AB8-6E44-49A6-9178-8A15EBBA4431}"/>
                </a:ext>
              </a:extLst>
            </p:cNvPr>
            <p:cNvSpPr txBox="1">
              <a:spLocks noChangeArrowheads="1"/>
            </p:cNvSpPr>
            <p:nvPr/>
          </p:nvSpPr>
          <p:spPr bwMode="auto">
            <a:xfrm>
              <a:off x="4785" y="3203"/>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2</a:t>
              </a:r>
              <a:r>
                <a:rPr kumimoji="1" lang="en-US" altLang="zh-CN" sz="2800">
                  <a:solidFill>
                    <a:schemeClr val="bg1"/>
                  </a:solidFill>
                  <a:ea typeface="宋体" panose="02010600030101010101" pitchFamily="2" charset="-122"/>
                  <a:sym typeface="Symbol" panose="05050102010706020507" pitchFamily="18" charset="2"/>
                </a:rPr>
                <a:t></a:t>
              </a:r>
              <a:endParaRPr kumimoji="1" lang="en-US" altLang="zh-CN" sz="2800">
                <a:solidFill>
                  <a:schemeClr val="bg1"/>
                </a:solidFill>
                <a:ea typeface="宋体" panose="02010600030101010101" pitchFamily="2" charset="-122"/>
              </a:endParaRPr>
            </a:p>
          </p:txBody>
        </p:sp>
      </p:grpSp>
      <p:grpSp>
        <p:nvGrpSpPr>
          <p:cNvPr id="45069" name="Group 46">
            <a:extLst>
              <a:ext uri="{FF2B5EF4-FFF2-40B4-BE49-F238E27FC236}">
                <a16:creationId xmlns:a16="http://schemas.microsoft.com/office/drawing/2014/main" id="{7178754E-080B-41FB-9007-702EAFDC0855}"/>
              </a:ext>
            </a:extLst>
          </p:cNvPr>
          <p:cNvGrpSpPr>
            <a:grpSpLocks/>
          </p:cNvGrpSpPr>
          <p:nvPr/>
        </p:nvGrpSpPr>
        <p:grpSpPr bwMode="auto">
          <a:xfrm>
            <a:off x="6588125" y="6446838"/>
            <a:ext cx="792163" cy="366712"/>
            <a:chOff x="4649" y="4020"/>
            <a:chExt cx="499" cy="231"/>
          </a:xfrm>
        </p:grpSpPr>
        <p:pic>
          <p:nvPicPr>
            <p:cNvPr id="45070" name="Picture 47" descr="78900">
              <a:extLst>
                <a:ext uri="{FF2B5EF4-FFF2-40B4-BE49-F238E27FC236}">
                  <a16:creationId xmlns:a16="http://schemas.microsoft.com/office/drawing/2014/main" id="{D0C2D2FA-4937-4DAE-85B3-31CA6E196D0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1" name="Text Box 48">
              <a:hlinkClick r:id="" action="ppaction://hlinkshowjump?jump=firstslide"/>
              <a:extLst>
                <a:ext uri="{FF2B5EF4-FFF2-40B4-BE49-F238E27FC236}">
                  <a16:creationId xmlns:a16="http://schemas.microsoft.com/office/drawing/2014/main" id="{8F46C01F-56CD-4B32-AFF0-0A8886989C85}"/>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6651"/>
                                        </p:tgtEl>
                                        <p:attrNameLst>
                                          <p:attrName>style.visibility</p:attrName>
                                        </p:attrNameLst>
                                      </p:cBhvr>
                                      <p:to>
                                        <p:strVal val="visible"/>
                                      </p:to>
                                    </p:set>
                                    <p:anim calcmode="lin" valueType="num">
                                      <p:cBhvr additive="base">
                                        <p:cTn id="7" dur="500" fill="hold"/>
                                        <p:tgtEl>
                                          <p:spTgt spid="666651"/>
                                        </p:tgtEl>
                                        <p:attrNameLst>
                                          <p:attrName>ppt_x</p:attrName>
                                        </p:attrNameLst>
                                      </p:cBhvr>
                                      <p:tavLst>
                                        <p:tav tm="0">
                                          <p:val>
                                            <p:strVal val="0-#ppt_w/2"/>
                                          </p:val>
                                        </p:tav>
                                        <p:tav tm="100000">
                                          <p:val>
                                            <p:strVal val="#ppt_x"/>
                                          </p:val>
                                        </p:tav>
                                      </p:tavLst>
                                    </p:anim>
                                    <p:anim calcmode="lin" valueType="num">
                                      <p:cBhvr additive="base">
                                        <p:cTn id="8" dur="500" fill="hold"/>
                                        <p:tgtEl>
                                          <p:spTgt spid="66665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20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par>
                          <p:cTn id="19" fill="hold" nodeType="afterGroup">
                            <p:stCondLst>
                              <p:cond delay="500"/>
                            </p:stCondLst>
                            <p:childTnLst>
                              <p:par>
                                <p:cTn id="20" presetID="20" presetClass="entr" presetSubtype="0" fill="hold" grpId="0" nodeType="afterEffect">
                                  <p:stCondLst>
                                    <p:cond delay="0"/>
                                  </p:stCondLst>
                                  <p:childTnLst>
                                    <p:set>
                                      <p:cBhvr>
                                        <p:cTn id="21" dur="1" fill="hold">
                                          <p:stCondLst>
                                            <p:cond delay="0"/>
                                          </p:stCondLst>
                                        </p:cTn>
                                        <p:tgtEl>
                                          <p:spTgt spid="666652"/>
                                        </p:tgtEl>
                                        <p:attrNameLst>
                                          <p:attrName>style.visibility</p:attrName>
                                        </p:attrNameLst>
                                      </p:cBhvr>
                                      <p:to>
                                        <p:strVal val="visible"/>
                                      </p:to>
                                    </p:set>
                                    <p:animEffect transition="in" filter="wedge">
                                      <p:cBhvr>
                                        <p:cTn id="22" dur="2000"/>
                                        <p:tgtEl>
                                          <p:spTgt spid="66665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66626"/>
                                        </p:tgtEl>
                                        <p:attrNameLst>
                                          <p:attrName>style.visibility</p:attrName>
                                        </p:attrNameLst>
                                      </p:cBhvr>
                                      <p:to>
                                        <p:strVal val="visible"/>
                                      </p:to>
                                    </p:set>
                                    <p:anim calcmode="lin" valueType="num">
                                      <p:cBhvr additive="base">
                                        <p:cTn id="27" dur="500" fill="hold"/>
                                        <p:tgtEl>
                                          <p:spTgt spid="666626"/>
                                        </p:tgtEl>
                                        <p:attrNameLst>
                                          <p:attrName>ppt_x</p:attrName>
                                        </p:attrNameLst>
                                      </p:cBhvr>
                                      <p:tavLst>
                                        <p:tav tm="0">
                                          <p:val>
                                            <p:strVal val="0-#ppt_w/2"/>
                                          </p:val>
                                        </p:tav>
                                        <p:tav tm="100000">
                                          <p:val>
                                            <p:strVal val="#ppt_x"/>
                                          </p:val>
                                        </p:tav>
                                      </p:tavLst>
                                    </p:anim>
                                    <p:anim calcmode="lin" valueType="num">
                                      <p:cBhvr additive="base">
                                        <p:cTn id="28" dur="500" fill="hold"/>
                                        <p:tgtEl>
                                          <p:spTgt spid="666626"/>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nodeType="clickEffect">
                                  <p:stCondLst>
                                    <p:cond delay="0"/>
                                  </p:stCondLst>
                                  <p:childTnLst>
                                    <p:set>
                                      <p:cBhvr>
                                        <p:cTn id="32" dur="1" fill="hold">
                                          <p:stCondLst>
                                            <p:cond delay="0"/>
                                          </p:stCondLst>
                                        </p:cTn>
                                        <p:tgtEl>
                                          <p:spTgt spid="666627"/>
                                        </p:tgtEl>
                                        <p:attrNameLst>
                                          <p:attrName>style.visibility</p:attrName>
                                        </p:attrNameLst>
                                      </p:cBhvr>
                                      <p:to>
                                        <p:strVal val="visible"/>
                                      </p:to>
                                    </p:set>
                                    <p:animEffect transition="in" filter="wipe(up)">
                                      <p:cBhvr>
                                        <p:cTn id="33" dur="2000"/>
                                        <p:tgtEl>
                                          <p:spTgt spid="66662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2000"/>
                                        <p:tgtEl>
                                          <p:spTgt spid="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2000"/>
                                        <p:tgtEl>
                                          <p:spTgt spid="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666641"/>
                                        </p:tgtEl>
                                        <p:attrNameLst>
                                          <p:attrName>style.visibility</p:attrName>
                                        </p:attrNameLst>
                                      </p:cBhvr>
                                      <p:to>
                                        <p:strVal val="visible"/>
                                      </p:to>
                                    </p:set>
                                    <p:animEffect transition="in" filter="wipe(left)">
                                      <p:cBhvr>
                                        <p:cTn id="48" dur="2000"/>
                                        <p:tgtEl>
                                          <p:spTgt spid="666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6" grpId="0" animBg="1" autoUpdateAnimBg="0"/>
      <p:bldP spid="666641" grpId="0"/>
      <p:bldP spid="666651" grpId="0" animBg="1" autoUpdateAnimBg="0"/>
      <p:bldP spid="66665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8917" name="Object 5">
            <a:extLst>
              <a:ext uri="{FF2B5EF4-FFF2-40B4-BE49-F238E27FC236}">
                <a16:creationId xmlns:a16="http://schemas.microsoft.com/office/drawing/2014/main" id="{F39226F9-7478-4877-A8AC-3030427C9DBA}"/>
              </a:ext>
            </a:extLst>
          </p:cNvPr>
          <p:cNvGraphicFramePr>
            <a:graphicFrameLocks noChangeAspect="1"/>
          </p:cNvGraphicFramePr>
          <p:nvPr/>
        </p:nvGraphicFramePr>
        <p:xfrm>
          <a:off x="3500438" y="1571625"/>
          <a:ext cx="1800225" cy="738188"/>
        </p:xfrm>
        <a:graphic>
          <a:graphicData uri="http://schemas.openxmlformats.org/presentationml/2006/ole">
            <mc:AlternateContent xmlns:mc="http://schemas.openxmlformats.org/markup-compatibility/2006">
              <mc:Choice xmlns:v="urn:schemas-microsoft-com:vml" Requires="v">
                <p:oleObj spid="_x0000_s46088" name="公式" r:id="rId3" imgW="634852" imgH="253825" progId="Equation.3">
                  <p:embed/>
                </p:oleObj>
              </mc:Choice>
              <mc:Fallback>
                <p:oleObj name="公式" r:id="rId3" imgW="634852" imgH="253825"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438" y="1571625"/>
                        <a:ext cx="1800225" cy="738188"/>
                      </a:xfrm>
                      <a:prstGeom prst="rect">
                        <a:avLst/>
                      </a:prstGeom>
                      <a:gradFill rotWithShape="1">
                        <a:gsLst>
                          <a:gs pos="0">
                            <a:srgbClr val="00FF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8919" name="Object 7">
            <a:extLst>
              <a:ext uri="{FF2B5EF4-FFF2-40B4-BE49-F238E27FC236}">
                <a16:creationId xmlns:a16="http://schemas.microsoft.com/office/drawing/2014/main" id="{AA1CAB1A-061D-47C9-A7F4-2EDC41482FCC}"/>
              </a:ext>
            </a:extLst>
          </p:cNvPr>
          <p:cNvGraphicFramePr>
            <a:graphicFrameLocks noChangeAspect="1"/>
          </p:cNvGraphicFramePr>
          <p:nvPr/>
        </p:nvGraphicFramePr>
        <p:xfrm>
          <a:off x="3492500" y="3284538"/>
          <a:ext cx="3160713" cy="1012825"/>
        </p:xfrm>
        <a:graphic>
          <a:graphicData uri="http://schemas.openxmlformats.org/presentationml/2006/ole">
            <mc:AlternateContent xmlns:mc="http://schemas.openxmlformats.org/markup-compatibility/2006">
              <mc:Choice xmlns:v="urn:schemas-microsoft-com:vml" Requires="v">
                <p:oleObj spid="_x0000_s46089" name="公式" r:id="rId5" imgW="1409774" imgH="444588" progId="Equation.3">
                  <p:embed/>
                </p:oleObj>
              </mc:Choice>
              <mc:Fallback>
                <p:oleObj name="公式" r:id="rId5" imgW="1409774" imgH="444588"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00" y="3284538"/>
                        <a:ext cx="3160713" cy="1012825"/>
                      </a:xfrm>
                      <a:prstGeom prst="rect">
                        <a:avLst/>
                      </a:prstGeom>
                      <a:gradFill rotWithShape="1">
                        <a:gsLst>
                          <a:gs pos="0">
                            <a:srgbClr val="00FFFF"/>
                          </a:gs>
                          <a:gs pos="50000">
                            <a:schemeClr val="bg1"/>
                          </a:gs>
                          <a:gs pos="100000">
                            <a:srgbClr val="00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8920" name="Text Box 8">
            <a:extLst>
              <a:ext uri="{FF2B5EF4-FFF2-40B4-BE49-F238E27FC236}">
                <a16:creationId xmlns:a16="http://schemas.microsoft.com/office/drawing/2014/main" id="{D23EA6B4-A719-4650-A7C2-C071E7742847}"/>
              </a:ext>
            </a:extLst>
          </p:cNvPr>
          <p:cNvSpPr txBox="1">
            <a:spLocks noChangeArrowheads="1"/>
          </p:cNvSpPr>
          <p:nvPr/>
        </p:nvSpPr>
        <p:spPr bwMode="auto">
          <a:xfrm>
            <a:off x="1258888" y="3500438"/>
            <a:ext cx="1250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电容：</a:t>
            </a:r>
          </a:p>
        </p:txBody>
      </p:sp>
      <p:sp>
        <p:nvSpPr>
          <p:cNvPr id="678921" name="Text Box 9">
            <a:extLst>
              <a:ext uri="{FF2B5EF4-FFF2-40B4-BE49-F238E27FC236}">
                <a16:creationId xmlns:a16="http://schemas.microsoft.com/office/drawing/2014/main" id="{8A11A3FD-8041-4A84-82AD-5290D5D076C6}"/>
              </a:ext>
            </a:extLst>
          </p:cNvPr>
          <p:cNvSpPr txBox="1">
            <a:spLocks noChangeArrowheads="1"/>
          </p:cNvSpPr>
          <p:nvPr/>
        </p:nvSpPr>
        <p:spPr bwMode="auto">
          <a:xfrm>
            <a:off x="1071563" y="4857750"/>
            <a:ext cx="1250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电感：</a:t>
            </a:r>
          </a:p>
        </p:txBody>
      </p:sp>
      <p:sp>
        <p:nvSpPr>
          <p:cNvPr id="8" name="TextBox 7">
            <a:extLst>
              <a:ext uri="{FF2B5EF4-FFF2-40B4-BE49-F238E27FC236}">
                <a16:creationId xmlns:a16="http://schemas.microsoft.com/office/drawing/2014/main" id="{7419355F-F790-46B8-AA95-1B00EE5A1C5D}"/>
              </a:ext>
            </a:extLst>
          </p:cNvPr>
          <p:cNvSpPr txBox="1">
            <a:spLocks noChangeArrowheads="1"/>
          </p:cNvSpPr>
          <p:nvPr/>
        </p:nvSpPr>
        <p:spPr bwMode="auto">
          <a:xfrm>
            <a:off x="1143000" y="1643063"/>
            <a:ext cx="14287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zh-CN" altLang="en-US" b="1">
                <a:solidFill>
                  <a:srgbClr val="FFFF00"/>
                </a:solidFill>
                <a:latin typeface="Arial" panose="020B0604020202020204" pitchFamily="34" charset="0"/>
                <a:ea typeface="宋体" panose="02010600030101010101" pitchFamily="2" charset="-122"/>
              </a:rPr>
              <a:t>电阻：</a:t>
            </a:r>
          </a:p>
        </p:txBody>
      </p:sp>
      <p:graphicFrame>
        <p:nvGraphicFramePr>
          <p:cNvPr id="678923" name="Object 11">
            <a:extLst>
              <a:ext uri="{FF2B5EF4-FFF2-40B4-BE49-F238E27FC236}">
                <a16:creationId xmlns:a16="http://schemas.microsoft.com/office/drawing/2014/main" id="{39186AEB-E215-49A9-AFBA-4ECB199C8DCC}"/>
              </a:ext>
            </a:extLst>
          </p:cNvPr>
          <p:cNvGraphicFramePr>
            <a:graphicFrameLocks noChangeAspect="1"/>
          </p:cNvGraphicFramePr>
          <p:nvPr/>
        </p:nvGraphicFramePr>
        <p:xfrm>
          <a:off x="3471863" y="5051425"/>
          <a:ext cx="3671887" cy="735013"/>
        </p:xfrm>
        <a:graphic>
          <a:graphicData uri="http://schemas.openxmlformats.org/presentationml/2006/ole">
            <mc:AlternateContent xmlns:mc="http://schemas.openxmlformats.org/markup-compatibility/2006">
              <mc:Choice xmlns:v="urn:schemas-microsoft-com:vml" Requires="v">
                <p:oleObj spid="_x0000_s46090" name="公式" r:id="rId7" imgW="1320997" imgH="253825" progId="Equation.3">
                  <p:embed/>
                </p:oleObj>
              </mc:Choice>
              <mc:Fallback>
                <p:oleObj name="公式" r:id="rId7" imgW="1320997" imgH="253825"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71863" y="5051425"/>
                        <a:ext cx="3671887" cy="735013"/>
                      </a:xfrm>
                      <a:prstGeom prst="rect">
                        <a:avLst/>
                      </a:prstGeom>
                      <a:gradFill rotWithShape="1">
                        <a:gsLst>
                          <a:gs pos="0">
                            <a:srgbClr val="00FF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32" fill="hold" nodeType="clickEffect">
                                  <p:stCondLst>
                                    <p:cond delay="0"/>
                                  </p:stCondLst>
                                  <p:childTnLst>
                                    <p:set>
                                      <p:cBhvr>
                                        <p:cTn id="11" dur="1" fill="hold">
                                          <p:stCondLst>
                                            <p:cond delay="0"/>
                                          </p:stCondLst>
                                        </p:cTn>
                                        <p:tgtEl>
                                          <p:spTgt spid="678917"/>
                                        </p:tgtEl>
                                        <p:attrNameLst>
                                          <p:attrName>style.visibility</p:attrName>
                                        </p:attrNameLst>
                                      </p:cBhvr>
                                      <p:to>
                                        <p:strVal val="visible"/>
                                      </p:to>
                                    </p:set>
                                    <p:anim calcmode="lin" valueType="num">
                                      <p:cBhvr>
                                        <p:cTn id="12" dur="1000" fill="hold"/>
                                        <p:tgtEl>
                                          <p:spTgt spid="678917"/>
                                        </p:tgtEl>
                                        <p:attrNameLst>
                                          <p:attrName>ppt_w</p:attrName>
                                        </p:attrNameLst>
                                      </p:cBhvr>
                                      <p:tavLst>
                                        <p:tav tm="0">
                                          <p:val>
                                            <p:strVal val="4*#ppt_w"/>
                                          </p:val>
                                        </p:tav>
                                        <p:tav tm="100000">
                                          <p:val>
                                            <p:strVal val="#ppt_w"/>
                                          </p:val>
                                        </p:tav>
                                      </p:tavLst>
                                    </p:anim>
                                    <p:anim calcmode="lin" valueType="num">
                                      <p:cBhvr>
                                        <p:cTn id="13" dur="1000" fill="hold"/>
                                        <p:tgtEl>
                                          <p:spTgt spid="678917"/>
                                        </p:tgtEl>
                                        <p:attrNameLst>
                                          <p:attrName>ppt_h</p:attrName>
                                        </p:attrNameLst>
                                      </p:cBhvr>
                                      <p:tavLst>
                                        <p:tav tm="0">
                                          <p:val>
                                            <p:strVal val="4*#ppt_h"/>
                                          </p:val>
                                        </p:tav>
                                        <p:tav tm="100000">
                                          <p:val>
                                            <p:strVal val="#ppt_h"/>
                                          </p:val>
                                        </p:tav>
                                      </p:tavLst>
                                    </p:anim>
                                  </p:childTnLst>
                                </p:cTn>
                              </p:par>
                            </p:childTnLst>
                          </p:cTn>
                        </p:par>
                        <p:par>
                          <p:cTn id="14" fill="hold" nodeType="afterGroup">
                            <p:stCondLst>
                              <p:cond delay="1000"/>
                            </p:stCondLst>
                            <p:childTnLst>
                              <p:par>
                                <p:cTn id="15" presetID="18" presetClass="entr" presetSubtype="6" fill="hold" nodeType="afterEffect">
                                  <p:stCondLst>
                                    <p:cond delay="0"/>
                                  </p:stCondLst>
                                  <p:childTnLst>
                                    <p:set>
                                      <p:cBhvr>
                                        <p:cTn id="16" dur="1" fill="hold">
                                          <p:stCondLst>
                                            <p:cond delay="0"/>
                                          </p:stCondLst>
                                        </p:cTn>
                                        <p:tgtEl>
                                          <p:spTgt spid="678919"/>
                                        </p:tgtEl>
                                        <p:attrNameLst>
                                          <p:attrName>style.visibility</p:attrName>
                                        </p:attrNameLst>
                                      </p:cBhvr>
                                      <p:to>
                                        <p:strVal val="visible"/>
                                      </p:to>
                                    </p:set>
                                    <p:animEffect transition="in" filter="strips(downRight)">
                                      <p:cBhvr>
                                        <p:cTn id="17" dur="2000"/>
                                        <p:tgtEl>
                                          <p:spTgt spid="6789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678920"/>
                                        </p:tgtEl>
                                        <p:attrNameLst>
                                          <p:attrName>style.visibility</p:attrName>
                                        </p:attrNameLst>
                                      </p:cBhvr>
                                      <p:to>
                                        <p:strVal val="visible"/>
                                      </p:to>
                                    </p:set>
                                    <p:anim calcmode="lin" valueType="num">
                                      <p:cBhvr>
                                        <p:cTn id="22" dur="1000" fill="hold"/>
                                        <p:tgtEl>
                                          <p:spTgt spid="678920"/>
                                        </p:tgtEl>
                                        <p:attrNameLst>
                                          <p:attrName>ppt_w</p:attrName>
                                        </p:attrNameLst>
                                      </p:cBhvr>
                                      <p:tavLst>
                                        <p:tav tm="0">
                                          <p:val>
                                            <p:strVal val="#ppt_w*0.70"/>
                                          </p:val>
                                        </p:tav>
                                        <p:tav tm="100000">
                                          <p:val>
                                            <p:strVal val="#ppt_w"/>
                                          </p:val>
                                        </p:tav>
                                      </p:tavLst>
                                    </p:anim>
                                    <p:anim calcmode="lin" valueType="num">
                                      <p:cBhvr>
                                        <p:cTn id="23" dur="1000" fill="hold"/>
                                        <p:tgtEl>
                                          <p:spTgt spid="678920"/>
                                        </p:tgtEl>
                                        <p:attrNameLst>
                                          <p:attrName>ppt_h</p:attrName>
                                        </p:attrNameLst>
                                      </p:cBhvr>
                                      <p:tavLst>
                                        <p:tav tm="0">
                                          <p:val>
                                            <p:strVal val="#ppt_h"/>
                                          </p:val>
                                        </p:tav>
                                        <p:tav tm="100000">
                                          <p:val>
                                            <p:strVal val="#ppt_h"/>
                                          </p:val>
                                        </p:tav>
                                      </p:tavLst>
                                    </p:anim>
                                    <p:animEffect transition="in" filter="fade">
                                      <p:cBhvr>
                                        <p:cTn id="24" dur="1000"/>
                                        <p:tgtEl>
                                          <p:spTgt spid="67892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678921"/>
                                        </p:tgtEl>
                                        <p:attrNameLst>
                                          <p:attrName>style.visibility</p:attrName>
                                        </p:attrNameLst>
                                      </p:cBhvr>
                                      <p:to>
                                        <p:strVal val="visible"/>
                                      </p:to>
                                    </p:set>
                                    <p:anim calcmode="lin" valueType="num">
                                      <p:cBhvr>
                                        <p:cTn id="29" dur="1000" fill="hold"/>
                                        <p:tgtEl>
                                          <p:spTgt spid="678921"/>
                                        </p:tgtEl>
                                        <p:attrNameLst>
                                          <p:attrName>ppt_w</p:attrName>
                                        </p:attrNameLst>
                                      </p:cBhvr>
                                      <p:tavLst>
                                        <p:tav tm="0">
                                          <p:val>
                                            <p:strVal val="#ppt_w*0.70"/>
                                          </p:val>
                                        </p:tav>
                                        <p:tav tm="100000">
                                          <p:val>
                                            <p:strVal val="#ppt_w"/>
                                          </p:val>
                                        </p:tav>
                                      </p:tavLst>
                                    </p:anim>
                                    <p:anim calcmode="lin" valueType="num">
                                      <p:cBhvr>
                                        <p:cTn id="30" dur="1000" fill="hold"/>
                                        <p:tgtEl>
                                          <p:spTgt spid="678921"/>
                                        </p:tgtEl>
                                        <p:attrNameLst>
                                          <p:attrName>ppt_h</p:attrName>
                                        </p:attrNameLst>
                                      </p:cBhvr>
                                      <p:tavLst>
                                        <p:tav tm="0">
                                          <p:val>
                                            <p:strVal val="#ppt_h"/>
                                          </p:val>
                                        </p:tav>
                                        <p:tav tm="100000">
                                          <p:val>
                                            <p:strVal val="#ppt_h"/>
                                          </p:val>
                                        </p:tav>
                                      </p:tavLst>
                                    </p:anim>
                                    <p:animEffect transition="in" filter="fade">
                                      <p:cBhvr>
                                        <p:cTn id="31" dur="1000"/>
                                        <p:tgtEl>
                                          <p:spTgt spid="678921"/>
                                        </p:tgtEl>
                                      </p:cBhvr>
                                    </p:animEffect>
                                  </p:childTnLst>
                                </p:cTn>
                              </p:par>
                            </p:childTnLst>
                          </p:cTn>
                        </p:par>
                        <p:par>
                          <p:cTn id="32" fill="hold" nodeType="afterGroup">
                            <p:stCondLst>
                              <p:cond delay="1000"/>
                            </p:stCondLst>
                            <p:childTnLst>
                              <p:par>
                                <p:cTn id="33" presetID="4" presetClass="entr" presetSubtype="32" fill="hold" nodeType="afterEffect">
                                  <p:stCondLst>
                                    <p:cond delay="0"/>
                                  </p:stCondLst>
                                  <p:childTnLst>
                                    <p:set>
                                      <p:cBhvr>
                                        <p:cTn id="34" dur="1" fill="hold">
                                          <p:stCondLst>
                                            <p:cond delay="0"/>
                                          </p:stCondLst>
                                        </p:cTn>
                                        <p:tgtEl>
                                          <p:spTgt spid="678923"/>
                                        </p:tgtEl>
                                        <p:attrNameLst>
                                          <p:attrName>style.visibility</p:attrName>
                                        </p:attrNameLst>
                                      </p:cBhvr>
                                      <p:to>
                                        <p:strVal val="visible"/>
                                      </p:to>
                                    </p:set>
                                    <p:animEffect transition="in" filter="box(out)">
                                      <p:cBhvr>
                                        <p:cTn id="35" dur="500"/>
                                        <p:tgtEl>
                                          <p:spTgt spid="678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8920" grpId="0"/>
      <p:bldP spid="678921" grpId="0"/>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7" name="Text Box 3">
            <a:extLst>
              <a:ext uri="{FF2B5EF4-FFF2-40B4-BE49-F238E27FC236}">
                <a16:creationId xmlns:a16="http://schemas.microsoft.com/office/drawing/2014/main" id="{0CC7E1AE-10DC-4547-9C85-873626458287}"/>
              </a:ext>
            </a:extLst>
          </p:cNvPr>
          <p:cNvSpPr txBox="1">
            <a:spLocks noChangeArrowheads="1"/>
          </p:cNvSpPr>
          <p:nvPr/>
        </p:nvSpPr>
        <p:spPr bwMode="auto">
          <a:xfrm>
            <a:off x="755650" y="1196975"/>
            <a:ext cx="23764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1. </a:t>
            </a:r>
            <a:r>
              <a:rPr kumimoji="1" lang="zh-CN" altLang="en-US" b="1">
                <a:solidFill>
                  <a:schemeClr val="bg1"/>
                </a:solidFill>
                <a:latin typeface="楷体_GB2312" panose="02010609030101010101" pitchFamily="49" charset="-122"/>
                <a:ea typeface="楷体_GB2312" panose="02010609030101010101" pitchFamily="49" charset="-122"/>
              </a:rPr>
              <a:t>阻抗</a:t>
            </a:r>
          </a:p>
        </p:txBody>
      </p:sp>
      <p:sp>
        <p:nvSpPr>
          <p:cNvPr id="681988" name="Text Box 4">
            <a:extLst>
              <a:ext uri="{FF2B5EF4-FFF2-40B4-BE49-F238E27FC236}">
                <a16:creationId xmlns:a16="http://schemas.microsoft.com/office/drawing/2014/main" id="{0AEAC104-A287-48FF-9221-24B1D04496D8}"/>
              </a:ext>
            </a:extLst>
          </p:cNvPr>
          <p:cNvSpPr txBox="1">
            <a:spLocks noChangeArrowheads="1"/>
          </p:cNvSpPr>
          <p:nvPr/>
        </p:nvSpPr>
        <p:spPr bwMode="auto">
          <a:xfrm>
            <a:off x="2771775" y="1268413"/>
            <a:ext cx="28860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正弦稳态情况下</a:t>
            </a:r>
          </a:p>
        </p:txBody>
      </p:sp>
      <p:sp>
        <p:nvSpPr>
          <p:cNvPr id="681989" name="AutoShape 5">
            <a:extLst>
              <a:ext uri="{FF2B5EF4-FFF2-40B4-BE49-F238E27FC236}">
                <a16:creationId xmlns:a16="http://schemas.microsoft.com/office/drawing/2014/main" id="{097D9191-60DF-43BF-A8EB-3FCF84953DB7}"/>
              </a:ext>
            </a:extLst>
          </p:cNvPr>
          <p:cNvSpPr>
            <a:spLocks noChangeArrowheads="1"/>
          </p:cNvSpPr>
          <p:nvPr/>
        </p:nvSpPr>
        <p:spPr bwMode="auto">
          <a:xfrm>
            <a:off x="4932363" y="2492375"/>
            <a:ext cx="792162" cy="215900"/>
          </a:xfrm>
          <a:prstGeom prst="rightArrow">
            <a:avLst>
              <a:gd name="adj1" fmla="val 50000"/>
              <a:gd name="adj2" fmla="val 91728"/>
            </a:avLst>
          </a:prstGeom>
          <a:solidFill>
            <a:srgbClr val="0066FF"/>
          </a:solidFill>
          <a:ln w="9525">
            <a:solidFill>
              <a:srgbClr val="0066FF"/>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2" name="Group 6">
            <a:extLst>
              <a:ext uri="{FF2B5EF4-FFF2-40B4-BE49-F238E27FC236}">
                <a16:creationId xmlns:a16="http://schemas.microsoft.com/office/drawing/2014/main" id="{08519AB8-6252-4FE1-9F12-504BD24CE5AB}"/>
              </a:ext>
            </a:extLst>
          </p:cNvPr>
          <p:cNvGrpSpPr>
            <a:grpSpLocks/>
          </p:cNvGrpSpPr>
          <p:nvPr/>
        </p:nvGrpSpPr>
        <p:grpSpPr bwMode="auto">
          <a:xfrm>
            <a:off x="6084888" y="1458913"/>
            <a:ext cx="1603375" cy="1900237"/>
            <a:chOff x="2944" y="1175"/>
            <a:chExt cx="1010" cy="1197"/>
          </a:xfrm>
        </p:grpSpPr>
        <p:sp>
          <p:nvSpPr>
            <p:cNvPr id="47138" name="Line 7">
              <a:extLst>
                <a:ext uri="{FF2B5EF4-FFF2-40B4-BE49-F238E27FC236}">
                  <a16:creationId xmlns:a16="http://schemas.microsoft.com/office/drawing/2014/main" id="{225DE51F-7F81-4C8B-9101-CB7CEBE45B27}"/>
                </a:ext>
              </a:extLst>
            </p:cNvPr>
            <p:cNvSpPr>
              <a:spLocks noChangeShapeType="1"/>
            </p:cNvSpPr>
            <p:nvPr/>
          </p:nvSpPr>
          <p:spPr bwMode="auto">
            <a:xfrm>
              <a:off x="3665" y="1584"/>
              <a:ext cx="0" cy="7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39" name="Line 8">
              <a:extLst>
                <a:ext uri="{FF2B5EF4-FFF2-40B4-BE49-F238E27FC236}">
                  <a16:creationId xmlns:a16="http://schemas.microsoft.com/office/drawing/2014/main" id="{6269A1B9-2547-456F-A5ED-22952AD7029D}"/>
                </a:ext>
              </a:extLst>
            </p:cNvPr>
            <p:cNvSpPr>
              <a:spLocks noChangeShapeType="1"/>
            </p:cNvSpPr>
            <p:nvPr/>
          </p:nvSpPr>
          <p:spPr bwMode="auto">
            <a:xfrm>
              <a:off x="3089" y="1598"/>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40" name="Line 9">
              <a:extLst>
                <a:ext uri="{FF2B5EF4-FFF2-40B4-BE49-F238E27FC236}">
                  <a16:creationId xmlns:a16="http://schemas.microsoft.com/office/drawing/2014/main" id="{07BC2782-4E84-4721-B27E-501368D9A4E7}"/>
                </a:ext>
              </a:extLst>
            </p:cNvPr>
            <p:cNvSpPr>
              <a:spLocks noChangeShapeType="1"/>
            </p:cNvSpPr>
            <p:nvPr/>
          </p:nvSpPr>
          <p:spPr bwMode="auto">
            <a:xfrm>
              <a:off x="3089" y="2340"/>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41" name="Rectangle 10">
              <a:extLst>
                <a:ext uri="{FF2B5EF4-FFF2-40B4-BE49-F238E27FC236}">
                  <a16:creationId xmlns:a16="http://schemas.microsoft.com/office/drawing/2014/main" id="{15151DFC-52E7-4071-A634-44C5C60F475F}"/>
                </a:ext>
              </a:extLst>
            </p:cNvPr>
            <p:cNvSpPr>
              <a:spLocks noChangeArrowheads="1"/>
            </p:cNvSpPr>
            <p:nvPr/>
          </p:nvSpPr>
          <p:spPr bwMode="auto">
            <a:xfrm>
              <a:off x="3605" y="1824"/>
              <a:ext cx="120" cy="28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7142" name="Line 11">
              <a:extLst>
                <a:ext uri="{FF2B5EF4-FFF2-40B4-BE49-F238E27FC236}">
                  <a16:creationId xmlns:a16="http://schemas.microsoft.com/office/drawing/2014/main" id="{BFA9A3C1-7879-44E5-BD89-C61894345FAB}"/>
                </a:ext>
              </a:extLst>
            </p:cNvPr>
            <p:cNvSpPr>
              <a:spLocks noChangeShapeType="1"/>
            </p:cNvSpPr>
            <p:nvPr/>
          </p:nvSpPr>
          <p:spPr bwMode="auto">
            <a:xfrm>
              <a:off x="3120" y="1488"/>
              <a:ext cx="384"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7143" name="Object 12">
              <a:extLst>
                <a:ext uri="{FF2B5EF4-FFF2-40B4-BE49-F238E27FC236}">
                  <a16:creationId xmlns:a16="http://schemas.microsoft.com/office/drawing/2014/main" id="{51EB5B35-4416-4632-8C8D-EDCB78635EC1}"/>
                </a:ext>
              </a:extLst>
            </p:cNvPr>
            <p:cNvGraphicFramePr>
              <a:graphicFrameLocks noChangeAspect="1"/>
            </p:cNvGraphicFramePr>
            <p:nvPr/>
          </p:nvGraphicFramePr>
          <p:xfrm>
            <a:off x="3196" y="1175"/>
            <a:ext cx="164" cy="282"/>
          </p:xfrm>
          <a:graphic>
            <a:graphicData uri="http://schemas.openxmlformats.org/presentationml/2006/ole">
              <mc:AlternateContent xmlns:mc="http://schemas.openxmlformats.org/markup-compatibility/2006">
                <mc:Choice xmlns:v="urn:schemas-microsoft-com:vml" Requires="v">
                  <p:oleObj spid="_x0000_s47150" name="公式" r:id="rId3" imgW="114423" imgH="203375" progId="Equation.3">
                    <p:embed/>
                  </p:oleObj>
                </mc:Choice>
                <mc:Fallback>
                  <p:oleObj name="公式" r:id="rId3" imgW="114423" imgH="203375" progId="Equation.3">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6" y="1175"/>
                          <a:ext cx="164"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44" name="Text Box 13">
              <a:extLst>
                <a:ext uri="{FF2B5EF4-FFF2-40B4-BE49-F238E27FC236}">
                  <a16:creationId xmlns:a16="http://schemas.microsoft.com/office/drawing/2014/main" id="{62C23941-8922-4446-AAAC-298165425D46}"/>
                </a:ext>
              </a:extLst>
            </p:cNvPr>
            <p:cNvSpPr txBox="1">
              <a:spLocks noChangeArrowheads="1"/>
            </p:cNvSpPr>
            <p:nvPr/>
          </p:nvSpPr>
          <p:spPr bwMode="auto">
            <a:xfrm>
              <a:off x="3713" y="1792"/>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p>
          </p:txBody>
        </p:sp>
        <p:graphicFrame>
          <p:nvGraphicFramePr>
            <p:cNvPr id="47145" name="Object 14">
              <a:extLst>
                <a:ext uri="{FF2B5EF4-FFF2-40B4-BE49-F238E27FC236}">
                  <a16:creationId xmlns:a16="http://schemas.microsoft.com/office/drawing/2014/main" id="{CE2E5EE1-D08E-42D9-9EDD-D6912E73F035}"/>
                </a:ext>
              </a:extLst>
            </p:cNvPr>
            <p:cNvGraphicFramePr>
              <a:graphicFrameLocks noChangeAspect="1"/>
            </p:cNvGraphicFramePr>
            <p:nvPr/>
          </p:nvGraphicFramePr>
          <p:xfrm>
            <a:off x="2967" y="1857"/>
            <a:ext cx="209" cy="270"/>
          </p:xfrm>
          <a:graphic>
            <a:graphicData uri="http://schemas.openxmlformats.org/presentationml/2006/ole">
              <mc:AlternateContent xmlns:mc="http://schemas.openxmlformats.org/markup-compatibility/2006">
                <mc:Choice xmlns:v="urn:schemas-microsoft-com:vml" Requires="v">
                  <p:oleObj spid="_x0000_s47151" name="公式" r:id="rId5" imgW="164927" imgH="215988" progId="Equation.3">
                    <p:embed/>
                  </p:oleObj>
                </mc:Choice>
                <mc:Fallback>
                  <p:oleObj name="公式" r:id="rId5" imgW="164927" imgH="215988" progId="Equation.3">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67" y="1857"/>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146" name="Text Box 15">
              <a:extLst>
                <a:ext uri="{FF2B5EF4-FFF2-40B4-BE49-F238E27FC236}">
                  <a16:creationId xmlns:a16="http://schemas.microsoft.com/office/drawing/2014/main" id="{01E20201-12CA-4DB0-AFE2-C02217860658}"/>
                </a:ext>
              </a:extLst>
            </p:cNvPr>
            <p:cNvSpPr txBox="1">
              <a:spLocks noChangeArrowheads="1"/>
            </p:cNvSpPr>
            <p:nvPr/>
          </p:nvSpPr>
          <p:spPr bwMode="auto">
            <a:xfrm>
              <a:off x="2944" y="1584"/>
              <a:ext cx="22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ea typeface="宋体" panose="02010600030101010101" pitchFamily="2" charset="-122"/>
                </a:rPr>
                <a:t>+</a:t>
              </a:r>
            </a:p>
          </p:txBody>
        </p:sp>
        <p:sp>
          <p:nvSpPr>
            <p:cNvPr id="47147" name="Text Box 16">
              <a:extLst>
                <a:ext uri="{FF2B5EF4-FFF2-40B4-BE49-F238E27FC236}">
                  <a16:creationId xmlns:a16="http://schemas.microsoft.com/office/drawing/2014/main" id="{336D6D42-E18E-4F28-8004-33307FA5A9C9}"/>
                </a:ext>
              </a:extLst>
            </p:cNvPr>
            <p:cNvSpPr txBox="1">
              <a:spLocks noChangeArrowheads="1"/>
            </p:cNvSpPr>
            <p:nvPr/>
          </p:nvSpPr>
          <p:spPr bwMode="auto">
            <a:xfrm>
              <a:off x="2956" y="2064"/>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latin typeface="宋体" panose="02010600030101010101" pitchFamily="2" charset="-122"/>
                  <a:ea typeface="宋体" panose="02010600030101010101" pitchFamily="2" charset="-122"/>
                </a:rPr>
                <a:t>-</a:t>
              </a:r>
              <a:endParaRPr kumimoji="1" lang="en-US" altLang="zh-CN" sz="2400" b="1">
                <a:solidFill>
                  <a:schemeClr val="bg1"/>
                </a:solidFill>
                <a:ea typeface="宋体" panose="02010600030101010101" pitchFamily="2" charset="-122"/>
              </a:endParaRPr>
            </a:p>
          </p:txBody>
        </p:sp>
        <p:sp>
          <p:nvSpPr>
            <p:cNvPr id="47148" name="Oval 17">
              <a:extLst>
                <a:ext uri="{FF2B5EF4-FFF2-40B4-BE49-F238E27FC236}">
                  <a16:creationId xmlns:a16="http://schemas.microsoft.com/office/drawing/2014/main" id="{58A150DB-E42D-4241-ADFC-6E9F189613EE}"/>
                </a:ext>
              </a:extLst>
            </p:cNvPr>
            <p:cNvSpPr>
              <a:spLocks noChangeArrowheads="1"/>
            </p:cNvSpPr>
            <p:nvPr/>
          </p:nvSpPr>
          <p:spPr bwMode="auto">
            <a:xfrm>
              <a:off x="3024" y="156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7149" name="Oval 18">
              <a:extLst>
                <a:ext uri="{FF2B5EF4-FFF2-40B4-BE49-F238E27FC236}">
                  <a16:creationId xmlns:a16="http://schemas.microsoft.com/office/drawing/2014/main" id="{DA18988E-8C18-4AFF-BE17-CBB71D2D7D99}"/>
                </a:ext>
              </a:extLst>
            </p:cNvPr>
            <p:cNvSpPr>
              <a:spLocks noChangeArrowheads="1"/>
            </p:cNvSpPr>
            <p:nvPr/>
          </p:nvSpPr>
          <p:spPr bwMode="auto">
            <a:xfrm>
              <a:off x="3024" y="230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3" name="Group 19">
            <a:extLst>
              <a:ext uri="{FF2B5EF4-FFF2-40B4-BE49-F238E27FC236}">
                <a16:creationId xmlns:a16="http://schemas.microsoft.com/office/drawing/2014/main" id="{2E5B669C-AB64-4FD3-88DF-79EB6C6D24FE}"/>
              </a:ext>
            </a:extLst>
          </p:cNvPr>
          <p:cNvGrpSpPr>
            <a:grpSpLocks/>
          </p:cNvGrpSpPr>
          <p:nvPr/>
        </p:nvGrpSpPr>
        <p:grpSpPr bwMode="auto">
          <a:xfrm>
            <a:off x="1476375" y="1916113"/>
            <a:ext cx="3024188" cy="1584325"/>
            <a:chOff x="1111" y="1212"/>
            <a:chExt cx="1769" cy="958"/>
          </a:xfrm>
        </p:grpSpPr>
        <p:sp>
          <p:nvSpPr>
            <p:cNvPr id="47128" name="Rectangle 20">
              <a:extLst>
                <a:ext uri="{FF2B5EF4-FFF2-40B4-BE49-F238E27FC236}">
                  <a16:creationId xmlns:a16="http://schemas.microsoft.com/office/drawing/2014/main" id="{DE821242-2073-4DB8-9379-6964A4FBB040}"/>
                </a:ext>
              </a:extLst>
            </p:cNvPr>
            <p:cNvSpPr>
              <a:spLocks noChangeArrowheads="1"/>
            </p:cNvSpPr>
            <p:nvPr/>
          </p:nvSpPr>
          <p:spPr bwMode="auto">
            <a:xfrm>
              <a:off x="2170" y="1212"/>
              <a:ext cx="710" cy="958"/>
            </a:xfrm>
            <a:prstGeom prst="rect">
              <a:avLst/>
            </a:prstGeom>
            <a:gradFill rotWithShape="1">
              <a:gsLst>
                <a:gs pos="0">
                  <a:srgbClr val="FF9900"/>
                </a:gs>
                <a:gs pos="100000">
                  <a:srgbClr val="764700"/>
                </a:gs>
              </a:gsLst>
              <a:path path="shape">
                <a:fillToRect l="50000" t="50000" r="50000" b="50000"/>
              </a:path>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lIns="198000" rIns="19800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solidFill>
                    <a:schemeClr val="bg1"/>
                  </a:solidFill>
                  <a:ea typeface="楷体_GB2312" panose="02010609030101010101" pitchFamily="49" charset="-122"/>
                </a:rPr>
                <a:t>无源</a:t>
              </a:r>
            </a:p>
            <a:p>
              <a:pPr algn="ctr" eaLnBrk="1" hangingPunct="1">
                <a:spcBef>
                  <a:spcPct val="0"/>
                </a:spcBef>
                <a:buFontTx/>
                <a:buNone/>
              </a:pPr>
              <a:r>
                <a:rPr kumimoji="1" lang="zh-CN" altLang="en-US" sz="2800" b="1">
                  <a:solidFill>
                    <a:schemeClr val="bg1"/>
                  </a:solidFill>
                  <a:ea typeface="楷体_GB2312" panose="02010609030101010101" pitchFamily="49" charset="-122"/>
                </a:rPr>
                <a:t>线性</a:t>
              </a:r>
            </a:p>
            <a:p>
              <a:pPr algn="ctr" eaLnBrk="1" hangingPunct="1">
                <a:spcBef>
                  <a:spcPct val="0"/>
                </a:spcBef>
                <a:buFontTx/>
                <a:buNone/>
              </a:pPr>
              <a:r>
                <a:rPr kumimoji="1" lang="zh-CN" altLang="en-US" sz="2800" b="1">
                  <a:solidFill>
                    <a:schemeClr val="bg1"/>
                  </a:solidFill>
                  <a:ea typeface="楷体_GB2312" panose="02010609030101010101" pitchFamily="49" charset="-122"/>
                </a:rPr>
                <a:t>  网络  </a:t>
              </a:r>
            </a:p>
          </p:txBody>
        </p:sp>
        <p:sp>
          <p:nvSpPr>
            <p:cNvPr id="47129" name="Line 21">
              <a:extLst>
                <a:ext uri="{FF2B5EF4-FFF2-40B4-BE49-F238E27FC236}">
                  <a16:creationId xmlns:a16="http://schemas.microsoft.com/office/drawing/2014/main" id="{3F4C221B-3F53-4F81-A6D8-1C4D92C2F33E}"/>
                </a:ext>
              </a:extLst>
            </p:cNvPr>
            <p:cNvSpPr>
              <a:spLocks noChangeShapeType="1"/>
            </p:cNvSpPr>
            <p:nvPr/>
          </p:nvSpPr>
          <p:spPr bwMode="auto">
            <a:xfrm>
              <a:off x="1525" y="1422"/>
              <a:ext cx="645"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30" name="Line 22">
              <a:extLst>
                <a:ext uri="{FF2B5EF4-FFF2-40B4-BE49-F238E27FC236}">
                  <a16:creationId xmlns:a16="http://schemas.microsoft.com/office/drawing/2014/main" id="{287C2C0E-672B-430E-9FA8-292B2EE6BE92}"/>
                </a:ext>
              </a:extLst>
            </p:cNvPr>
            <p:cNvSpPr>
              <a:spLocks noChangeShapeType="1"/>
            </p:cNvSpPr>
            <p:nvPr/>
          </p:nvSpPr>
          <p:spPr bwMode="auto">
            <a:xfrm>
              <a:off x="1525" y="1990"/>
              <a:ext cx="645"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31" name="Line 23">
              <a:extLst>
                <a:ext uri="{FF2B5EF4-FFF2-40B4-BE49-F238E27FC236}">
                  <a16:creationId xmlns:a16="http://schemas.microsoft.com/office/drawing/2014/main" id="{1517094D-3443-4E13-AD0B-94E400D68B94}"/>
                </a:ext>
              </a:extLst>
            </p:cNvPr>
            <p:cNvSpPr>
              <a:spLocks noChangeShapeType="1"/>
            </p:cNvSpPr>
            <p:nvPr/>
          </p:nvSpPr>
          <p:spPr bwMode="auto">
            <a:xfrm>
              <a:off x="1525" y="1332"/>
              <a:ext cx="387"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7132" name="Object 24">
              <a:extLst>
                <a:ext uri="{FF2B5EF4-FFF2-40B4-BE49-F238E27FC236}">
                  <a16:creationId xmlns:a16="http://schemas.microsoft.com/office/drawing/2014/main" id="{45E4FBF0-11E8-4A71-A451-35FFB9555A2D}"/>
                </a:ext>
              </a:extLst>
            </p:cNvPr>
            <p:cNvGraphicFramePr>
              <a:graphicFrameLocks noChangeAspect="1"/>
            </p:cNvGraphicFramePr>
            <p:nvPr/>
          </p:nvGraphicFramePr>
          <p:xfrm>
            <a:off x="1701" y="1480"/>
            <a:ext cx="172" cy="273"/>
          </p:xfrm>
          <a:graphic>
            <a:graphicData uri="http://schemas.openxmlformats.org/presentationml/2006/ole">
              <mc:AlternateContent xmlns:mc="http://schemas.openxmlformats.org/markup-compatibility/2006">
                <mc:Choice xmlns:v="urn:schemas-microsoft-com:vml" Requires="v">
                  <p:oleObj spid="_x0000_s47152" name="公式" r:id="rId7" imgW="114423" imgH="203375" progId="Equation.3">
                    <p:embed/>
                  </p:oleObj>
                </mc:Choice>
                <mc:Fallback>
                  <p:oleObj name="公式" r:id="rId7" imgW="114423" imgH="203375" progId="Equation.3">
                    <p:embed/>
                    <p:pic>
                      <p:nvPicPr>
                        <p:cNvPr id="0"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1" y="1480"/>
                          <a:ext cx="172"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33" name="Oval 25">
              <a:extLst>
                <a:ext uri="{FF2B5EF4-FFF2-40B4-BE49-F238E27FC236}">
                  <a16:creationId xmlns:a16="http://schemas.microsoft.com/office/drawing/2014/main" id="{9146CDE9-D478-4DEF-BF18-1306BF10429D}"/>
                </a:ext>
              </a:extLst>
            </p:cNvPr>
            <p:cNvSpPr>
              <a:spLocks noChangeArrowheads="1"/>
            </p:cNvSpPr>
            <p:nvPr/>
          </p:nvSpPr>
          <p:spPr bwMode="auto">
            <a:xfrm>
              <a:off x="1460" y="1367"/>
              <a:ext cx="92" cy="84"/>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7134" name="Oval 26">
              <a:extLst>
                <a:ext uri="{FF2B5EF4-FFF2-40B4-BE49-F238E27FC236}">
                  <a16:creationId xmlns:a16="http://schemas.microsoft.com/office/drawing/2014/main" id="{F3A10D71-13C8-42E2-A7DC-99847F750ED6}"/>
                </a:ext>
              </a:extLst>
            </p:cNvPr>
            <p:cNvSpPr>
              <a:spLocks noChangeArrowheads="1"/>
            </p:cNvSpPr>
            <p:nvPr/>
          </p:nvSpPr>
          <p:spPr bwMode="auto">
            <a:xfrm>
              <a:off x="1460" y="1930"/>
              <a:ext cx="92" cy="85"/>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47135" name="Object 27">
              <a:extLst>
                <a:ext uri="{FF2B5EF4-FFF2-40B4-BE49-F238E27FC236}">
                  <a16:creationId xmlns:a16="http://schemas.microsoft.com/office/drawing/2014/main" id="{8CBCA57B-95E5-47F9-9573-F0B950BC787C}"/>
                </a:ext>
              </a:extLst>
            </p:cNvPr>
            <p:cNvGraphicFramePr>
              <a:graphicFrameLocks noChangeAspect="1"/>
            </p:cNvGraphicFramePr>
            <p:nvPr/>
          </p:nvGraphicFramePr>
          <p:xfrm>
            <a:off x="1153" y="1553"/>
            <a:ext cx="281" cy="338"/>
          </p:xfrm>
          <a:graphic>
            <a:graphicData uri="http://schemas.openxmlformats.org/presentationml/2006/ole">
              <mc:AlternateContent xmlns:mc="http://schemas.openxmlformats.org/markup-compatibility/2006">
                <mc:Choice xmlns:v="urn:schemas-microsoft-com:vml" Requires="v">
                  <p:oleObj spid="_x0000_s47153" name="公式" r:id="rId9" imgW="164927" imgH="215988" progId="Equation.3">
                    <p:embed/>
                  </p:oleObj>
                </mc:Choice>
                <mc:Fallback>
                  <p:oleObj name="公式" r:id="rId9" imgW="164927" imgH="215988" progId="Equation.3">
                    <p:embed/>
                    <p:pic>
                      <p:nvPicPr>
                        <p:cNvPr id="0"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53" y="1553"/>
                          <a:ext cx="281"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136" name="Text Box 28">
              <a:extLst>
                <a:ext uri="{FF2B5EF4-FFF2-40B4-BE49-F238E27FC236}">
                  <a16:creationId xmlns:a16="http://schemas.microsoft.com/office/drawing/2014/main" id="{BF1AD7A3-AE30-4348-8D46-DABA65531F20}"/>
                </a:ext>
              </a:extLst>
            </p:cNvPr>
            <p:cNvSpPr txBox="1">
              <a:spLocks noChangeArrowheads="1"/>
            </p:cNvSpPr>
            <p:nvPr/>
          </p:nvSpPr>
          <p:spPr bwMode="auto">
            <a:xfrm>
              <a:off x="1122" y="1212"/>
              <a:ext cx="209"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ea typeface="宋体" panose="02010600030101010101" pitchFamily="2" charset="-122"/>
                </a:rPr>
                <a:t>+</a:t>
              </a:r>
            </a:p>
          </p:txBody>
        </p:sp>
        <p:sp>
          <p:nvSpPr>
            <p:cNvPr id="47137" name="Text Box 29">
              <a:extLst>
                <a:ext uri="{FF2B5EF4-FFF2-40B4-BE49-F238E27FC236}">
                  <a16:creationId xmlns:a16="http://schemas.microsoft.com/office/drawing/2014/main" id="{E0A744AA-AD43-4CD8-997E-57D96A13A936}"/>
                </a:ext>
              </a:extLst>
            </p:cNvPr>
            <p:cNvSpPr txBox="1">
              <a:spLocks noChangeArrowheads="1"/>
            </p:cNvSpPr>
            <p:nvPr/>
          </p:nvSpPr>
          <p:spPr bwMode="auto">
            <a:xfrm>
              <a:off x="1111" y="1811"/>
              <a:ext cx="197"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latin typeface="宋体" panose="02010600030101010101" pitchFamily="2" charset="-122"/>
                  <a:ea typeface="宋体" panose="02010600030101010101" pitchFamily="2" charset="-122"/>
                </a:rPr>
                <a:t>-</a:t>
              </a:r>
              <a:endParaRPr kumimoji="1" lang="en-US" altLang="zh-CN" sz="2400" b="1">
                <a:solidFill>
                  <a:schemeClr val="bg1"/>
                </a:solidFill>
                <a:ea typeface="宋体" panose="02010600030101010101" pitchFamily="2" charset="-122"/>
              </a:endParaRPr>
            </a:p>
          </p:txBody>
        </p:sp>
      </p:grpSp>
      <p:graphicFrame>
        <p:nvGraphicFramePr>
          <p:cNvPr id="682014" name="Object 30">
            <a:extLst>
              <a:ext uri="{FF2B5EF4-FFF2-40B4-BE49-F238E27FC236}">
                <a16:creationId xmlns:a16="http://schemas.microsoft.com/office/drawing/2014/main" id="{CCF3DE12-FCAC-4813-B25A-E38902FDFB7A}"/>
              </a:ext>
            </a:extLst>
          </p:cNvPr>
          <p:cNvGraphicFramePr>
            <a:graphicFrameLocks noChangeAspect="1"/>
          </p:cNvGraphicFramePr>
          <p:nvPr/>
        </p:nvGraphicFramePr>
        <p:xfrm>
          <a:off x="1042988" y="3644900"/>
          <a:ext cx="4165600" cy="1150938"/>
        </p:xfrm>
        <a:graphic>
          <a:graphicData uri="http://schemas.openxmlformats.org/presentationml/2006/ole">
            <mc:AlternateContent xmlns:mc="http://schemas.openxmlformats.org/markup-compatibility/2006">
              <mc:Choice xmlns:v="urn:schemas-microsoft-com:vml" Requires="v">
                <p:oleObj spid="_x0000_s47154" name="公式" r:id="rId11" imgW="1371501" imgH="444588" progId="Equation.3">
                  <p:embed/>
                </p:oleObj>
              </mc:Choice>
              <mc:Fallback>
                <p:oleObj name="公式" r:id="rId11" imgW="1371501" imgH="444588" progId="Equation.3">
                  <p:embed/>
                  <p:pic>
                    <p:nvPicPr>
                      <p:cNvPr id="0" name="Object 3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42988" y="3644900"/>
                        <a:ext cx="4165600" cy="1150938"/>
                      </a:xfrm>
                      <a:prstGeom prst="rect">
                        <a:avLst/>
                      </a:prstGeom>
                      <a:gradFill rotWithShape="1">
                        <a:gsLst>
                          <a:gs pos="0">
                            <a:srgbClr val="66FF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2015" name="Object 31">
            <a:extLst>
              <a:ext uri="{FF2B5EF4-FFF2-40B4-BE49-F238E27FC236}">
                <a16:creationId xmlns:a16="http://schemas.microsoft.com/office/drawing/2014/main" id="{865107D0-DB92-4FC5-982B-F476863DBD47}"/>
              </a:ext>
            </a:extLst>
          </p:cNvPr>
          <p:cNvGraphicFramePr>
            <a:graphicFrameLocks noChangeAspect="1"/>
          </p:cNvGraphicFramePr>
          <p:nvPr/>
        </p:nvGraphicFramePr>
        <p:xfrm>
          <a:off x="1692275" y="5734050"/>
          <a:ext cx="1928813" cy="528638"/>
        </p:xfrm>
        <a:graphic>
          <a:graphicData uri="http://schemas.openxmlformats.org/presentationml/2006/ole">
            <mc:AlternateContent xmlns:mc="http://schemas.openxmlformats.org/markup-compatibility/2006">
              <mc:Choice xmlns:v="urn:schemas-microsoft-com:vml" Requires="v">
                <p:oleObj spid="_x0000_s47155" name="公式" r:id="rId13" imgW="863699" imgH="228600" progId="Equation.3">
                  <p:embed/>
                </p:oleObj>
              </mc:Choice>
              <mc:Fallback>
                <p:oleObj name="公式" r:id="rId13" imgW="863699" imgH="228600" progId="Equation.3">
                  <p:embed/>
                  <p:pic>
                    <p:nvPicPr>
                      <p:cNvPr id="0" name="Object 3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92275" y="5734050"/>
                        <a:ext cx="1928813" cy="52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2016" name="Object 32">
            <a:extLst>
              <a:ext uri="{FF2B5EF4-FFF2-40B4-BE49-F238E27FC236}">
                <a16:creationId xmlns:a16="http://schemas.microsoft.com/office/drawing/2014/main" id="{3F2E6410-1089-4C64-8066-CE0F90A1A207}"/>
              </a:ext>
            </a:extLst>
          </p:cNvPr>
          <p:cNvGraphicFramePr>
            <a:graphicFrameLocks noChangeAspect="1"/>
          </p:cNvGraphicFramePr>
          <p:nvPr/>
        </p:nvGraphicFramePr>
        <p:xfrm>
          <a:off x="1692275" y="4941888"/>
          <a:ext cx="1362075" cy="865187"/>
        </p:xfrm>
        <a:graphic>
          <a:graphicData uri="http://schemas.openxmlformats.org/presentationml/2006/ole">
            <mc:AlternateContent xmlns:mc="http://schemas.openxmlformats.org/markup-compatibility/2006">
              <mc:Choice xmlns:v="urn:schemas-microsoft-com:vml" Requires="v">
                <p:oleObj spid="_x0000_s47156" name="公式" r:id="rId15" imgW="685751" imgH="431975" progId="Equation.3">
                  <p:embed/>
                </p:oleObj>
              </mc:Choice>
              <mc:Fallback>
                <p:oleObj name="公式" r:id="rId15" imgW="685751" imgH="431975" progId="Equation.3">
                  <p:embed/>
                  <p:pic>
                    <p:nvPicPr>
                      <p:cNvPr id="0" name="Object 3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92275" y="4941888"/>
                        <a:ext cx="1362075" cy="865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2017" name="Text Box 33">
            <a:extLst>
              <a:ext uri="{FF2B5EF4-FFF2-40B4-BE49-F238E27FC236}">
                <a16:creationId xmlns:a16="http://schemas.microsoft.com/office/drawing/2014/main" id="{D5C89CAD-8027-426C-8379-60C238B1E55E}"/>
              </a:ext>
            </a:extLst>
          </p:cNvPr>
          <p:cNvSpPr txBox="1">
            <a:spLocks noChangeArrowheads="1"/>
          </p:cNvSpPr>
          <p:nvPr/>
        </p:nvSpPr>
        <p:spPr bwMode="auto">
          <a:xfrm>
            <a:off x="3708400" y="5013325"/>
            <a:ext cx="15827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9900"/>
                </a:solidFill>
                <a:ea typeface="楷体_GB2312" panose="02010609030101010101" pitchFamily="49" charset="-122"/>
              </a:rPr>
              <a:t>阻抗模</a:t>
            </a:r>
          </a:p>
        </p:txBody>
      </p:sp>
      <p:sp>
        <p:nvSpPr>
          <p:cNvPr id="682018" name="Text Box 34">
            <a:extLst>
              <a:ext uri="{FF2B5EF4-FFF2-40B4-BE49-F238E27FC236}">
                <a16:creationId xmlns:a16="http://schemas.microsoft.com/office/drawing/2014/main" id="{890DBB3E-94E6-4D90-8BEE-4353D7D590B8}"/>
              </a:ext>
            </a:extLst>
          </p:cNvPr>
          <p:cNvSpPr txBox="1">
            <a:spLocks noChangeArrowheads="1"/>
          </p:cNvSpPr>
          <p:nvPr/>
        </p:nvSpPr>
        <p:spPr bwMode="auto">
          <a:xfrm>
            <a:off x="3708400" y="5734050"/>
            <a:ext cx="16557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lIns="234000" rIns="234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9900"/>
                </a:solidFill>
                <a:ea typeface="楷体_GB2312" panose="02010609030101010101" pitchFamily="49" charset="-122"/>
              </a:rPr>
              <a:t>阻抗角</a:t>
            </a:r>
          </a:p>
        </p:txBody>
      </p:sp>
      <p:sp>
        <p:nvSpPr>
          <p:cNvPr id="682019" name="AutoShape 35">
            <a:extLst>
              <a:ext uri="{FF2B5EF4-FFF2-40B4-BE49-F238E27FC236}">
                <a16:creationId xmlns:a16="http://schemas.microsoft.com/office/drawing/2014/main" id="{9689AE93-D6F1-4837-895F-F99865884730}"/>
              </a:ext>
            </a:extLst>
          </p:cNvPr>
          <p:cNvSpPr>
            <a:spLocks/>
          </p:cNvSpPr>
          <p:nvPr/>
        </p:nvSpPr>
        <p:spPr bwMode="auto">
          <a:xfrm>
            <a:off x="1476375" y="5300663"/>
            <a:ext cx="76200" cy="838200"/>
          </a:xfrm>
          <a:prstGeom prst="leftBrace">
            <a:avLst>
              <a:gd name="adj1" fmla="val 91667"/>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82020" name="AutoShape 36" descr="羊皮纸">
            <a:extLst>
              <a:ext uri="{FF2B5EF4-FFF2-40B4-BE49-F238E27FC236}">
                <a16:creationId xmlns:a16="http://schemas.microsoft.com/office/drawing/2014/main" id="{297953EA-B044-4E52-B7F4-7D4EF7660A85}"/>
              </a:ext>
            </a:extLst>
          </p:cNvPr>
          <p:cNvSpPr>
            <a:spLocks noChangeArrowheads="1"/>
          </p:cNvSpPr>
          <p:nvPr/>
        </p:nvSpPr>
        <p:spPr bwMode="auto">
          <a:xfrm>
            <a:off x="6011863" y="3789363"/>
            <a:ext cx="2447925" cy="1008062"/>
          </a:xfrm>
          <a:prstGeom prst="wedgeRoundRectCallout">
            <a:avLst>
              <a:gd name="adj1" fmla="val -89819"/>
              <a:gd name="adj2" fmla="val -26065"/>
              <a:gd name="adj3" fmla="val 16667"/>
            </a:avLst>
          </a:prstGeom>
          <a:blipFill dpi="0" rotWithShape="1">
            <a:blip r:embed="rId1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Arial" panose="020B0604020202020204" pitchFamily="34" charset="0"/>
                <a:ea typeface="楷体_GB2312" panose="02010609030101010101" pitchFamily="49" charset="-122"/>
              </a:rPr>
              <a:t>欧姆定律的相量形式</a:t>
            </a:r>
          </a:p>
        </p:txBody>
      </p:sp>
      <p:grpSp>
        <p:nvGrpSpPr>
          <p:cNvPr id="47118" name="Group 37">
            <a:extLst>
              <a:ext uri="{FF2B5EF4-FFF2-40B4-BE49-F238E27FC236}">
                <a16:creationId xmlns:a16="http://schemas.microsoft.com/office/drawing/2014/main" id="{4A656769-1F85-4172-8AAF-A9107D87C477}"/>
              </a:ext>
            </a:extLst>
          </p:cNvPr>
          <p:cNvGrpSpPr>
            <a:grpSpLocks/>
          </p:cNvGrpSpPr>
          <p:nvPr/>
        </p:nvGrpSpPr>
        <p:grpSpPr bwMode="auto">
          <a:xfrm>
            <a:off x="8316913" y="6446838"/>
            <a:ext cx="792162" cy="366712"/>
            <a:chOff x="5193" y="4020"/>
            <a:chExt cx="499" cy="231"/>
          </a:xfrm>
        </p:grpSpPr>
        <p:pic>
          <p:nvPicPr>
            <p:cNvPr id="47126" name="Picture 38" descr="78900">
              <a:extLst>
                <a:ext uri="{FF2B5EF4-FFF2-40B4-BE49-F238E27FC236}">
                  <a16:creationId xmlns:a16="http://schemas.microsoft.com/office/drawing/2014/main" id="{0B7C293C-2B1A-46A3-AE6F-24FE2B25633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7" name="Text Box 39">
              <a:hlinkClick r:id="" action="ppaction://hlinkshowjump?jump=nextslide"/>
              <a:extLst>
                <a:ext uri="{FF2B5EF4-FFF2-40B4-BE49-F238E27FC236}">
                  <a16:creationId xmlns:a16="http://schemas.microsoft.com/office/drawing/2014/main" id="{3FC4E4DF-AA07-4CDD-8680-225535CC7344}"/>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7119" name="Group 40">
            <a:extLst>
              <a:ext uri="{FF2B5EF4-FFF2-40B4-BE49-F238E27FC236}">
                <a16:creationId xmlns:a16="http://schemas.microsoft.com/office/drawing/2014/main" id="{03EF8551-B2C8-422F-AC75-725790AE7F3F}"/>
              </a:ext>
            </a:extLst>
          </p:cNvPr>
          <p:cNvGrpSpPr>
            <a:grpSpLocks/>
          </p:cNvGrpSpPr>
          <p:nvPr/>
        </p:nvGrpSpPr>
        <p:grpSpPr bwMode="auto">
          <a:xfrm>
            <a:off x="7453313" y="6446838"/>
            <a:ext cx="792162" cy="366712"/>
            <a:chOff x="4649" y="4020"/>
            <a:chExt cx="499" cy="231"/>
          </a:xfrm>
        </p:grpSpPr>
        <p:pic>
          <p:nvPicPr>
            <p:cNvPr id="47124" name="Picture 41" descr="78900">
              <a:extLst>
                <a:ext uri="{FF2B5EF4-FFF2-40B4-BE49-F238E27FC236}">
                  <a16:creationId xmlns:a16="http://schemas.microsoft.com/office/drawing/2014/main" id="{8DCB1170-A42B-44BD-AEA3-6D64E127E3A3}"/>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5" name="Text Box 42">
              <a:hlinkClick r:id="" action="ppaction://hlinkshowjump?jump=previousslide"/>
              <a:extLst>
                <a:ext uri="{FF2B5EF4-FFF2-40B4-BE49-F238E27FC236}">
                  <a16:creationId xmlns:a16="http://schemas.microsoft.com/office/drawing/2014/main" id="{E90C96C9-6AB4-41CE-AB2E-4890E430873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7120" name="Group 43">
            <a:extLst>
              <a:ext uri="{FF2B5EF4-FFF2-40B4-BE49-F238E27FC236}">
                <a16:creationId xmlns:a16="http://schemas.microsoft.com/office/drawing/2014/main" id="{E06C91A5-0E2F-4F24-9378-9295689A6BF3}"/>
              </a:ext>
            </a:extLst>
          </p:cNvPr>
          <p:cNvGrpSpPr>
            <a:grpSpLocks/>
          </p:cNvGrpSpPr>
          <p:nvPr/>
        </p:nvGrpSpPr>
        <p:grpSpPr bwMode="auto">
          <a:xfrm>
            <a:off x="6588125" y="6446838"/>
            <a:ext cx="792163" cy="366712"/>
            <a:chOff x="4649" y="4020"/>
            <a:chExt cx="499" cy="231"/>
          </a:xfrm>
        </p:grpSpPr>
        <p:pic>
          <p:nvPicPr>
            <p:cNvPr id="47122" name="Picture 44" descr="78900">
              <a:extLst>
                <a:ext uri="{FF2B5EF4-FFF2-40B4-BE49-F238E27FC236}">
                  <a16:creationId xmlns:a16="http://schemas.microsoft.com/office/drawing/2014/main" id="{7A6033A0-EB81-430A-8097-8EBA43786DC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3" name="Text Box 45">
              <a:hlinkClick r:id="" action="ppaction://hlinkshowjump?jump=firstslide"/>
              <a:extLst>
                <a:ext uri="{FF2B5EF4-FFF2-40B4-BE49-F238E27FC236}">
                  <a16:creationId xmlns:a16="http://schemas.microsoft.com/office/drawing/2014/main" id="{AFB2AD26-5D7D-47F7-BDAA-409A75F12904}"/>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682030" name="Text Box 46">
            <a:extLst>
              <a:ext uri="{FF2B5EF4-FFF2-40B4-BE49-F238E27FC236}">
                <a16:creationId xmlns:a16="http://schemas.microsoft.com/office/drawing/2014/main" id="{26649B5E-0C0E-4683-8EFF-41B537D0DBC9}"/>
              </a:ext>
            </a:extLst>
          </p:cNvPr>
          <p:cNvSpPr txBox="1">
            <a:spLocks noChangeArrowheads="1"/>
          </p:cNvSpPr>
          <p:nvPr/>
        </p:nvSpPr>
        <p:spPr bwMode="auto">
          <a:xfrm>
            <a:off x="323850" y="404813"/>
            <a:ext cx="8820150" cy="579437"/>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33500" indent="-1333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9.7 VCR</a:t>
            </a:r>
            <a:r>
              <a:rPr kumimoji="1" lang="zh-CN" altLang="en-US" b="1">
                <a:solidFill>
                  <a:schemeClr val="bg1"/>
                </a:solidFill>
                <a:latin typeface="楷体_GB2312" panose="02010609030101010101" pitchFamily="49" charset="-122"/>
                <a:ea typeface="楷体_GB2312" panose="02010609030101010101" pitchFamily="49" charset="-122"/>
              </a:rPr>
              <a:t>的相量形式的统一：阻抗和导纳的引入</a:t>
            </a:r>
            <a:endParaRPr kumimoji="1" lang="en-US" altLang="zh-CN" b="1">
              <a:solidFill>
                <a:schemeClr val="bg1"/>
              </a:solidFill>
              <a:latin typeface="楷体_GB2312" panose="02010609030101010101" pitchFamily="49" charset="-122"/>
              <a:ea typeface="楷体_GB2312"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1987"/>
                                        </p:tgtEl>
                                        <p:attrNameLst>
                                          <p:attrName>style.visibility</p:attrName>
                                        </p:attrNameLst>
                                      </p:cBhvr>
                                      <p:to>
                                        <p:strVal val="visible"/>
                                      </p:to>
                                    </p:set>
                                    <p:anim calcmode="lin" valueType="num">
                                      <p:cBhvr additive="base">
                                        <p:cTn id="7" dur="500" fill="hold"/>
                                        <p:tgtEl>
                                          <p:spTgt spid="681987"/>
                                        </p:tgtEl>
                                        <p:attrNameLst>
                                          <p:attrName>ppt_x</p:attrName>
                                        </p:attrNameLst>
                                      </p:cBhvr>
                                      <p:tavLst>
                                        <p:tav tm="0">
                                          <p:val>
                                            <p:strVal val="0-#ppt_w/2"/>
                                          </p:val>
                                        </p:tav>
                                        <p:tav tm="100000">
                                          <p:val>
                                            <p:strVal val="#ppt_x"/>
                                          </p:val>
                                        </p:tav>
                                      </p:tavLst>
                                    </p:anim>
                                    <p:anim calcmode="lin" valueType="num">
                                      <p:cBhvr additive="base">
                                        <p:cTn id="8" dur="500" fill="hold"/>
                                        <p:tgtEl>
                                          <p:spTgt spid="68198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681988"/>
                                        </p:tgtEl>
                                        <p:attrNameLst>
                                          <p:attrName>style.visibility</p:attrName>
                                        </p:attrNameLst>
                                      </p:cBhvr>
                                      <p:to>
                                        <p:strVal val="visible"/>
                                      </p:to>
                                    </p:set>
                                    <p:animEffect transition="in" filter="blinds(horizontal)">
                                      <p:cBhvr>
                                        <p:cTn id="13" dur="500"/>
                                        <p:tgtEl>
                                          <p:spTgt spid="68198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linds(horizontal)">
                                      <p:cBhvr>
                                        <p:cTn id="18" dur="500"/>
                                        <p:tgtEl>
                                          <p:spTgt spid="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682014"/>
                                        </p:tgtEl>
                                        <p:attrNameLst>
                                          <p:attrName>style.visibility</p:attrName>
                                        </p:attrNameLst>
                                      </p:cBhvr>
                                      <p:to>
                                        <p:strVal val="visible"/>
                                      </p:to>
                                    </p:set>
                                    <p:animEffect transition="in" filter="wipe(left)">
                                      <p:cBhvr>
                                        <p:cTn id="23" dur="2000"/>
                                        <p:tgtEl>
                                          <p:spTgt spid="682014"/>
                                        </p:tgtEl>
                                      </p:cBhvr>
                                    </p:animEffect>
                                  </p:childTnLst>
                                </p:cTn>
                              </p:par>
                            </p:childTnLst>
                          </p:cTn>
                        </p:par>
                        <p:par>
                          <p:cTn id="24" fill="hold" nodeType="afterGroup">
                            <p:stCondLst>
                              <p:cond delay="2000"/>
                            </p:stCondLst>
                            <p:childTnLst>
                              <p:par>
                                <p:cTn id="25" presetID="20" presetClass="entr" presetSubtype="0" fill="hold" grpId="0" nodeType="afterEffect">
                                  <p:stCondLst>
                                    <p:cond delay="0"/>
                                  </p:stCondLst>
                                  <p:childTnLst>
                                    <p:set>
                                      <p:cBhvr>
                                        <p:cTn id="26" dur="1" fill="hold">
                                          <p:stCondLst>
                                            <p:cond delay="0"/>
                                          </p:stCondLst>
                                        </p:cTn>
                                        <p:tgtEl>
                                          <p:spTgt spid="682020"/>
                                        </p:tgtEl>
                                        <p:attrNameLst>
                                          <p:attrName>style.visibility</p:attrName>
                                        </p:attrNameLst>
                                      </p:cBhvr>
                                      <p:to>
                                        <p:strVal val="visible"/>
                                      </p:to>
                                    </p:set>
                                    <p:animEffect transition="in" filter="wedge">
                                      <p:cBhvr>
                                        <p:cTn id="27" dur="2000"/>
                                        <p:tgtEl>
                                          <p:spTgt spid="6820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nodeType="clickEffect">
                                  <p:stCondLst>
                                    <p:cond delay="0"/>
                                  </p:stCondLst>
                                  <p:childTnLst>
                                    <p:set>
                                      <p:cBhvr>
                                        <p:cTn id="31" dur="1" fill="hold">
                                          <p:stCondLst>
                                            <p:cond delay="0"/>
                                          </p:stCondLst>
                                        </p:cTn>
                                        <p:tgtEl>
                                          <p:spTgt spid="682016"/>
                                        </p:tgtEl>
                                        <p:attrNameLst>
                                          <p:attrName>style.visibility</p:attrName>
                                        </p:attrNameLst>
                                      </p:cBhvr>
                                      <p:to>
                                        <p:strVal val="visible"/>
                                      </p:to>
                                    </p:set>
                                    <p:anim calcmode="lin" valueType="num">
                                      <p:cBhvr additive="base">
                                        <p:cTn id="32" dur="500" fill="hold"/>
                                        <p:tgtEl>
                                          <p:spTgt spid="682016"/>
                                        </p:tgtEl>
                                        <p:attrNameLst>
                                          <p:attrName>ppt_x</p:attrName>
                                        </p:attrNameLst>
                                      </p:cBhvr>
                                      <p:tavLst>
                                        <p:tav tm="0">
                                          <p:val>
                                            <p:strVal val="0-#ppt_w/2"/>
                                          </p:val>
                                        </p:tav>
                                        <p:tav tm="100000">
                                          <p:val>
                                            <p:strVal val="#ppt_x"/>
                                          </p:val>
                                        </p:tav>
                                      </p:tavLst>
                                    </p:anim>
                                    <p:anim calcmode="lin" valueType="num">
                                      <p:cBhvr additive="base">
                                        <p:cTn id="33" dur="500" fill="hold"/>
                                        <p:tgtEl>
                                          <p:spTgt spid="682016"/>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500"/>
                            </p:stCondLst>
                            <p:childTnLst>
                              <p:par>
                                <p:cTn id="35" presetID="4" presetClass="entr" presetSubtype="32" fill="hold" grpId="0" nodeType="afterEffect">
                                  <p:stCondLst>
                                    <p:cond delay="0"/>
                                  </p:stCondLst>
                                  <p:childTnLst>
                                    <p:set>
                                      <p:cBhvr>
                                        <p:cTn id="36" dur="1" fill="hold">
                                          <p:stCondLst>
                                            <p:cond delay="0"/>
                                          </p:stCondLst>
                                        </p:cTn>
                                        <p:tgtEl>
                                          <p:spTgt spid="682017"/>
                                        </p:tgtEl>
                                        <p:attrNameLst>
                                          <p:attrName>style.visibility</p:attrName>
                                        </p:attrNameLst>
                                      </p:cBhvr>
                                      <p:to>
                                        <p:strVal val="visible"/>
                                      </p:to>
                                    </p:set>
                                    <p:animEffect transition="in" filter="box(out)">
                                      <p:cBhvr>
                                        <p:cTn id="37" dur="500"/>
                                        <p:tgtEl>
                                          <p:spTgt spid="68201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nodeType="clickEffect">
                                  <p:stCondLst>
                                    <p:cond delay="0"/>
                                  </p:stCondLst>
                                  <p:childTnLst>
                                    <p:set>
                                      <p:cBhvr>
                                        <p:cTn id="41" dur="1" fill="hold">
                                          <p:stCondLst>
                                            <p:cond delay="499"/>
                                          </p:stCondLst>
                                        </p:cTn>
                                        <p:tgtEl>
                                          <p:spTgt spid="682015"/>
                                        </p:tgtEl>
                                        <p:attrNameLst>
                                          <p:attrName>style.visibility</p:attrName>
                                        </p:attrNameLst>
                                      </p:cBhvr>
                                      <p:to>
                                        <p:strVal val="visible"/>
                                      </p:to>
                                    </p:set>
                                    <p:anim to="" calcmode="lin" valueType="num">
                                      <p:cBhvr>
                                        <p:cTn id="42" dur="1" fill="hold"/>
                                        <p:tgtEl>
                                          <p:spTgt spid="682015"/>
                                        </p:tgtEl>
                                        <p:attrNameLst>
                                          <p:attrName/>
                                        </p:attrNameLst>
                                      </p:cBhvr>
                                    </p:anim>
                                  </p:childTnLst>
                                </p:cTn>
                              </p:par>
                            </p:childTnLst>
                          </p:cTn>
                        </p:par>
                        <p:par>
                          <p:cTn id="43" fill="hold" nodeType="afterGroup">
                            <p:stCondLst>
                              <p:cond delay="500"/>
                            </p:stCondLst>
                            <p:childTnLst>
                              <p:par>
                                <p:cTn id="44" presetID="9" presetClass="entr" presetSubtype="0" fill="hold" grpId="0" nodeType="afterEffect">
                                  <p:stCondLst>
                                    <p:cond delay="0"/>
                                  </p:stCondLst>
                                  <p:childTnLst>
                                    <p:set>
                                      <p:cBhvr>
                                        <p:cTn id="45" dur="1" fill="hold">
                                          <p:stCondLst>
                                            <p:cond delay="0"/>
                                          </p:stCondLst>
                                        </p:cTn>
                                        <p:tgtEl>
                                          <p:spTgt spid="682019"/>
                                        </p:tgtEl>
                                        <p:attrNameLst>
                                          <p:attrName>style.visibility</p:attrName>
                                        </p:attrNameLst>
                                      </p:cBhvr>
                                      <p:to>
                                        <p:strVal val="visible"/>
                                      </p:to>
                                    </p:set>
                                    <p:animEffect transition="in" filter="dissolve">
                                      <p:cBhvr>
                                        <p:cTn id="46" dur="500"/>
                                        <p:tgtEl>
                                          <p:spTgt spid="682019"/>
                                        </p:tgtEl>
                                      </p:cBhvr>
                                    </p:animEffect>
                                  </p:childTnLst>
                                </p:cTn>
                              </p:par>
                            </p:childTnLst>
                          </p:cTn>
                        </p:par>
                        <p:par>
                          <p:cTn id="47" fill="hold" nodeType="afterGroup">
                            <p:stCondLst>
                              <p:cond delay="1000"/>
                            </p:stCondLst>
                            <p:childTnLst>
                              <p:par>
                                <p:cTn id="48" presetID="4" presetClass="entr" presetSubtype="32" fill="hold" grpId="0" nodeType="afterEffect">
                                  <p:stCondLst>
                                    <p:cond delay="0"/>
                                  </p:stCondLst>
                                  <p:childTnLst>
                                    <p:set>
                                      <p:cBhvr>
                                        <p:cTn id="49" dur="1" fill="hold">
                                          <p:stCondLst>
                                            <p:cond delay="0"/>
                                          </p:stCondLst>
                                        </p:cTn>
                                        <p:tgtEl>
                                          <p:spTgt spid="682018"/>
                                        </p:tgtEl>
                                        <p:attrNameLst>
                                          <p:attrName>style.visibility</p:attrName>
                                        </p:attrNameLst>
                                      </p:cBhvr>
                                      <p:to>
                                        <p:strVal val="visible"/>
                                      </p:to>
                                    </p:set>
                                    <p:animEffect transition="in" filter="box(out)">
                                      <p:cBhvr>
                                        <p:cTn id="50" dur="500"/>
                                        <p:tgtEl>
                                          <p:spTgt spid="68201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2" presetClass="entr" presetSubtype="8" fill="hold" grpId="0" nodeType="clickEffect">
                                  <p:stCondLst>
                                    <p:cond delay="0"/>
                                  </p:stCondLst>
                                  <p:childTnLst>
                                    <p:set>
                                      <p:cBhvr>
                                        <p:cTn id="54" dur="1" fill="hold">
                                          <p:stCondLst>
                                            <p:cond delay="0"/>
                                          </p:stCondLst>
                                        </p:cTn>
                                        <p:tgtEl>
                                          <p:spTgt spid="681989"/>
                                        </p:tgtEl>
                                        <p:attrNameLst>
                                          <p:attrName>style.visibility</p:attrName>
                                        </p:attrNameLst>
                                      </p:cBhvr>
                                      <p:to>
                                        <p:strVal val="visible"/>
                                      </p:to>
                                    </p:set>
                                    <p:animEffect transition="in" filter="slide(fromLeft)">
                                      <p:cBhvr>
                                        <p:cTn id="55" dur="500"/>
                                        <p:tgtEl>
                                          <p:spTgt spid="681989"/>
                                        </p:tgtEl>
                                      </p:cBhvr>
                                    </p:animEffect>
                                  </p:childTnLst>
                                </p:cTn>
                              </p:par>
                            </p:childTnLst>
                          </p:cTn>
                        </p:par>
                        <p:par>
                          <p:cTn id="56" fill="hold" nodeType="afterGroup">
                            <p:stCondLst>
                              <p:cond delay="500"/>
                            </p:stCondLst>
                            <p:childTnLst>
                              <p:par>
                                <p:cTn id="57" presetID="2" presetClass="entr" presetSubtype="2" fill="hold" nodeType="afterEffect">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cBhvr additive="base">
                                        <p:cTn id="59" dur="500" fill="hold"/>
                                        <p:tgtEl>
                                          <p:spTgt spid="2"/>
                                        </p:tgtEl>
                                        <p:attrNameLst>
                                          <p:attrName>ppt_x</p:attrName>
                                        </p:attrNameLst>
                                      </p:cBhvr>
                                      <p:tavLst>
                                        <p:tav tm="0">
                                          <p:val>
                                            <p:strVal val="1+#ppt_w/2"/>
                                          </p:val>
                                        </p:tav>
                                        <p:tav tm="100000">
                                          <p:val>
                                            <p:strVal val="#ppt_x"/>
                                          </p:val>
                                        </p:tav>
                                      </p:tavLst>
                                    </p:anim>
                                    <p:anim calcmode="lin" valueType="num">
                                      <p:cBhvr additive="base">
                                        <p:cTn id="60" dur="500" fill="hold"/>
                                        <p:tgtEl>
                                          <p:spTgt spid="2"/>
                                        </p:tgtEl>
                                        <p:attrNameLst>
                                          <p:attrName>ppt_y</p:attrName>
                                        </p:attrNameLst>
                                      </p:cBhvr>
                                      <p:tavLst>
                                        <p:tav tm="0">
                                          <p:val>
                                            <p:strVal val="#ppt_y"/>
                                          </p:val>
                                        </p:tav>
                                        <p:tav tm="100000">
                                          <p:val>
                                            <p:strVal val="#ppt_y"/>
                                          </p:val>
                                        </p:tav>
                                      </p:tavLst>
                                    </p:anim>
                                  </p:childTnLst>
                                </p:cTn>
                              </p:par>
                              <p:par>
                                <p:cTn id="61" presetID="2" presetClass="entr" presetSubtype="9" fill="hold" grpId="0" nodeType="withEffect">
                                  <p:stCondLst>
                                    <p:cond delay="0"/>
                                  </p:stCondLst>
                                  <p:childTnLst>
                                    <p:set>
                                      <p:cBhvr>
                                        <p:cTn id="62" dur="1" fill="hold">
                                          <p:stCondLst>
                                            <p:cond delay="0"/>
                                          </p:stCondLst>
                                        </p:cTn>
                                        <p:tgtEl>
                                          <p:spTgt spid="682030"/>
                                        </p:tgtEl>
                                        <p:attrNameLst>
                                          <p:attrName>style.visibility</p:attrName>
                                        </p:attrNameLst>
                                      </p:cBhvr>
                                      <p:to>
                                        <p:strVal val="visible"/>
                                      </p:to>
                                    </p:set>
                                    <p:anim calcmode="lin" valueType="num">
                                      <p:cBhvr additive="base">
                                        <p:cTn id="63" dur="500" fill="hold"/>
                                        <p:tgtEl>
                                          <p:spTgt spid="682030"/>
                                        </p:tgtEl>
                                        <p:attrNameLst>
                                          <p:attrName>ppt_x</p:attrName>
                                        </p:attrNameLst>
                                      </p:cBhvr>
                                      <p:tavLst>
                                        <p:tav tm="0">
                                          <p:val>
                                            <p:strVal val="0-#ppt_w/2"/>
                                          </p:val>
                                        </p:tav>
                                        <p:tav tm="100000">
                                          <p:val>
                                            <p:strVal val="#ppt_x"/>
                                          </p:val>
                                        </p:tav>
                                      </p:tavLst>
                                    </p:anim>
                                    <p:anim calcmode="lin" valueType="num">
                                      <p:cBhvr additive="base">
                                        <p:cTn id="64" dur="500" fill="hold"/>
                                        <p:tgtEl>
                                          <p:spTgt spid="6820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7" grpId="0"/>
      <p:bldP spid="681988" grpId="0"/>
      <p:bldP spid="681989" grpId="0" animBg="1"/>
      <p:bldP spid="682017" grpId="0"/>
      <p:bldP spid="682018" grpId="0"/>
      <p:bldP spid="682019" grpId="0" animBg="1"/>
      <p:bldP spid="682020" grpId="0" animBg="1"/>
      <p:bldP spid="68203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Text Box 2">
            <a:extLst>
              <a:ext uri="{FF2B5EF4-FFF2-40B4-BE49-F238E27FC236}">
                <a16:creationId xmlns:a16="http://schemas.microsoft.com/office/drawing/2014/main" id="{4140AF11-CB4D-4A99-8913-6E594B6269EF}"/>
              </a:ext>
            </a:extLst>
          </p:cNvPr>
          <p:cNvSpPr txBox="1">
            <a:spLocks noChangeArrowheads="1"/>
          </p:cNvSpPr>
          <p:nvPr/>
        </p:nvSpPr>
        <p:spPr bwMode="auto">
          <a:xfrm>
            <a:off x="468313" y="260350"/>
            <a:ext cx="20875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2.</a:t>
            </a:r>
            <a:r>
              <a:rPr kumimoji="1" lang="zh-CN" altLang="en-US" b="1">
                <a:solidFill>
                  <a:schemeClr val="bg1"/>
                </a:solidFill>
                <a:latin typeface="楷体_GB2312" panose="02010609030101010101" pitchFamily="49" charset="-122"/>
                <a:ea typeface="楷体_GB2312" panose="02010609030101010101" pitchFamily="49" charset="-122"/>
              </a:rPr>
              <a:t>导纳</a:t>
            </a:r>
          </a:p>
        </p:txBody>
      </p:sp>
      <p:sp>
        <p:nvSpPr>
          <p:cNvPr id="684035" name="Text Box 3">
            <a:extLst>
              <a:ext uri="{FF2B5EF4-FFF2-40B4-BE49-F238E27FC236}">
                <a16:creationId xmlns:a16="http://schemas.microsoft.com/office/drawing/2014/main" id="{CD5350CF-2DEE-4DD6-A71B-C0C84951FDD7}"/>
              </a:ext>
            </a:extLst>
          </p:cNvPr>
          <p:cNvSpPr txBox="1">
            <a:spLocks noChangeArrowheads="1"/>
          </p:cNvSpPr>
          <p:nvPr/>
        </p:nvSpPr>
        <p:spPr bwMode="auto">
          <a:xfrm>
            <a:off x="2339975" y="260350"/>
            <a:ext cx="32400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正弦稳态情况下</a:t>
            </a:r>
          </a:p>
        </p:txBody>
      </p:sp>
      <p:sp>
        <p:nvSpPr>
          <p:cNvPr id="684036" name="AutoShape 4">
            <a:extLst>
              <a:ext uri="{FF2B5EF4-FFF2-40B4-BE49-F238E27FC236}">
                <a16:creationId xmlns:a16="http://schemas.microsoft.com/office/drawing/2014/main" id="{560BA7F8-627E-45BE-897F-55533A5C33CE}"/>
              </a:ext>
            </a:extLst>
          </p:cNvPr>
          <p:cNvSpPr>
            <a:spLocks noChangeArrowheads="1"/>
          </p:cNvSpPr>
          <p:nvPr/>
        </p:nvSpPr>
        <p:spPr bwMode="auto">
          <a:xfrm>
            <a:off x="4284663" y="1844675"/>
            <a:ext cx="719137" cy="215900"/>
          </a:xfrm>
          <a:prstGeom prst="rightArrow">
            <a:avLst>
              <a:gd name="adj1" fmla="val 50000"/>
              <a:gd name="adj2" fmla="val 83272"/>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684037" name="Object 5">
            <a:extLst>
              <a:ext uri="{FF2B5EF4-FFF2-40B4-BE49-F238E27FC236}">
                <a16:creationId xmlns:a16="http://schemas.microsoft.com/office/drawing/2014/main" id="{946B3480-CB8F-4649-A636-B40E73790F54}"/>
              </a:ext>
            </a:extLst>
          </p:cNvPr>
          <p:cNvGraphicFramePr>
            <a:graphicFrameLocks noChangeAspect="1"/>
          </p:cNvGraphicFramePr>
          <p:nvPr/>
        </p:nvGraphicFramePr>
        <p:xfrm>
          <a:off x="819150" y="3078163"/>
          <a:ext cx="6057900" cy="1071562"/>
        </p:xfrm>
        <a:graphic>
          <a:graphicData uri="http://schemas.openxmlformats.org/presentationml/2006/ole">
            <mc:AlternateContent xmlns:mc="http://schemas.openxmlformats.org/markup-compatibility/2006">
              <mc:Choice xmlns:v="urn:schemas-microsoft-com:vml" Requires="v">
                <p:oleObj spid="_x0000_s48174" name="公式" r:id="rId3" imgW="2209948" imgH="457200" progId="Equation.3">
                  <p:embed/>
                </p:oleObj>
              </mc:Choice>
              <mc:Fallback>
                <p:oleObj name="公式" r:id="rId3" imgW="2209948" imgH="4572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150" y="3078163"/>
                        <a:ext cx="6057900" cy="1071562"/>
                      </a:xfrm>
                      <a:prstGeom prst="rect">
                        <a:avLst/>
                      </a:prstGeom>
                      <a:gradFill rotWithShape="1">
                        <a:gsLst>
                          <a:gs pos="0">
                            <a:srgbClr val="0099FF"/>
                          </a:gs>
                          <a:gs pos="50000">
                            <a:schemeClr val="bg1"/>
                          </a:gs>
                          <a:gs pos="100000">
                            <a:srgbClr val="00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4038" name="Object 6">
            <a:extLst>
              <a:ext uri="{FF2B5EF4-FFF2-40B4-BE49-F238E27FC236}">
                <a16:creationId xmlns:a16="http://schemas.microsoft.com/office/drawing/2014/main" id="{8CDDA900-8544-402C-9CF0-23AF134F4E6D}"/>
              </a:ext>
            </a:extLst>
          </p:cNvPr>
          <p:cNvGraphicFramePr>
            <a:graphicFrameLocks noChangeAspect="1"/>
          </p:cNvGraphicFramePr>
          <p:nvPr/>
        </p:nvGraphicFramePr>
        <p:xfrm>
          <a:off x="755650" y="5580063"/>
          <a:ext cx="1927225" cy="585787"/>
        </p:xfrm>
        <a:graphic>
          <a:graphicData uri="http://schemas.openxmlformats.org/presentationml/2006/ole">
            <mc:AlternateContent xmlns:mc="http://schemas.openxmlformats.org/markup-compatibility/2006">
              <mc:Choice xmlns:v="urn:schemas-microsoft-com:vml" Requires="v">
                <p:oleObj spid="_x0000_s48175" name="公式" r:id="rId5" imgW="863699" imgH="253825" progId="Equation.3">
                  <p:embed/>
                </p:oleObj>
              </mc:Choice>
              <mc:Fallback>
                <p:oleObj name="公式" r:id="rId5" imgW="863699" imgH="253825"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5580063"/>
                        <a:ext cx="1927225" cy="585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4039" name="Object 7">
            <a:extLst>
              <a:ext uri="{FF2B5EF4-FFF2-40B4-BE49-F238E27FC236}">
                <a16:creationId xmlns:a16="http://schemas.microsoft.com/office/drawing/2014/main" id="{865517EF-DC49-48CF-81AF-03FB2BEF153F}"/>
              </a:ext>
            </a:extLst>
          </p:cNvPr>
          <p:cNvGraphicFramePr>
            <a:graphicFrameLocks noChangeAspect="1"/>
          </p:cNvGraphicFramePr>
          <p:nvPr/>
        </p:nvGraphicFramePr>
        <p:xfrm>
          <a:off x="900113" y="4356100"/>
          <a:ext cx="1296987" cy="1109663"/>
        </p:xfrm>
        <a:graphic>
          <a:graphicData uri="http://schemas.openxmlformats.org/presentationml/2006/ole">
            <mc:AlternateContent xmlns:mc="http://schemas.openxmlformats.org/markup-compatibility/2006">
              <mc:Choice xmlns:v="urn:schemas-microsoft-com:vml" Requires="v">
                <p:oleObj spid="_x0000_s48176" name="公式" r:id="rId7" imgW="520823" imgH="444588" progId="Equation.3">
                  <p:embed/>
                </p:oleObj>
              </mc:Choice>
              <mc:Fallback>
                <p:oleObj name="公式" r:id="rId7" imgW="520823" imgH="444588"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0113" y="4356100"/>
                        <a:ext cx="1296987" cy="1109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4040" name="Text Box 8">
            <a:extLst>
              <a:ext uri="{FF2B5EF4-FFF2-40B4-BE49-F238E27FC236}">
                <a16:creationId xmlns:a16="http://schemas.microsoft.com/office/drawing/2014/main" id="{323610AD-D13B-4E76-ACFF-0A8B53B45EDB}"/>
              </a:ext>
            </a:extLst>
          </p:cNvPr>
          <p:cNvSpPr txBox="1">
            <a:spLocks noChangeArrowheads="1"/>
          </p:cNvSpPr>
          <p:nvPr/>
        </p:nvSpPr>
        <p:spPr bwMode="auto">
          <a:xfrm>
            <a:off x="2987675" y="4714875"/>
            <a:ext cx="1657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9900"/>
                </a:solidFill>
                <a:ea typeface="楷体_GB2312" panose="02010609030101010101" pitchFamily="49" charset="-122"/>
              </a:rPr>
              <a:t>导纳模</a:t>
            </a:r>
          </a:p>
        </p:txBody>
      </p:sp>
      <p:sp>
        <p:nvSpPr>
          <p:cNvPr id="684041" name="Text Box 9">
            <a:extLst>
              <a:ext uri="{FF2B5EF4-FFF2-40B4-BE49-F238E27FC236}">
                <a16:creationId xmlns:a16="http://schemas.microsoft.com/office/drawing/2014/main" id="{3CC0BBC1-A793-4BD9-8FAB-B1EF2F299DB5}"/>
              </a:ext>
            </a:extLst>
          </p:cNvPr>
          <p:cNvSpPr txBox="1">
            <a:spLocks noChangeArrowheads="1"/>
          </p:cNvSpPr>
          <p:nvPr/>
        </p:nvSpPr>
        <p:spPr bwMode="auto">
          <a:xfrm>
            <a:off x="2987675" y="5580063"/>
            <a:ext cx="16573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9900"/>
                </a:solidFill>
                <a:ea typeface="楷体_GB2312" panose="02010609030101010101" pitchFamily="49" charset="-122"/>
              </a:rPr>
              <a:t>导纳角</a:t>
            </a:r>
          </a:p>
        </p:txBody>
      </p:sp>
      <p:sp>
        <p:nvSpPr>
          <p:cNvPr id="684042" name="AutoShape 10">
            <a:extLst>
              <a:ext uri="{FF2B5EF4-FFF2-40B4-BE49-F238E27FC236}">
                <a16:creationId xmlns:a16="http://schemas.microsoft.com/office/drawing/2014/main" id="{C15D018C-E599-410F-B952-F07C0E790B42}"/>
              </a:ext>
            </a:extLst>
          </p:cNvPr>
          <p:cNvSpPr>
            <a:spLocks/>
          </p:cNvSpPr>
          <p:nvPr/>
        </p:nvSpPr>
        <p:spPr bwMode="auto">
          <a:xfrm>
            <a:off x="468313" y="4643438"/>
            <a:ext cx="144462" cy="1511300"/>
          </a:xfrm>
          <a:prstGeom prst="leftBrace">
            <a:avLst>
              <a:gd name="adj1" fmla="val 87180"/>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48139" name="Group 11">
            <a:extLst>
              <a:ext uri="{FF2B5EF4-FFF2-40B4-BE49-F238E27FC236}">
                <a16:creationId xmlns:a16="http://schemas.microsoft.com/office/drawing/2014/main" id="{A731D868-BBAC-4C72-99CF-FB965BC9B408}"/>
              </a:ext>
            </a:extLst>
          </p:cNvPr>
          <p:cNvGrpSpPr>
            <a:grpSpLocks/>
          </p:cNvGrpSpPr>
          <p:nvPr/>
        </p:nvGrpSpPr>
        <p:grpSpPr bwMode="auto">
          <a:xfrm>
            <a:off x="8316913" y="6446838"/>
            <a:ext cx="792162" cy="366712"/>
            <a:chOff x="5193" y="4020"/>
            <a:chExt cx="499" cy="231"/>
          </a:xfrm>
        </p:grpSpPr>
        <p:pic>
          <p:nvPicPr>
            <p:cNvPr id="48172" name="Picture 12" descr="78900">
              <a:extLst>
                <a:ext uri="{FF2B5EF4-FFF2-40B4-BE49-F238E27FC236}">
                  <a16:creationId xmlns:a16="http://schemas.microsoft.com/office/drawing/2014/main" id="{0D43B9CB-B436-4467-83C2-0D90F78F8FC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73" name="Text Box 13">
              <a:hlinkClick r:id="" action="ppaction://hlinkshowjump?jump=nextslide"/>
              <a:extLst>
                <a:ext uri="{FF2B5EF4-FFF2-40B4-BE49-F238E27FC236}">
                  <a16:creationId xmlns:a16="http://schemas.microsoft.com/office/drawing/2014/main" id="{38A381E2-D2B9-475B-8419-83B2DA64228A}"/>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8140" name="Group 14">
            <a:extLst>
              <a:ext uri="{FF2B5EF4-FFF2-40B4-BE49-F238E27FC236}">
                <a16:creationId xmlns:a16="http://schemas.microsoft.com/office/drawing/2014/main" id="{75A383D5-E47B-4F19-BE57-1CC9310AFA12}"/>
              </a:ext>
            </a:extLst>
          </p:cNvPr>
          <p:cNvGrpSpPr>
            <a:grpSpLocks/>
          </p:cNvGrpSpPr>
          <p:nvPr/>
        </p:nvGrpSpPr>
        <p:grpSpPr bwMode="auto">
          <a:xfrm>
            <a:off x="7453313" y="6446838"/>
            <a:ext cx="792162" cy="366712"/>
            <a:chOff x="4649" y="4020"/>
            <a:chExt cx="499" cy="231"/>
          </a:xfrm>
        </p:grpSpPr>
        <p:pic>
          <p:nvPicPr>
            <p:cNvPr id="48170" name="Picture 15" descr="78900">
              <a:extLst>
                <a:ext uri="{FF2B5EF4-FFF2-40B4-BE49-F238E27FC236}">
                  <a16:creationId xmlns:a16="http://schemas.microsoft.com/office/drawing/2014/main" id="{D0ED7E3C-A7A6-4C7B-BE0F-4DAD40A1D43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71" name="Text Box 16">
              <a:hlinkClick r:id="" action="ppaction://hlinkshowjump?jump=previousslide"/>
              <a:extLst>
                <a:ext uri="{FF2B5EF4-FFF2-40B4-BE49-F238E27FC236}">
                  <a16:creationId xmlns:a16="http://schemas.microsoft.com/office/drawing/2014/main" id="{CDEA11A4-F212-468D-B68F-5C0E9C95D8B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7">
            <a:extLst>
              <a:ext uri="{FF2B5EF4-FFF2-40B4-BE49-F238E27FC236}">
                <a16:creationId xmlns:a16="http://schemas.microsoft.com/office/drawing/2014/main" id="{1447FC45-B67C-428E-9774-683C3D3E0278}"/>
              </a:ext>
            </a:extLst>
          </p:cNvPr>
          <p:cNvGrpSpPr>
            <a:grpSpLocks/>
          </p:cNvGrpSpPr>
          <p:nvPr/>
        </p:nvGrpSpPr>
        <p:grpSpPr bwMode="auto">
          <a:xfrm>
            <a:off x="900113" y="1196975"/>
            <a:ext cx="3024187" cy="1520825"/>
            <a:chOff x="1111" y="1212"/>
            <a:chExt cx="1769" cy="958"/>
          </a:xfrm>
        </p:grpSpPr>
        <p:sp>
          <p:nvSpPr>
            <p:cNvPr id="48160" name="Rectangle 18">
              <a:extLst>
                <a:ext uri="{FF2B5EF4-FFF2-40B4-BE49-F238E27FC236}">
                  <a16:creationId xmlns:a16="http://schemas.microsoft.com/office/drawing/2014/main" id="{CB369B0C-51A3-495E-BFD0-FDB2512A90E3}"/>
                </a:ext>
              </a:extLst>
            </p:cNvPr>
            <p:cNvSpPr>
              <a:spLocks noChangeArrowheads="1"/>
            </p:cNvSpPr>
            <p:nvPr/>
          </p:nvSpPr>
          <p:spPr bwMode="auto">
            <a:xfrm>
              <a:off x="2170" y="1212"/>
              <a:ext cx="710" cy="958"/>
            </a:xfrm>
            <a:prstGeom prst="rect">
              <a:avLst/>
            </a:prstGeom>
            <a:gradFill rotWithShape="1">
              <a:gsLst>
                <a:gs pos="0">
                  <a:srgbClr val="FF9900"/>
                </a:gs>
                <a:gs pos="100000">
                  <a:srgbClr val="764700"/>
                </a:gs>
              </a:gsLst>
              <a:path path="shape">
                <a:fillToRect l="50000" t="50000" r="50000" b="50000"/>
              </a:path>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lIns="198000" rIns="19800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zh-CN" altLang="en-US" sz="2800" b="1">
                  <a:solidFill>
                    <a:schemeClr val="bg1"/>
                  </a:solidFill>
                  <a:ea typeface="楷体_GB2312" panose="02010609030101010101" pitchFamily="49" charset="-122"/>
                </a:rPr>
                <a:t>无源</a:t>
              </a:r>
            </a:p>
            <a:p>
              <a:pPr algn="ctr" eaLnBrk="1" hangingPunct="1">
                <a:spcBef>
                  <a:spcPct val="0"/>
                </a:spcBef>
                <a:buFontTx/>
                <a:buNone/>
              </a:pPr>
              <a:r>
                <a:rPr kumimoji="1" lang="zh-CN" altLang="en-US" sz="2800" b="1">
                  <a:solidFill>
                    <a:schemeClr val="bg1"/>
                  </a:solidFill>
                  <a:ea typeface="楷体_GB2312" panose="02010609030101010101" pitchFamily="49" charset="-122"/>
                </a:rPr>
                <a:t>线性</a:t>
              </a:r>
            </a:p>
            <a:p>
              <a:pPr algn="ctr" eaLnBrk="1" hangingPunct="1">
                <a:spcBef>
                  <a:spcPct val="0"/>
                </a:spcBef>
                <a:buFontTx/>
                <a:buNone/>
              </a:pPr>
              <a:r>
                <a:rPr kumimoji="1" lang="zh-CN" altLang="en-US" sz="2800" b="1">
                  <a:solidFill>
                    <a:schemeClr val="bg1"/>
                  </a:solidFill>
                  <a:ea typeface="楷体_GB2312" panose="02010609030101010101" pitchFamily="49" charset="-122"/>
                </a:rPr>
                <a:t>  网络  </a:t>
              </a:r>
            </a:p>
          </p:txBody>
        </p:sp>
        <p:sp>
          <p:nvSpPr>
            <p:cNvPr id="48161" name="Line 19">
              <a:extLst>
                <a:ext uri="{FF2B5EF4-FFF2-40B4-BE49-F238E27FC236}">
                  <a16:creationId xmlns:a16="http://schemas.microsoft.com/office/drawing/2014/main" id="{29E79B5B-E6D9-41A3-A161-A17C37AAAAD2}"/>
                </a:ext>
              </a:extLst>
            </p:cNvPr>
            <p:cNvSpPr>
              <a:spLocks noChangeShapeType="1"/>
            </p:cNvSpPr>
            <p:nvPr/>
          </p:nvSpPr>
          <p:spPr bwMode="auto">
            <a:xfrm>
              <a:off x="1525" y="1422"/>
              <a:ext cx="645"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162" name="Line 20">
              <a:extLst>
                <a:ext uri="{FF2B5EF4-FFF2-40B4-BE49-F238E27FC236}">
                  <a16:creationId xmlns:a16="http://schemas.microsoft.com/office/drawing/2014/main" id="{1E474FD1-9329-4748-A7BD-7A2C0F1BE5A2}"/>
                </a:ext>
              </a:extLst>
            </p:cNvPr>
            <p:cNvSpPr>
              <a:spLocks noChangeShapeType="1"/>
            </p:cNvSpPr>
            <p:nvPr/>
          </p:nvSpPr>
          <p:spPr bwMode="auto">
            <a:xfrm>
              <a:off x="1525" y="1990"/>
              <a:ext cx="645"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163" name="Line 21">
              <a:extLst>
                <a:ext uri="{FF2B5EF4-FFF2-40B4-BE49-F238E27FC236}">
                  <a16:creationId xmlns:a16="http://schemas.microsoft.com/office/drawing/2014/main" id="{956D0A83-C414-4A6F-BAE1-242A105A7A31}"/>
                </a:ext>
              </a:extLst>
            </p:cNvPr>
            <p:cNvSpPr>
              <a:spLocks noChangeShapeType="1"/>
            </p:cNvSpPr>
            <p:nvPr/>
          </p:nvSpPr>
          <p:spPr bwMode="auto">
            <a:xfrm>
              <a:off x="1525" y="1332"/>
              <a:ext cx="387"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8164" name="Object 22">
              <a:extLst>
                <a:ext uri="{FF2B5EF4-FFF2-40B4-BE49-F238E27FC236}">
                  <a16:creationId xmlns:a16="http://schemas.microsoft.com/office/drawing/2014/main" id="{5DAE7971-E7DB-4625-978E-5023E2761CA2}"/>
                </a:ext>
              </a:extLst>
            </p:cNvPr>
            <p:cNvGraphicFramePr>
              <a:graphicFrameLocks noChangeAspect="1"/>
            </p:cNvGraphicFramePr>
            <p:nvPr/>
          </p:nvGraphicFramePr>
          <p:xfrm>
            <a:off x="1701" y="1480"/>
            <a:ext cx="172" cy="273"/>
          </p:xfrm>
          <a:graphic>
            <a:graphicData uri="http://schemas.openxmlformats.org/presentationml/2006/ole">
              <mc:AlternateContent xmlns:mc="http://schemas.openxmlformats.org/markup-compatibility/2006">
                <mc:Choice xmlns:v="urn:schemas-microsoft-com:vml" Requires="v">
                  <p:oleObj spid="_x0000_s48177" name="公式" r:id="rId10" imgW="114423" imgH="203375" progId="Equation.3">
                    <p:embed/>
                  </p:oleObj>
                </mc:Choice>
                <mc:Fallback>
                  <p:oleObj name="公式" r:id="rId10" imgW="114423" imgH="203375" progId="Equation.3">
                    <p:embed/>
                    <p:pic>
                      <p:nvPicPr>
                        <p:cNvPr id="0" name="Object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1" y="1480"/>
                          <a:ext cx="172"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65" name="Oval 23">
              <a:extLst>
                <a:ext uri="{FF2B5EF4-FFF2-40B4-BE49-F238E27FC236}">
                  <a16:creationId xmlns:a16="http://schemas.microsoft.com/office/drawing/2014/main" id="{74B5C744-5401-4241-BB2A-D08D38F1E01B}"/>
                </a:ext>
              </a:extLst>
            </p:cNvPr>
            <p:cNvSpPr>
              <a:spLocks noChangeArrowheads="1"/>
            </p:cNvSpPr>
            <p:nvPr/>
          </p:nvSpPr>
          <p:spPr bwMode="auto">
            <a:xfrm>
              <a:off x="1460" y="1367"/>
              <a:ext cx="92" cy="84"/>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8166" name="Oval 24">
              <a:extLst>
                <a:ext uri="{FF2B5EF4-FFF2-40B4-BE49-F238E27FC236}">
                  <a16:creationId xmlns:a16="http://schemas.microsoft.com/office/drawing/2014/main" id="{C1F9496C-B9BC-4DD6-917F-36E99FD63392}"/>
                </a:ext>
              </a:extLst>
            </p:cNvPr>
            <p:cNvSpPr>
              <a:spLocks noChangeArrowheads="1"/>
            </p:cNvSpPr>
            <p:nvPr/>
          </p:nvSpPr>
          <p:spPr bwMode="auto">
            <a:xfrm>
              <a:off x="1460" y="1930"/>
              <a:ext cx="92" cy="85"/>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48167" name="Object 25">
              <a:extLst>
                <a:ext uri="{FF2B5EF4-FFF2-40B4-BE49-F238E27FC236}">
                  <a16:creationId xmlns:a16="http://schemas.microsoft.com/office/drawing/2014/main" id="{288800A3-D725-4769-898E-2EF608BF6CB8}"/>
                </a:ext>
              </a:extLst>
            </p:cNvPr>
            <p:cNvGraphicFramePr>
              <a:graphicFrameLocks noChangeAspect="1"/>
            </p:cNvGraphicFramePr>
            <p:nvPr/>
          </p:nvGraphicFramePr>
          <p:xfrm>
            <a:off x="1153" y="1553"/>
            <a:ext cx="281" cy="338"/>
          </p:xfrm>
          <a:graphic>
            <a:graphicData uri="http://schemas.openxmlformats.org/presentationml/2006/ole">
              <mc:AlternateContent xmlns:mc="http://schemas.openxmlformats.org/markup-compatibility/2006">
                <mc:Choice xmlns:v="urn:schemas-microsoft-com:vml" Requires="v">
                  <p:oleObj spid="_x0000_s48178" name="公式" r:id="rId12" imgW="164927" imgH="215988" progId="Equation.3">
                    <p:embed/>
                  </p:oleObj>
                </mc:Choice>
                <mc:Fallback>
                  <p:oleObj name="公式" r:id="rId12" imgW="164927" imgH="215988" progId="Equation.3">
                    <p:embed/>
                    <p:pic>
                      <p:nvPicPr>
                        <p:cNvPr id="0" name="Object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53" y="1553"/>
                          <a:ext cx="281"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68" name="Text Box 26">
              <a:extLst>
                <a:ext uri="{FF2B5EF4-FFF2-40B4-BE49-F238E27FC236}">
                  <a16:creationId xmlns:a16="http://schemas.microsoft.com/office/drawing/2014/main" id="{E23D23B1-9FE8-44F7-8EFF-D8A73855A918}"/>
                </a:ext>
              </a:extLst>
            </p:cNvPr>
            <p:cNvSpPr txBox="1">
              <a:spLocks noChangeArrowheads="1"/>
            </p:cNvSpPr>
            <p:nvPr/>
          </p:nvSpPr>
          <p:spPr bwMode="auto">
            <a:xfrm>
              <a:off x="1122" y="1212"/>
              <a:ext cx="20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ea typeface="宋体" panose="02010600030101010101" pitchFamily="2" charset="-122"/>
                </a:rPr>
                <a:t>+</a:t>
              </a:r>
            </a:p>
          </p:txBody>
        </p:sp>
        <p:sp>
          <p:nvSpPr>
            <p:cNvPr id="48169" name="Text Box 27">
              <a:extLst>
                <a:ext uri="{FF2B5EF4-FFF2-40B4-BE49-F238E27FC236}">
                  <a16:creationId xmlns:a16="http://schemas.microsoft.com/office/drawing/2014/main" id="{7BC7551B-64A6-4F3C-BEA5-805028128B06}"/>
                </a:ext>
              </a:extLst>
            </p:cNvPr>
            <p:cNvSpPr txBox="1">
              <a:spLocks noChangeArrowheads="1"/>
            </p:cNvSpPr>
            <p:nvPr/>
          </p:nvSpPr>
          <p:spPr bwMode="auto">
            <a:xfrm>
              <a:off x="1111" y="1811"/>
              <a:ext cx="19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latin typeface="宋体" panose="02010600030101010101" pitchFamily="2" charset="-122"/>
                  <a:ea typeface="宋体" panose="02010600030101010101" pitchFamily="2" charset="-122"/>
                </a:rPr>
                <a:t>-</a:t>
              </a:r>
              <a:endParaRPr kumimoji="1" lang="en-US" altLang="zh-CN" sz="2400" b="1">
                <a:solidFill>
                  <a:schemeClr val="bg1"/>
                </a:solidFill>
                <a:ea typeface="宋体" panose="02010600030101010101" pitchFamily="2" charset="-122"/>
              </a:endParaRPr>
            </a:p>
          </p:txBody>
        </p:sp>
      </p:grpSp>
      <p:grpSp>
        <p:nvGrpSpPr>
          <p:cNvPr id="5" name="Group 28">
            <a:extLst>
              <a:ext uri="{FF2B5EF4-FFF2-40B4-BE49-F238E27FC236}">
                <a16:creationId xmlns:a16="http://schemas.microsoft.com/office/drawing/2014/main" id="{9F94C9B9-F877-4CB1-862F-35E6BCD121B5}"/>
              </a:ext>
            </a:extLst>
          </p:cNvPr>
          <p:cNvGrpSpPr>
            <a:grpSpLocks/>
          </p:cNvGrpSpPr>
          <p:nvPr/>
        </p:nvGrpSpPr>
        <p:grpSpPr bwMode="auto">
          <a:xfrm>
            <a:off x="5364163" y="836613"/>
            <a:ext cx="1603375" cy="1900237"/>
            <a:chOff x="2944" y="1175"/>
            <a:chExt cx="1010" cy="1197"/>
          </a:xfrm>
        </p:grpSpPr>
        <p:sp>
          <p:nvSpPr>
            <p:cNvPr id="48148" name="Line 29">
              <a:extLst>
                <a:ext uri="{FF2B5EF4-FFF2-40B4-BE49-F238E27FC236}">
                  <a16:creationId xmlns:a16="http://schemas.microsoft.com/office/drawing/2014/main" id="{DF9EC46E-5828-4299-BC5C-0A27F6163352}"/>
                </a:ext>
              </a:extLst>
            </p:cNvPr>
            <p:cNvSpPr>
              <a:spLocks noChangeShapeType="1"/>
            </p:cNvSpPr>
            <p:nvPr/>
          </p:nvSpPr>
          <p:spPr bwMode="auto">
            <a:xfrm>
              <a:off x="3665" y="1584"/>
              <a:ext cx="0" cy="7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149" name="Line 30">
              <a:extLst>
                <a:ext uri="{FF2B5EF4-FFF2-40B4-BE49-F238E27FC236}">
                  <a16:creationId xmlns:a16="http://schemas.microsoft.com/office/drawing/2014/main" id="{30179A7B-9361-4DFC-A5E0-B8A35A774157}"/>
                </a:ext>
              </a:extLst>
            </p:cNvPr>
            <p:cNvSpPr>
              <a:spLocks noChangeShapeType="1"/>
            </p:cNvSpPr>
            <p:nvPr/>
          </p:nvSpPr>
          <p:spPr bwMode="auto">
            <a:xfrm>
              <a:off x="3089" y="1598"/>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150" name="Line 31">
              <a:extLst>
                <a:ext uri="{FF2B5EF4-FFF2-40B4-BE49-F238E27FC236}">
                  <a16:creationId xmlns:a16="http://schemas.microsoft.com/office/drawing/2014/main" id="{C39AC8AF-5AF6-4A4F-9393-EDB5D1AA7934}"/>
                </a:ext>
              </a:extLst>
            </p:cNvPr>
            <p:cNvSpPr>
              <a:spLocks noChangeShapeType="1"/>
            </p:cNvSpPr>
            <p:nvPr/>
          </p:nvSpPr>
          <p:spPr bwMode="auto">
            <a:xfrm>
              <a:off x="3089" y="2340"/>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151" name="Rectangle 32">
              <a:extLst>
                <a:ext uri="{FF2B5EF4-FFF2-40B4-BE49-F238E27FC236}">
                  <a16:creationId xmlns:a16="http://schemas.microsoft.com/office/drawing/2014/main" id="{130A08A8-622C-4D8B-AAF8-832D371EB9DB}"/>
                </a:ext>
              </a:extLst>
            </p:cNvPr>
            <p:cNvSpPr>
              <a:spLocks noChangeArrowheads="1"/>
            </p:cNvSpPr>
            <p:nvPr/>
          </p:nvSpPr>
          <p:spPr bwMode="auto">
            <a:xfrm>
              <a:off x="3605" y="1824"/>
              <a:ext cx="120" cy="28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8152" name="Line 33">
              <a:extLst>
                <a:ext uri="{FF2B5EF4-FFF2-40B4-BE49-F238E27FC236}">
                  <a16:creationId xmlns:a16="http://schemas.microsoft.com/office/drawing/2014/main" id="{CD53E904-3449-4611-B531-E39B1CC3D663}"/>
                </a:ext>
              </a:extLst>
            </p:cNvPr>
            <p:cNvSpPr>
              <a:spLocks noChangeShapeType="1"/>
            </p:cNvSpPr>
            <p:nvPr/>
          </p:nvSpPr>
          <p:spPr bwMode="auto">
            <a:xfrm>
              <a:off x="3120" y="1488"/>
              <a:ext cx="384"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8153" name="Object 34">
              <a:extLst>
                <a:ext uri="{FF2B5EF4-FFF2-40B4-BE49-F238E27FC236}">
                  <a16:creationId xmlns:a16="http://schemas.microsoft.com/office/drawing/2014/main" id="{B15BE582-DC5E-4AFC-9F81-0896EF1234A9}"/>
                </a:ext>
              </a:extLst>
            </p:cNvPr>
            <p:cNvGraphicFramePr>
              <a:graphicFrameLocks noChangeAspect="1"/>
            </p:cNvGraphicFramePr>
            <p:nvPr/>
          </p:nvGraphicFramePr>
          <p:xfrm>
            <a:off x="3196" y="1175"/>
            <a:ext cx="164" cy="282"/>
          </p:xfrm>
          <a:graphic>
            <a:graphicData uri="http://schemas.openxmlformats.org/presentationml/2006/ole">
              <mc:AlternateContent xmlns:mc="http://schemas.openxmlformats.org/markup-compatibility/2006">
                <mc:Choice xmlns:v="urn:schemas-microsoft-com:vml" Requires="v">
                  <p:oleObj spid="_x0000_s48179" name="公式" r:id="rId14" imgW="114423" imgH="203375" progId="Equation.3">
                    <p:embed/>
                  </p:oleObj>
                </mc:Choice>
                <mc:Fallback>
                  <p:oleObj name="公式" r:id="rId14" imgW="114423" imgH="203375" progId="Equation.3">
                    <p:embed/>
                    <p:pic>
                      <p:nvPicPr>
                        <p:cNvPr id="0" name="Object 3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96" y="1175"/>
                          <a:ext cx="164"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54" name="Text Box 35">
              <a:extLst>
                <a:ext uri="{FF2B5EF4-FFF2-40B4-BE49-F238E27FC236}">
                  <a16:creationId xmlns:a16="http://schemas.microsoft.com/office/drawing/2014/main" id="{832C1A9C-693A-43DE-82D0-423489B6B683}"/>
                </a:ext>
              </a:extLst>
            </p:cNvPr>
            <p:cNvSpPr txBox="1">
              <a:spLocks noChangeArrowheads="1"/>
            </p:cNvSpPr>
            <p:nvPr/>
          </p:nvSpPr>
          <p:spPr bwMode="auto">
            <a:xfrm>
              <a:off x="3713" y="1792"/>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Y</a:t>
              </a:r>
            </a:p>
          </p:txBody>
        </p:sp>
        <p:graphicFrame>
          <p:nvGraphicFramePr>
            <p:cNvPr id="48155" name="Object 36">
              <a:extLst>
                <a:ext uri="{FF2B5EF4-FFF2-40B4-BE49-F238E27FC236}">
                  <a16:creationId xmlns:a16="http://schemas.microsoft.com/office/drawing/2014/main" id="{7125CCED-8DA3-4532-80CD-E3ED432FFA2A}"/>
                </a:ext>
              </a:extLst>
            </p:cNvPr>
            <p:cNvGraphicFramePr>
              <a:graphicFrameLocks noChangeAspect="1"/>
            </p:cNvGraphicFramePr>
            <p:nvPr/>
          </p:nvGraphicFramePr>
          <p:xfrm>
            <a:off x="2967" y="1857"/>
            <a:ext cx="209" cy="270"/>
          </p:xfrm>
          <a:graphic>
            <a:graphicData uri="http://schemas.openxmlformats.org/presentationml/2006/ole">
              <mc:AlternateContent xmlns:mc="http://schemas.openxmlformats.org/markup-compatibility/2006">
                <mc:Choice xmlns:v="urn:schemas-microsoft-com:vml" Requires="v">
                  <p:oleObj spid="_x0000_s48180" name="公式" r:id="rId16" imgW="164927" imgH="215988" progId="Equation.3">
                    <p:embed/>
                  </p:oleObj>
                </mc:Choice>
                <mc:Fallback>
                  <p:oleObj name="公式" r:id="rId16" imgW="164927" imgH="215988" progId="Equation.3">
                    <p:embed/>
                    <p:pic>
                      <p:nvPicPr>
                        <p:cNvPr id="0" name="Object 3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67" y="1857"/>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56" name="Text Box 37">
              <a:extLst>
                <a:ext uri="{FF2B5EF4-FFF2-40B4-BE49-F238E27FC236}">
                  <a16:creationId xmlns:a16="http://schemas.microsoft.com/office/drawing/2014/main" id="{BE4974CE-C15B-4593-A264-4EE8C68D1049}"/>
                </a:ext>
              </a:extLst>
            </p:cNvPr>
            <p:cNvSpPr txBox="1">
              <a:spLocks noChangeArrowheads="1"/>
            </p:cNvSpPr>
            <p:nvPr/>
          </p:nvSpPr>
          <p:spPr bwMode="auto">
            <a:xfrm>
              <a:off x="2944" y="1584"/>
              <a:ext cx="22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ea typeface="宋体" panose="02010600030101010101" pitchFamily="2" charset="-122"/>
                </a:rPr>
                <a:t>+</a:t>
              </a:r>
            </a:p>
          </p:txBody>
        </p:sp>
        <p:sp>
          <p:nvSpPr>
            <p:cNvPr id="48157" name="Text Box 38">
              <a:extLst>
                <a:ext uri="{FF2B5EF4-FFF2-40B4-BE49-F238E27FC236}">
                  <a16:creationId xmlns:a16="http://schemas.microsoft.com/office/drawing/2014/main" id="{098EF432-CC30-4343-86E8-9AEF2FC96DE0}"/>
                </a:ext>
              </a:extLst>
            </p:cNvPr>
            <p:cNvSpPr txBox="1">
              <a:spLocks noChangeArrowheads="1"/>
            </p:cNvSpPr>
            <p:nvPr/>
          </p:nvSpPr>
          <p:spPr bwMode="auto">
            <a:xfrm>
              <a:off x="2956" y="2064"/>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400" b="1">
                  <a:solidFill>
                    <a:schemeClr val="bg1"/>
                  </a:solidFill>
                  <a:latin typeface="宋体" panose="02010600030101010101" pitchFamily="2" charset="-122"/>
                  <a:ea typeface="宋体" panose="02010600030101010101" pitchFamily="2" charset="-122"/>
                </a:rPr>
                <a:t>-</a:t>
              </a:r>
              <a:endParaRPr kumimoji="1" lang="en-US" altLang="zh-CN" sz="2400" b="1">
                <a:solidFill>
                  <a:schemeClr val="bg1"/>
                </a:solidFill>
                <a:ea typeface="宋体" panose="02010600030101010101" pitchFamily="2" charset="-122"/>
              </a:endParaRPr>
            </a:p>
          </p:txBody>
        </p:sp>
        <p:sp>
          <p:nvSpPr>
            <p:cNvPr id="48158" name="Oval 39">
              <a:extLst>
                <a:ext uri="{FF2B5EF4-FFF2-40B4-BE49-F238E27FC236}">
                  <a16:creationId xmlns:a16="http://schemas.microsoft.com/office/drawing/2014/main" id="{56C0EA14-9FFE-4198-A22A-F923F0C38858}"/>
                </a:ext>
              </a:extLst>
            </p:cNvPr>
            <p:cNvSpPr>
              <a:spLocks noChangeArrowheads="1"/>
            </p:cNvSpPr>
            <p:nvPr/>
          </p:nvSpPr>
          <p:spPr bwMode="auto">
            <a:xfrm>
              <a:off x="3024" y="156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8159" name="Oval 40">
              <a:extLst>
                <a:ext uri="{FF2B5EF4-FFF2-40B4-BE49-F238E27FC236}">
                  <a16:creationId xmlns:a16="http://schemas.microsoft.com/office/drawing/2014/main" id="{D5C0D7F6-D898-487F-BFA6-79CB3209EC69}"/>
                </a:ext>
              </a:extLst>
            </p:cNvPr>
            <p:cNvSpPr>
              <a:spLocks noChangeArrowheads="1"/>
            </p:cNvSpPr>
            <p:nvPr/>
          </p:nvSpPr>
          <p:spPr bwMode="auto">
            <a:xfrm>
              <a:off x="3024" y="230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48143" name="Group 41">
            <a:extLst>
              <a:ext uri="{FF2B5EF4-FFF2-40B4-BE49-F238E27FC236}">
                <a16:creationId xmlns:a16="http://schemas.microsoft.com/office/drawing/2014/main" id="{FC6F22E6-89D0-43B7-B1B2-02EF3C8FF7C4}"/>
              </a:ext>
            </a:extLst>
          </p:cNvPr>
          <p:cNvGrpSpPr>
            <a:grpSpLocks/>
          </p:cNvGrpSpPr>
          <p:nvPr/>
        </p:nvGrpSpPr>
        <p:grpSpPr bwMode="auto">
          <a:xfrm>
            <a:off x="6588125" y="6446838"/>
            <a:ext cx="792163" cy="366712"/>
            <a:chOff x="4649" y="4020"/>
            <a:chExt cx="499" cy="231"/>
          </a:xfrm>
        </p:grpSpPr>
        <p:pic>
          <p:nvPicPr>
            <p:cNvPr id="48146" name="Picture 42" descr="78900">
              <a:extLst>
                <a:ext uri="{FF2B5EF4-FFF2-40B4-BE49-F238E27FC236}">
                  <a16:creationId xmlns:a16="http://schemas.microsoft.com/office/drawing/2014/main" id="{D0A38B8B-A5E9-44A4-9E30-F8178F2B333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7" name="Text Box 43">
              <a:hlinkClick r:id="" action="ppaction://hlinkshowjump?jump=firstslide"/>
              <a:extLst>
                <a:ext uri="{FF2B5EF4-FFF2-40B4-BE49-F238E27FC236}">
                  <a16:creationId xmlns:a16="http://schemas.microsoft.com/office/drawing/2014/main" id="{BCE730C5-4A2D-477E-9E5A-D39B8AD6D33C}"/>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graphicFrame>
        <p:nvGraphicFramePr>
          <p:cNvPr id="684076" name="Object 44">
            <a:extLst>
              <a:ext uri="{FF2B5EF4-FFF2-40B4-BE49-F238E27FC236}">
                <a16:creationId xmlns:a16="http://schemas.microsoft.com/office/drawing/2014/main" id="{54E56E4E-94EF-443B-A5BF-1479AC656751}"/>
              </a:ext>
            </a:extLst>
          </p:cNvPr>
          <p:cNvGraphicFramePr>
            <a:graphicFrameLocks noChangeAspect="1"/>
          </p:cNvGraphicFramePr>
          <p:nvPr/>
        </p:nvGraphicFramePr>
        <p:xfrm>
          <a:off x="5580063" y="5121275"/>
          <a:ext cx="2833687" cy="1187450"/>
        </p:xfrm>
        <a:graphic>
          <a:graphicData uri="http://schemas.openxmlformats.org/presentationml/2006/ole">
            <mc:AlternateContent xmlns:mc="http://schemas.openxmlformats.org/markup-compatibility/2006">
              <mc:Choice xmlns:v="urn:schemas-microsoft-com:vml" Requires="v">
                <p:oleObj spid="_x0000_s48181" name="公式" r:id="rId18" imgW="1041252" imgH="431975" progId="Equation.3">
                  <p:embed/>
                </p:oleObj>
              </mc:Choice>
              <mc:Fallback>
                <p:oleObj name="公式" r:id="rId18" imgW="1041252" imgH="431975" progId="Equation.3">
                  <p:embed/>
                  <p:pic>
                    <p:nvPicPr>
                      <p:cNvPr id="0" name="Object 4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580063" y="5121275"/>
                        <a:ext cx="2833687" cy="1187450"/>
                      </a:xfrm>
                      <a:prstGeom prst="rect">
                        <a:avLst/>
                      </a:prstGeom>
                      <a:gradFill rotWithShape="1">
                        <a:gsLst>
                          <a:gs pos="0">
                            <a:srgbClr val="0099FF"/>
                          </a:gs>
                          <a:gs pos="50000">
                            <a:schemeClr val="bg1"/>
                          </a:gs>
                          <a:gs pos="100000">
                            <a:srgbClr val="00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4077" name="Text Box 45">
            <a:extLst>
              <a:ext uri="{FF2B5EF4-FFF2-40B4-BE49-F238E27FC236}">
                <a16:creationId xmlns:a16="http://schemas.microsoft.com/office/drawing/2014/main" id="{E44E2095-C7D9-4A43-A2BC-CC9DDE7EA8A7}"/>
              </a:ext>
            </a:extLst>
          </p:cNvPr>
          <p:cNvSpPr txBox="1">
            <a:spLocks noChangeArrowheads="1"/>
          </p:cNvSpPr>
          <p:nvPr/>
        </p:nvSpPr>
        <p:spPr bwMode="auto">
          <a:xfrm>
            <a:off x="5508625" y="4365625"/>
            <a:ext cx="2851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对同一二端网络</a:t>
            </a:r>
            <a:r>
              <a:rPr kumimoji="1" lang="en-US" altLang="zh-CN" sz="2800" b="1">
                <a:solidFill>
                  <a:srgbClr val="FFFF00"/>
                </a:solidFill>
                <a:latin typeface="楷体_GB2312" panose="02010609030101010101" pitchFamily="49" charset="-122"/>
                <a:ea typeface="楷体_GB2312" panose="02010609030101010101"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84034"/>
                                        </p:tgtEl>
                                        <p:attrNameLst>
                                          <p:attrName>style.visibility</p:attrName>
                                        </p:attrNameLst>
                                      </p:cBhvr>
                                      <p:to>
                                        <p:strVal val="visible"/>
                                      </p:to>
                                    </p:set>
                                    <p:anim calcmode="lin" valueType="num">
                                      <p:cBhvr additive="base">
                                        <p:cTn id="7" dur="500" fill="hold"/>
                                        <p:tgtEl>
                                          <p:spTgt spid="684034"/>
                                        </p:tgtEl>
                                        <p:attrNameLst>
                                          <p:attrName>ppt_x</p:attrName>
                                        </p:attrNameLst>
                                      </p:cBhvr>
                                      <p:tavLst>
                                        <p:tav tm="0">
                                          <p:val>
                                            <p:strVal val="0-#ppt_w/2"/>
                                          </p:val>
                                        </p:tav>
                                        <p:tav tm="100000">
                                          <p:val>
                                            <p:strVal val="#ppt_x"/>
                                          </p:val>
                                        </p:tav>
                                      </p:tavLst>
                                    </p:anim>
                                    <p:anim calcmode="lin" valueType="num">
                                      <p:cBhvr additive="base">
                                        <p:cTn id="8" dur="500" fill="hold"/>
                                        <p:tgtEl>
                                          <p:spTgt spid="6840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4035"/>
                                        </p:tgtEl>
                                        <p:attrNameLst>
                                          <p:attrName>style.visibility</p:attrName>
                                        </p:attrNameLst>
                                      </p:cBhvr>
                                      <p:to>
                                        <p:strVal val="visible"/>
                                      </p:to>
                                    </p:set>
                                    <p:anim calcmode="lin" valueType="num">
                                      <p:cBhvr additive="base">
                                        <p:cTn id="13" dur="500" fill="hold"/>
                                        <p:tgtEl>
                                          <p:spTgt spid="684035"/>
                                        </p:tgtEl>
                                        <p:attrNameLst>
                                          <p:attrName>ppt_x</p:attrName>
                                        </p:attrNameLst>
                                      </p:cBhvr>
                                      <p:tavLst>
                                        <p:tav tm="0">
                                          <p:val>
                                            <p:strVal val="0-#ppt_w/2"/>
                                          </p:val>
                                        </p:tav>
                                        <p:tav tm="100000">
                                          <p:val>
                                            <p:strVal val="#ppt_x"/>
                                          </p:val>
                                        </p:tav>
                                      </p:tavLst>
                                    </p:anim>
                                    <p:anim calcmode="lin" valueType="num">
                                      <p:cBhvr additive="base">
                                        <p:cTn id="14" dur="500" fill="hold"/>
                                        <p:tgtEl>
                                          <p:spTgt spid="68403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684037"/>
                                        </p:tgtEl>
                                        <p:attrNameLst>
                                          <p:attrName>style.visibility</p:attrName>
                                        </p:attrNameLst>
                                      </p:cBhvr>
                                      <p:to>
                                        <p:strVal val="visible"/>
                                      </p:to>
                                    </p:set>
                                    <p:animEffect transition="in" filter="wipe(left)">
                                      <p:cBhvr>
                                        <p:cTn id="24" dur="2000"/>
                                        <p:tgtEl>
                                          <p:spTgt spid="68403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684042"/>
                                        </p:tgtEl>
                                        <p:attrNameLst>
                                          <p:attrName>style.visibility</p:attrName>
                                        </p:attrNameLst>
                                      </p:cBhvr>
                                      <p:to>
                                        <p:strVal val="visible"/>
                                      </p:to>
                                    </p:set>
                                    <p:animEffect transition="in" filter="dissolve">
                                      <p:cBhvr>
                                        <p:cTn id="29" dur="500"/>
                                        <p:tgtEl>
                                          <p:spTgt spid="684042"/>
                                        </p:tgtEl>
                                      </p:cBhvr>
                                    </p:animEffect>
                                  </p:childTnLst>
                                </p:cTn>
                              </p:par>
                            </p:childTnLst>
                          </p:cTn>
                        </p:par>
                        <p:par>
                          <p:cTn id="30" fill="hold" nodeType="afterGroup">
                            <p:stCondLst>
                              <p:cond delay="500"/>
                            </p:stCondLst>
                            <p:childTnLst>
                              <p:par>
                                <p:cTn id="31" presetID="3" presetClass="entr" presetSubtype="10" fill="hold" nodeType="afterEffect">
                                  <p:stCondLst>
                                    <p:cond delay="0"/>
                                  </p:stCondLst>
                                  <p:childTnLst>
                                    <p:set>
                                      <p:cBhvr>
                                        <p:cTn id="32" dur="1" fill="hold">
                                          <p:stCondLst>
                                            <p:cond delay="0"/>
                                          </p:stCondLst>
                                        </p:cTn>
                                        <p:tgtEl>
                                          <p:spTgt spid="684039"/>
                                        </p:tgtEl>
                                        <p:attrNameLst>
                                          <p:attrName>style.visibility</p:attrName>
                                        </p:attrNameLst>
                                      </p:cBhvr>
                                      <p:to>
                                        <p:strVal val="visible"/>
                                      </p:to>
                                    </p:set>
                                    <p:animEffect transition="in" filter="blinds(horizontal)">
                                      <p:cBhvr>
                                        <p:cTn id="33" dur="500"/>
                                        <p:tgtEl>
                                          <p:spTgt spid="684039"/>
                                        </p:tgtEl>
                                      </p:cBhvr>
                                    </p:animEffect>
                                  </p:childTnLst>
                                </p:cTn>
                              </p:par>
                            </p:childTnLst>
                          </p:cTn>
                        </p:par>
                        <p:par>
                          <p:cTn id="34" fill="hold" nodeType="afterGroup">
                            <p:stCondLst>
                              <p:cond delay="1000"/>
                            </p:stCondLst>
                            <p:childTnLst>
                              <p:par>
                                <p:cTn id="35" presetID="4" presetClass="entr" presetSubtype="32" fill="hold" grpId="0" nodeType="afterEffect">
                                  <p:stCondLst>
                                    <p:cond delay="0"/>
                                  </p:stCondLst>
                                  <p:childTnLst>
                                    <p:set>
                                      <p:cBhvr>
                                        <p:cTn id="36" dur="1" fill="hold">
                                          <p:stCondLst>
                                            <p:cond delay="0"/>
                                          </p:stCondLst>
                                        </p:cTn>
                                        <p:tgtEl>
                                          <p:spTgt spid="684040"/>
                                        </p:tgtEl>
                                        <p:attrNameLst>
                                          <p:attrName>style.visibility</p:attrName>
                                        </p:attrNameLst>
                                      </p:cBhvr>
                                      <p:to>
                                        <p:strVal val="visible"/>
                                      </p:to>
                                    </p:set>
                                    <p:animEffect transition="in" filter="box(out)">
                                      <p:cBhvr>
                                        <p:cTn id="37" dur="500"/>
                                        <p:tgtEl>
                                          <p:spTgt spid="68404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684038"/>
                                        </p:tgtEl>
                                        <p:attrNameLst>
                                          <p:attrName>style.visibility</p:attrName>
                                        </p:attrNameLst>
                                      </p:cBhvr>
                                      <p:to>
                                        <p:strVal val="visible"/>
                                      </p:to>
                                    </p:set>
                                    <p:animEffect transition="in" filter="blinds(horizontal)">
                                      <p:cBhvr>
                                        <p:cTn id="42" dur="500"/>
                                        <p:tgtEl>
                                          <p:spTgt spid="684038"/>
                                        </p:tgtEl>
                                      </p:cBhvr>
                                    </p:animEffect>
                                  </p:childTnLst>
                                </p:cTn>
                              </p:par>
                            </p:childTnLst>
                          </p:cTn>
                        </p:par>
                        <p:par>
                          <p:cTn id="43" fill="hold" nodeType="afterGroup">
                            <p:stCondLst>
                              <p:cond delay="500"/>
                            </p:stCondLst>
                            <p:childTnLst>
                              <p:par>
                                <p:cTn id="44" presetID="4" presetClass="entr" presetSubtype="32" fill="hold" grpId="0" nodeType="afterEffect">
                                  <p:stCondLst>
                                    <p:cond delay="0"/>
                                  </p:stCondLst>
                                  <p:childTnLst>
                                    <p:set>
                                      <p:cBhvr>
                                        <p:cTn id="45" dur="1" fill="hold">
                                          <p:stCondLst>
                                            <p:cond delay="0"/>
                                          </p:stCondLst>
                                        </p:cTn>
                                        <p:tgtEl>
                                          <p:spTgt spid="684041"/>
                                        </p:tgtEl>
                                        <p:attrNameLst>
                                          <p:attrName>style.visibility</p:attrName>
                                        </p:attrNameLst>
                                      </p:cBhvr>
                                      <p:to>
                                        <p:strVal val="visible"/>
                                      </p:to>
                                    </p:set>
                                    <p:animEffect transition="in" filter="box(out)">
                                      <p:cBhvr>
                                        <p:cTn id="46" dur="500"/>
                                        <p:tgtEl>
                                          <p:spTgt spid="684041"/>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684036"/>
                                        </p:tgtEl>
                                        <p:attrNameLst>
                                          <p:attrName>style.visibility</p:attrName>
                                        </p:attrNameLst>
                                      </p:cBhvr>
                                      <p:to>
                                        <p:strVal val="visible"/>
                                      </p:to>
                                    </p:set>
                                    <p:animEffect transition="in" filter="slide(fromLeft)">
                                      <p:cBhvr>
                                        <p:cTn id="51" dur="500"/>
                                        <p:tgtEl>
                                          <p:spTgt spid="684036"/>
                                        </p:tgtEl>
                                      </p:cBhvr>
                                    </p:animEffect>
                                  </p:childTnLst>
                                </p:cTn>
                              </p:par>
                            </p:childTnLst>
                          </p:cTn>
                        </p:par>
                        <p:par>
                          <p:cTn id="52" fill="hold" nodeType="afterGroup">
                            <p:stCondLst>
                              <p:cond delay="500"/>
                            </p:stCondLst>
                            <p:childTnLst>
                              <p:par>
                                <p:cTn id="53" presetID="2" presetClass="entr" presetSubtype="2"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1+#ppt_w/2"/>
                                          </p:val>
                                        </p:tav>
                                        <p:tav tm="100000">
                                          <p:val>
                                            <p:strVal val="#ppt_x"/>
                                          </p:val>
                                        </p:tav>
                                      </p:tavLst>
                                    </p:anim>
                                    <p:anim calcmode="lin" valueType="num">
                                      <p:cBhvr additive="base">
                                        <p:cTn id="56" dur="500" fill="hold"/>
                                        <p:tgtEl>
                                          <p:spTgt spid="5"/>
                                        </p:tgtEl>
                                        <p:attrNameLst>
                                          <p:attrName>ppt_y</p:attrName>
                                        </p:attrNameLst>
                                      </p:cBhvr>
                                      <p:tavLst>
                                        <p:tav tm="0">
                                          <p:val>
                                            <p:strVal val="#ppt_y"/>
                                          </p:val>
                                        </p:tav>
                                        <p:tav tm="100000">
                                          <p:val>
                                            <p:strVal val="#ppt_y"/>
                                          </p:val>
                                        </p:tav>
                                      </p:tavLst>
                                    </p:anim>
                                  </p:childTnLst>
                                </p:cTn>
                              </p:par>
                              <p:par>
                                <p:cTn id="57" presetID="22" presetClass="entr" presetSubtype="8" fill="hold" grpId="0" nodeType="withEffect">
                                  <p:stCondLst>
                                    <p:cond delay="0"/>
                                  </p:stCondLst>
                                  <p:childTnLst>
                                    <p:set>
                                      <p:cBhvr>
                                        <p:cTn id="58" dur="1" fill="hold">
                                          <p:stCondLst>
                                            <p:cond delay="0"/>
                                          </p:stCondLst>
                                        </p:cTn>
                                        <p:tgtEl>
                                          <p:spTgt spid="684077"/>
                                        </p:tgtEl>
                                        <p:attrNameLst>
                                          <p:attrName>style.visibility</p:attrName>
                                        </p:attrNameLst>
                                      </p:cBhvr>
                                      <p:to>
                                        <p:strVal val="visible"/>
                                      </p:to>
                                    </p:set>
                                    <p:animEffect transition="in" filter="wipe(left)">
                                      <p:cBhvr>
                                        <p:cTn id="59" dur="1000"/>
                                        <p:tgtEl>
                                          <p:spTgt spid="684077"/>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3" presetClass="entr" presetSubtype="16" fill="hold" nodeType="clickEffect">
                                  <p:stCondLst>
                                    <p:cond delay="0"/>
                                  </p:stCondLst>
                                  <p:childTnLst>
                                    <p:set>
                                      <p:cBhvr>
                                        <p:cTn id="63" dur="1" fill="hold">
                                          <p:stCondLst>
                                            <p:cond delay="0"/>
                                          </p:stCondLst>
                                        </p:cTn>
                                        <p:tgtEl>
                                          <p:spTgt spid="684076"/>
                                        </p:tgtEl>
                                        <p:attrNameLst>
                                          <p:attrName>style.visibility</p:attrName>
                                        </p:attrNameLst>
                                      </p:cBhvr>
                                      <p:to>
                                        <p:strVal val="visible"/>
                                      </p:to>
                                    </p:set>
                                    <p:anim calcmode="lin" valueType="num">
                                      <p:cBhvr>
                                        <p:cTn id="64" dur="500" fill="hold"/>
                                        <p:tgtEl>
                                          <p:spTgt spid="684076"/>
                                        </p:tgtEl>
                                        <p:attrNameLst>
                                          <p:attrName>ppt_w</p:attrName>
                                        </p:attrNameLst>
                                      </p:cBhvr>
                                      <p:tavLst>
                                        <p:tav tm="0">
                                          <p:val>
                                            <p:fltVal val="0"/>
                                          </p:val>
                                        </p:tav>
                                        <p:tav tm="100000">
                                          <p:val>
                                            <p:strVal val="#ppt_w"/>
                                          </p:val>
                                        </p:tav>
                                      </p:tavLst>
                                    </p:anim>
                                    <p:anim calcmode="lin" valueType="num">
                                      <p:cBhvr>
                                        <p:cTn id="65" dur="500" fill="hold"/>
                                        <p:tgtEl>
                                          <p:spTgt spid="6840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4034" grpId="0"/>
      <p:bldP spid="684035" grpId="0"/>
      <p:bldP spid="684036" grpId="0" animBg="1"/>
      <p:bldP spid="684040" grpId="0"/>
      <p:bldP spid="684041" grpId="0"/>
      <p:bldP spid="684042" grpId="0" animBg="1"/>
      <p:bldP spid="684077"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Text Box 2">
            <a:extLst>
              <a:ext uri="{FF2B5EF4-FFF2-40B4-BE49-F238E27FC236}">
                <a16:creationId xmlns:a16="http://schemas.microsoft.com/office/drawing/2014/main" id="{E156E898-A79E-4586-98D3-AE1C14D854E7}"/>
              </a:ext>
            </a:extLst>
          </p:cNvPr>
          <p:cNvSpPr txBox="1">
            <a:spLocks noChangeArrowheads="1"/>
          </p:cNvSpPr>
          <p:nvPr/>
        </p:nvSpPr>
        <p:spPr bwMode="auto">
          <a:xfrm>
            <a:off x="323850" y="260350"/>
            <a:ext cx="5162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当无源网络内为单个元件时有：</a:t>
            </a:r>
            <a:endParaRPr kumimoji="1" lang="zh-CN" altLang="en-US" sz="2800" b="1" i="1">
              <a:solidFill>
                <a:srgbClr val="FFFF00"/>
              </a:solidFill>
              <a:ea typeface="楷体_GB2312" panose="02010609030101010101" pitchFamily="49" charset="-122"/>
            </a:endParaRPr>
          </a:p>
        </p:txBody>
      </p:sp>
      <p:graphicFrame>
        <p:nvGraphicFramePr>
          <p:cNvPr id="683011" name="Object 3">
            <a:extLst>
              <a:ext uri="{FF2B5EF4-FFF2-40B4-BE49-F238E27FC236}">
                <a16:creationId xmlns:a16="http://schemas.microsoft.com/office/drawing/2014/main" id="{C2B2993B-335E-491F-8A5B-71D6F119850A}"/>
              </a:ext>
            </a:extLst>
          </p:cNvPr>
          <p:cNvGraphicFramePr>
            <a:graphicFrameLocks noChangeAspect="1"/>
          </p:cNvGraphicFramePr>
          <p:nvPr/>
        </p:nvGraphicFramePr>
        <p:xfrm>
          <a:off x="5435600" y="711200"/>
          <a:ext cx="1873250" cy="917575"/>
        </p:xfrm>
        <a:graphic>
          <a:graphicData uri="http://schemas.openxmlformats.org/presentationml/2006/ole">
            <mc:AlternateContent xmlns:mc="http://schemas.openxmlformats.org/markup-compatibility/2006">
              <mc:Choice xmlns:v="urn:schemas-microsoft-com:vml" Requires="v">
                <p:oleObj spid="_x0000_s49224" name="Equation" r:id="rId3" imgW="838052" imgH="406356" progId="Equation.DSMT4">
                  <p:embed/>
                </p:oleObj>
              </mc:Choice>
              <mc:Fallback>
                <p:oleObj name="Equation" r:id="rId3" imgW="838052" imgH="406356"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5600" y="711200"/>
                        <a:ext cx="1873250"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9156" name="Group 22">
            <a:extLst>
              <a:ext uri="{FF2B5EF4-FFF2-40B4-BE49-F238E27FC236}">
                <a16:creationId xmlns:a16="http://schemas.microsoft.com/office/drawing/2014/main" id="{ABFB5585-313D-49E0-9781-36409072DEF5}"/>
              </a:ext>
            </a:extLst>
          </p:cNvPr>
          <p:cNvGrpSpPr>
            <a:grpSpLocks/>
          </p:cNvGrpSpPr>
          <p:nvPr/>
        </p:nvGrpSpPr>
        <p:grpSpPr bwMode="auto">
          <a:xfrm>
            <a:off x="8316913" y="6446838"/>
            <a:ext cx="792162" cy="366712"/>
            <a:chOff x="5193" y="4020"/>
            <a:chExt cx="499" cy="231"/>
          </a:xfrm>
        </p:grpSpPr>
        <p:pic>
          <p:nvPicPr>
            <p:cNvPr id="49222" name="Picture 23" descr="78900">
              <a:extLst>
                <a:ext uri="{FF2B5EF4-FFF2-40B4-BE49-F238E27FC236}">
                  <a16:creationId xmlns:a16="http://schemas.microsoft.com/office/drawing/2014/main" id="{C7968E90-F980-49BA-8780-AA46BD9D7C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223" name="Text Box 24">
              <a:hlinkClick r:id="" action="ppaction://hlinkshowjump?jump=nextslide"/>
              <a:extLst>
                <a:ext uri="{FF2B5EF4-FFF2-40B4-BE49-F238E27FC236}">
                  <a16:creationId xmlns:a16="http://schemas.microsoft.com/office/drawing/2014/main" id="{13EA447D-BE9A-4D25-98B0-ABD9BBC3701B}"/>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49157" name="Group 25">
            <a:extLst>
              <a:ext uri="{FF2B5EF4-FFF2-40B4-BE49-F238E27FC236}">
                <a16:creationId xmlns:a16="http://schemas.microsoft.com/office/drawing/2014/main" id="{A0575F8D-4510-4FBF-B540-70688C975E7B}"/>
              </a:ext>
            </a:extLst>
          </p:cNvPr>
          <p:cNvGrpSpPr>
            <a:grpSpLocks/>
          </p:cNvGrpSpPr>
          <p:nvPr/>
        </p:nvGrpSpPr>
        <p:grpSpPr bwMode="auto">
          <a:xfrm>
            <a:off x="7453313" y="6446838"/>
            <a:ext cx="792162" cy="366712"/>
            <a:chOff x="4649" y="4020"/>
            <a:chExt cx="499" cy="231"/>
          </a:xfrm>
        </p:grpSpPr>
        <p:pic>
          <p:nvPicPr>
            <p:cNvPr id="49220" name="Picture 26" descr="78900">
              <a:extLst>
                <a:ext uri="{FF2B5EF4-FFF2-40B4-BE49-F238E27FC236}">
                  <a16:creationId xmlns:a16="http://schemas.microsoft.com/office/drawing/2014/main" id="{F506386B-86DC-4ED8-963D-503E97E777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221" name="Text Box 27">
              <a:hlinkClick r:id="" action="ppaction://hlinkshowjump?jump=previousslide"/>
              <a:extLst>
                <a:ext uri="{FF2B5EF4-FFF2-40B4-BE49-F238E27FC236}">
                  <a16:creationId xmlns:a16="http://schemas.microsoft.com/office/drawing/2014/main" id="{1D3556A1-5B2A-4BB9-923C-308BADBE097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28">
            <a:extLst>
              <a:ext uri="{FF2B5EF4-FFF2-40B4-BE49-F238E27FC236}">
                <a16:creationId xmlns:a16="http://schemas.microsoft.com/office/drawing/2014/main" id="{DE0375DB-9710-4EB9-8C43-AB0D1D56B107}"/>
              </a:ext>
            </a:extLst>
          </p:cNvPr>
          <p:cNvGrpSpPr>
            <a:grpSpLocks/>
          </p:cNvGrpSpPr>
          <p:nvPr/>
        </p:nvGrpSpPr>
        <p:grpSpPr bwMode="auto">
          <a:xfrm>
            <a:off x="611188" y="692150"/>
            <a:ext cx="1541462" cy="1808163"/>
            <a:chOff x="521" y="1917"/>
            <a:chExt cx="1043" cy="1246"/>
          </a:xfrm>
        </p:grpSpPr>
        <p:sp>
          <p:nvSpPr>
            <p:cNvPr id="49208" name="Line 29">
              <a:extLst>
                <a:ext uri="{FF2B5EF4-FFF2-40B4-BE49-F238E27FC236}">
                  <a16:creationId xmlns:a16="http://schemas.microsoft.com/office/drawing/2014/main" id="{34AFB257-89BC-45BF-9A0F-B24D238B50BD}"/>
                </a:ext>
              </a:extLst>
            </p:cNvPr>
            <p:cNvSpPr>
              <a:spLocks noChangeShapeType="1"/>
            </p:cNvSpPr>
            <p:nvPr/>
          </p:nvSpPr>
          <p:spPr bwMode="auto">
            <a:xfrm>
              <a:off x="1242" y="2326"/>
              <a:ext cx="5" cy="78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209" name="Line 30">
              <a:extLst>
                <a:ext uri="{FF2B5EF4-FFF2-40B4-BE49-F238E27FC236}">
                  <a16:creationId xmlns:a16="http://schemas.microsoft.com/office/drawing/2014/main" id="{9DC82178-4303-4DAD-BE54-F39973C061DD}"/>
                </a:ext>
              </a:extLst>
            </p:cNvPr>
            <p:cNvSpPr>
              <a:spLocks noChangeShapeType="1"/>
            </p:cNvSpPr>
            <p:nvPr/>
          </p:nvSpPr>
          <p:spPr bwMode="auto">
            <a:xfrm>
              <a:off x="666" y="2340"/>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210" name="Line 31">
              <a:extLst>
                <a:ext uri="{FF2B5EF4-FFF2-40B4-BE49-F238E27FC236}">
                  <a16:creationId xmlns:a16="http://schemas.microsoft.com/office/drawing/2014/main" id="{3B17546C-E965-46A8-B818-81319562521C}"/>
                </a:ext>
              </a:extLst>
            </p:cNvPr>
            <p:cNvSpPr>
              <a:spLocks noChangeShapeType="1"/>
            </p:cNvSpPr>
            <p:nvPr/>
          </p:nvSpPr>
          <p:spPr bwMode="auto">
            <a:xfrm>
              <a:off x="657" y="3113"/>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211" name="Line 32">
              <a:extLst>
                <a:ext uri="{FF2B5EF4-FFF2-40B4-BE49-F238E27FC236}">
                  <a16:creationId xmlns:a16="http://schemas.microsoft.com/office/drawing/2014/main" id="{8B06153E-995C-4978-9DF7-A4E6609B193C}"/>
                </a:ext>
              </a:extLst>
            </p:cNvPr>
            <p:cNvSpPr>
              <a:spLocks noChangeShapeType="1"/>
            </p:cNvSpPr>
            <p:nvPr/>
          </p:nvSpPr>
          <p:spPr bwMode="auto">
            <a:xfrm>
              <a:off x="697" y="2230"/>
              <a:ext cx="384"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9212" name="Object 33">
              <a:extLst>
                <a:ext uri="{FF2B5EF4-FFF2-40B4-BE49-F238E27FC236}">
                  <a16:creationId xmlns:a16="http://schemas.microsoft.com/office/drawing/2014/main" id="{EB7C09D6-322A-4194-9CB3-2DD364D4D58B}"/>
                </a:ext>
              </a:extLst>
            </p:cNvPr>
            <p:cNvGraphicFramePr>
              <a:graphicFrameLocks noChangeAspect="1"/>
            </p:cNvGraphicFramePr>
            <p:nvPr/>
          </p:nvGraphicFramePr>
          <p:xfrm>
            <a:off x="773" y="1917"/>
            <a:ext cx="164" cy="282"/>
          </p:xfrm>
          <a:graphic>
            <a:graphicData uri="http://schemas.openxmlformats.org/presentationml/2006/ole">
              <mc:AlternateContent xmlns:mc="http://schemas.openxmlformats.org/markup-compatibility/2006">
                <mc:Choice xmlns:v="urn:schemas-microsoft-com:vml" Requires="v">
                  <p:oleObj spid="_x0000_s49225" name="公式" r:id="rId6" imgW="114423" imgH="203375" progId="Equation.3">
                    <p:embed/>
                  </p:oleObj>
                </mc:Choice>
                <mc:Fallback>
                  <p:oleObj name="公式" r:id="rId6" imgW="114423" imgH="203375" progId="Equation.3">
                    <p:embed/>
                    <p:pic>
                      <p:nvPicPr>
                        <p:cNvPr id="0" name="Object 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3" y="1917"/>
                          <a:ext cx="164"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213" name="Text Box 34">
              <a:extLst>
                <a:ext uri="{FF2B5EF4-FFF2-40B4-BE49-F238E27FC236}">
                  <a16:creationId xmlns:a16="http://schemas.microsoft.com/office/drawing/2014/main" id="{5570A626-1A26-4179-8C25-112467EAAED5}"/>
                </a:ext>
              </a:extLst>
            </p:cNvPr>
            <p:cNvSpPr txBox="1">
              <a:spLocks noChangeArrowheads="1"/>
            </p:cNvSpPr>
            <p:nvPr/>
          </p:nvSpPr>
          <p:spPr bwMode="auto">
            <a:xfrm>
              <a:off x="1292" y="2523"/>
              <a:ext cx="272"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graphicFrame>
          <p:nvGraphicFramePr>
            <p:cNvPr id="49214" name="Object 35">
              <a:extLst>
                <a:ext uri="{FF2B5EF4-FFF2-40B4-BE49-F238E27FC236}">
                  <a16:creationId xmlns:a16="http://schemas.microsoft.com/office/drawing/2014/main" id="{41995F72-1DE1-4EA7-B1C3-031FA62AB09E}"/>
                </a:ext>
              </a:extLst>
            </p:cNvPr>
            <p:cNvGraphicFramePr>
              <a:graphicFrameLocks noChangeAspect="1"/>
            </p:cNvGraphicFramePr>
            <p:nvPr/>
          </p:nvGraphicFramePr>
          <p:xfrm>
            <a:off x="544" y="2599"/>
            <a:ext cx="209" cy="270"/>
          </p:xfrm>
          <a:graphic>
            <a:graphicData uri="http://schemas.openxmlformats.org/presentationml/2006/ole">
              <mc:AlternateContent xmlns:mc="http://schemas.openxmlformats.org/markup-compatibility/2006">
                <mc:Choice xmlns:v="urn:schemas-microsoft-com:vml" Requires="v">
                  <p:oleObj spid="_x0000_s49226" name="公式" r:id="rId8" imgW="164927" imgH="215988" progId="Equation.3">
                    <p:embed/>
                  </p:oleObj>
                </mc:Choice>
                <mc:Fallback>
                  <p:oleObj name="公式" r:id="rId8" imgW="164927" imgH="215988" progId="Equation.3">
                    <p:embed/>
                    <p:pic>
                      <p:nvPicPr>
                        <p:cNvPr id="0" name="Object 3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4" y="2599"/>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215" name="Text Box 36">
              <a:extLst>
                <a:ext uri="{FF2B5EF4-FFF2-40B4-BE49-F238E27FC236}">
                  <a16:creationId xmlns:a16="http://schemas.microsoft.com/office/drawing/2014/main" id="{3D70E2CD-0D70-42AC-8382-5DC44914664D}"/>
                </a:ext>
              </a:extLst>
            </p:cNvPr>
            <p:cNvSpPr txBox="1">
              <a:spLocks noChangeArrowheads="1"/>
            </p:cNvSpPr>
            <p:nvPr/>
          </p:nvSpPr>
          <p:spPr bwMode="auto">
            <a:xfrm>
              <a:off x="521" y="2326"/>
              <a:ext cx="260"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49216" name="Text Box 37">
              <a:extLst>
                <a:ext uri="{FF2B5EF4-FFF2-40B4-BE49-F238E27FC236}">
                  <a16:creationId xmlns:a16="http://schemas.microsoft.com/office/drawing/2014/main" id="{46588647-C9B4-4E81-A257-3F5EFD5A4619}"/>
                </a:ext>
              </a:extLst>
            </p:cNvPr>
            <p:cNvSpPr txBox="1">
              <a:spLocks noChangeArrowheads="1"/>
            </p:cNvSpPr>
            <p:nvPr/>
          </p:nvSpPr>
          <p:spPr bwMode="auto">
            <a:xfrm>
              <a:off x="533" y="2806"/>
              <a:ext cx="245"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49217" name="Oval 38">
              <a:extLst>
                <a:ext uri="{FF2B5EF4-FFF2-40B4-BE49-F238E27FC236}">
                  <a16:creationId xmlns:a16="http://schemas.microsoft.com/office/drawing/2014/main" id="{A5DE45D9-0D53-44F2-AFA8-0552A7F6FCAC}"/>
                </a:ext>
              </a:extLst>
            </p:cNvPr>
            <p:cNvSpPr>
              <a:spLocks noChangeArrowheads="1"/>
            </p:cNvSpPr>
            <p:nvPr/>
          </p:nvSpPr>
          <p:spPr bwMode="auto">
            <a:xfrm>
              <a:off x="601" y="2306"/>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9218" name="Oval 39">
              <a:extLst>
                <a:ext uri="{FF2B5EF4-FFF2-40B4-BE49-F238E27FC236}">
                  <a16:creationId xmlns:a16="http://schemas.microsoft.com/office/drawing/2014/main" id="{187E6295-B58D-4D9A-9233-4ECC31291899}"/>
                </a:ext>
              </a:extLst>
            </p:cNvPr>
            <p:cNvSpPr>
              <a:spLocks noChangeArrowheads="1"/>
            </p:cNvSpPr>
            <p:nvPr/>
          </p:nvSpPr>
          <p:spPr bwMode="auto">
            <a:xfrm>
              <a:off x="601" y="3090"/>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9219" name="Rectangle 40">
              <a:extLst>
                <a:ext uri="{FF2B5EF4-FFF2-40B4-BE49-F238E27FC236}">
                  <a16:creationId xmlns:a16="http://schemas.microsoft.com/office/drawing/2014/main" id="{36323C77-F82F-4B18-B3D4-5417808CF5E9}"/>
                </a:ext>
              </a:extLst>
            </p:cNvPr>
            <p:cNvSpPr>
              <a:spLocks noChangeArrowheads="1"/>
            </p:cNvSpPr>
            <p:nvPr/>
          </p:nvSpPr>
          <p:spPr bwMode="auto">
            <a:xfrm>
              <a:off x="1202" y="2568"/>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49159" name="Group 61">
            <a:extLst>
              <a:ext uri="{FF2B5EF4-FFF2-40B4-BE49-F238E27FC236}">
                <a16:creationId xmlns:a16="http://schemas.microsoft.com/office/drawing/2014/main" id="{B1A96779-F2F8-42B9-919F-033AB3723FB8}"/>
              </a:ext>
            </a:extLst>
          </p:cNvPr>
          <p:cNvGrpSpPr>
            <a:grpSpLocks/>
          </p:cNvGrpSpPr>
          <p:nvPr/>
        </p:nvGrpSpPr>
        <p:grpSpPr bwMode="auto">
          <a:xfrm>
            <a:off x="6588125" y="6446838"/>
            <a:ext cx="792163" cy="366712"/>
            <a:chOff x="4649" y="4020"/>
            <a:chExt cx="499" cy="231"/>
          </a:xfrm>
        </p:grpSpPr>
        <p:pic>
          <p:nvPicPr>
            <p:cNvPr id="49206" name="Picture 62" descr="78900">
              <a:extLst>
                <a:ext uri="{FF2B5EF4-FFF2-40B4-BE49-F238E27FC236}">
                  <a16:creationId xmlns:a16="http://schemas.microsoft.com/office/drawing/2014/main" id="{7BA7D34B-D23B-47EE-B9EA-4E2F534C68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207" name="Text Box 63">
              <a:hlinkClick r:id="" action="ppaction://hlinkshowjump?jump=firstslide"/>
              <a:extLst>
                <a:ext uri="{FF2B5EF4-FFF2-40B4-BE49-F238E27FC236}">
                  <a16:creationId xmlns:a16="http://schemas.microsoft.com/office/drawing/2014/main" id="{1013249B-6256-4BE2-955F-BF41B8A2A3F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graphicFrame>
        <p:nvGraphicFramePr>
          <p:cNvPr id="683073" name="Object 65">
            <a:extLst>
              <a:ext uri="{FF2B5EF4-FFF2-40B4-BE49-F238E27FC236}">
                <a16:creationId xmlns:a16="http://schemas.microsoft.com/office/drawing/2014/main" id="{A469F9C3-AA5A-4E7A-BB80-953497F1334F}"/>
              </a:ext>
            </a:extLst>
          </p:cNvPr>
          <p:cNvGraphicFramePr>
            <a:graphicFrameLocks noChangeAspect="1"/>
          </p:cNvGraphicFramePr>
          <p:nvPr/>
        </p:nvGraphicFramePr>
        <p:xfrm>
          <a:off x="2555875" y="1268413"/>
          <a:ext cx="1800225" cy="738187"/>
        </p:xfrm>
        <a:graphic>
          <a:graphicData uri="http://schemas.openxmlformats.org/presentationml/2006/ole">
            <mc:AlternateContent xmlns:mc="http://schemas.openxmlformats.org/markup-compatibility/2006">
              <mc:Choice xmlns:v="urn:schemas-microsoft-com:vml" Requires="v">
                <p:oleObj spid="_x0000_s49227" name="公式" r:id="rId10" imgW="634852" imgH="253825" progId="Equation.3">
                  <p:embed/>
                </p:oleObj>
              </mc:Choice>
              <mc:Fallback>
                <p:oleObj name="公式" r:id="rId10" imgW="634852" imgH="253825" progId="Equation.3">
                  <p:embed/>
                  <p:pic>
                    <p:nvPicPr>
                      <p:cNvPr id="0" name="Object 6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55875" y="1268413"/>
                        <a:ext cx="1800225" cy="738187"/>
                      </a:xfrm>
                      <a:prstGeom prst="rect">
                        <a:avLst/>
                      </a:prstGeom>
                      <a:gradFill rotWithShape="1">
                        <a:gsLst>
                          <a:gs pos="0">
                            <a:srgbClr val="00FF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 name="Group 72">
            <a:extLst>
              <a:ext uri="{FF2B5EF4-FFF2-40B4-BE49-F238E27FC236}">
                <a16:creationId xmlns:a16="http://schemas.microsoft.com/office/drawing/2014/main" id="{A83E4195-7219-4C26-B797-E0F178B21B0B}"/>
              </a:ext>
            </a:extLst>
          </p:cNvPr>
          <p:cNvGrpSpPr>
            <a:grpSpLocks/>
          </p:cNvGrpSpPr>
          <p:nvPr/>
        </p:nvGrpSpPr>
        <p:grpSpPr bwMode="auto">
          <a:xfrm>
            <a:off x="611188" y="2565400"/>
            <a:ext cx="1620837" cy="1917700"/>
            <a:chOff x="748" y="1736"/>
            <a:chExt cx="1128" cy="1327"/>
          </a:xfrm>
        </p:grpSpPr>
        <p:sp>
          <p:nvSpPr>
            <p:cNvPr id="49190" name="Line 73">
              <a:extLst>
                <a:ext uri="{FF2B5EF4-FFF2-40B4-BE49-F238E27FC236}">
                  <a16:creationId xmlns:a16="http://schemas.microsoft.com/office/drawing/2014/main" id="{48318B15-1840-4F75-9078-64CD076394D8}"/>
                </a:ext>
              </a:extLst>
            </p:cNvPr>
            <p:cNvSpPr>
              <a:spLocks noChangeShapeType="1"/>
            </p:cNvSpPr>
            <p:nvPr/>
          </p:nvSpPr>
          <p:spPr bwMode="auto">
            <a:xfrm flipH="1">
              <a:off x="1474" y="2750"/>
              <a:ext cx="3" cy="22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1" name="Line 74">
              <a:extLst>
                <a:ext uri="{FF2B5EF4-FFF2-40B4-BE49-F238E27FC236}">
                  <a16:creationId xmlns:a16="http://schemas.microsoft.com/office/drawing/2014/main" id="{5D180A58-74B8-43BC-BEF0-E6FE4A9E1082}"/>
                </a:ext>
              </a:extLst>
            </p:cNvPr>
            <p:cNvSpPr>
              <a:spLocks noChangeShapeType="1"/>
            </p:cNvSpPr>
            <p:nvPr/>
          </p:nvSpPr>
          <p:spPr bwMode="auto">
            <a:xfrm>
              <a:off x="893" y="2159"/>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2" name="Line 75">
              <a:extLst>
                <a:ext uri="{FF2B5EF4-FFF2-40B4-BE49-F238E27FC236}">
                  <a16:creationId xmlns:a16="http://schemas.microsoft.com/office/drawing/2014/main" id="{3EC2FC34-6C76-4859-A762-6FBF0BAC5062}"/>
                </a:ext>
              </a:extLst>
            </p:cNvPr>
            <p:cNvSpPr>
              <a:spLocks noChangeShapeType="1"/>
            </p:cNvSpPr>
            <p:nvPr/>
          </p:nvSpPr>
          <p:spPr bwMode="auto">
            <a:xfrm>
              <a:off x="884" y="2976"/>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3" name="Line 76">
              <a:extLst>
                <a:ext uri="{FF2B5EF4-FFF2-40B4-BE49-F238E27FC236}">
                  <a16:creationId xmlns:a16="http://schemas.microsoft.com/office/drawing/2014/main" id="{D9DA5A64-D458-41A0-8900-0A1173B76640}"/>
                </a:ext>
              </a:extLst>
            </p:cNvPr>
            <p:cNvSpPr>
              <a:spLocks noChangeShapeType="1"/>
            </p:cNvSpPr>
            <p:nvPr/>
          </p:nvSpPr>
          <p:spPr bwMode="auto">
            <a:xfrm>
              <a:off x="924" y="2049"/>
              <a:ext cx="384"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9194" name="Object 77">
              <a:extLst>
                <a:ext uri="{FF2B5EF4-FFF2-40B4-BE49-F238E27FC236}">
                  <a16:creationId xmlns:a16="http://schemas.microsoft.com/office/drawing/2014/main" id="{5AD64EBE-9B5D-46B7-BD3D-DCE88C92A37C}"/>
                </a:ext>
              </a:extLst>
            </p:cNvPr>
            <p:cNvGraphicFramePr>
              <a:graphicFrameLocks noChangeAspect="1"/>
            </p:cNvGraphicFramePr>
            <p:nvPr/>
          </p:nvGraphicFramePr>
          <p:xfrm>
            <a:off x="1000" y="1736"/>
            <a:ext cx="164" cy="282"/>
          </p:xfrm>
          <a:graphic>
            <a:graphicData uri="http://schemas.openxmlformats.org/presentationml/2006/ole">
              <mc:AlternateContent xmlns:mc="http://schemas.openxmlformats.org/markup-compatibility/2006">
                <mc:Choice xmlns:v="urn:schemas-microsoft-com:vml" Requires="v">
                  <p:oleObj spid="_x0000_s49228" name="公式" r:id="rId12" imgW="114423" imgH="203375" progId="Equation.3">
                    <p:embed/>
                  </p:oleObj>
                </mc:Choice>
                <mc:Fallback>
                  <p:oleObj name="公式" r:id="rId12" imgW="114423" imgH="203375" progId="Equation.3">
                    <p:embed/>
                    <p:pic>
                      <p:nvPicPr>
                        <p:cNvPr id="0" name="Object 7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00" y="1736"/>
                          <a:ext cx="164"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95" name="Text Box 78">
              <a:extLst>
                <a:ext uri="{FF2B5EF4-FFF2-40B4-BE49-F238E27FC236}">
                  <a16:creationId xmlns:a16="http://schemas.microsoft.com/office/drawing/2014/main" id="{85630E30-38D9-4CDC-845A-EB8B709CD031}"/>
                </a:ext>
              </a:extLst>
            </p:cNvPr>
            <p:cNvSpPr txBox="1">
              <a:spLocks noChangeArrowheads="1"/>
            </p:cNvSpPr>
            <p:nvPr/>
          </p:nvSpPr>
          <p:spPr bwMode="auto">
            <a:xfrm>
              <a:off x="1610" y="2341"/>
              <a:ext cx="266"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L</a:t>
              </a:r>
            </a:p>
          </p:txBody>
        </p:sp>
        <p:graphicFrame>
          <p:nvGraphicFramePr>
            <p:cNvPr id="49196" name="Object 79">
              <a:extLst>
                <a:ext uri="{FF2B5EF4-FFF2-40B4-BE49-F238E27FC236}">
                  <a16:creationId xmlns:a16="http://schemas.microsoft.com/office/drawing/2014/main" id="{2C86C54B-6FE1-455A-93E2-27BBB0530C1F}"/>
                </a:ext>
              </a:extLst>
            </p:cNvPr>
            <p:cNvGraphicFramePr>
              <a:graphicFrameLocks noChangeAspect="1"/>
            </p:cNvGraphicFramePr>
            <p:nvPr/>
          </p:nvGraphicFramePr>
          <p:xfrm>
            <a:off x="768" y="2413"/>
            <a:ext cx="261" cy="337"/>
          </p:xfrm>
          <a:graphic>
            <a:graphicData uri="http://schemas.openxmlformats.org/presentationml/2006/ole">
              <mc:AlternateContent xmlns:mc="http://schemas.openxmlformats.org/markup-compatibility/2006">
                <mc:Choice xmlns:v="urn:schemas-microsoft-com:vml" Requires="v">
                  <p:oleObj spid="_x0000_s49229" name="公式" r:id="rId14" imgW="164927" imgH="215988" progId="Equation.3">
                    <p:embed/>
                  </p:oleObj>
                </mc:Choice>
                <mc:Fallback>
                  <p:oleObj name="公式" r:id="rId14" imgW="164927" imgH="215988" progId="Equation.3">
                    <p:embed/>
                    <p:pic>
                      <p:nvPicPr>
                        <p:cNvPr id="0" name="Object 7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8" y="2413"/>
                          <a:ext cx="261" cy="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197" name="Text Box 80">
              <a:extLst>
                <a:ext uri="{FF2B5EF4-FFF2-40B4-BE49-F238E27FC236}">
                  <a16:creationId xmlns:a16="http://schemas.microsoft.com/office/drawing/2014/main" id="{1863778C-CAA4-4C43-963A-B39A78F3C13D}"/>
                </a:ext>
              </a:extLst>
            </p:cNvPr>
            <p:cNvSpPr txBox="1">
              <a:spLocks noChangeArrowheads="1"/>
            </p:cNvSpPr>
            <p:nvPr/>
          </p:nvSpPr>
          <p:spPr bwMode="auto">
            <a:xfrm>
              <a:off x="748" y="2145"/>
              <a:ext cx="267"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49198" name="Text Box 81">
              <a:extLst>
                <a:ext uri="{FF2B5EF4-FFF2-40B4-BE49-F238E27FC236}">
                  <a16:creationId xmlns:a16="http://schemas.microsoft.com/office/drawing/2014/main" id="{6C07C6B3-FC68-4395-992A-62B14644E466}"/>
                </a:ext>
              </a:extLst>
            </p:cNvPr>
            <p:cNvSpPr txBox="1">
              <a:spLocks noChangeArrowheads="1"/>
            </p:cNvSpPr>
            <p:nvPr/>
          </p:nvSpPr>
          <p:spPr bwMode="auto">
            <a:xfrm>
              <a:off x="748" y="2704"/>
              <a:ext cx="252"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49199" name="Oval 82">
              <a:extLst>
                <a:ext uri="{FF2B5EF4-FFF2-40B4-BE49-F238E27FC236}">
                  <a16:creationId xmlns:a16="http://schemas.microsoft.com/office/drawing/2014/main" id="{F41DAB4C-6C51-4370-A74E-EF84B951764F}"/>
                </a:ext>
              </a:extLst>
            </p:cNvPr>
            <p:cNvSpPr>
              <a:spLocks noChangeArrowheads="1"/>
            </p:cNvSpPr>
            <p:nvPr/>
          </p:nvSpPr>
          <p:spPr bwMode="auto">
            <a:xfrm>
              <a:off x="828" y="2125"/>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9200" name="Oval 83">
              <a:extLst>
                <a:ext uri="{FF2B5EF4-FFF2-40B4-BE49-F238E27FC236}">
                  <a16:creationId xmlns:a16="http://schemas.microsoft.com/office/drawing/2014/main" id="{701F57B1-7941-4B9A-9C47-05759DCD1B8A}"/>
                </a:ext>
              </a:extLst>
            </p:cNvPr>
            <p:cNvSpPr>
              <a:spLocks noChangeArrowheads="1"/>
            </p:cNvSpPr>
            <p:nvPr/>
          </p:nvSpPr>
          <p:spPr bwMode="auto">
            <a:xfrm>
              <a:off x="828" y="2954"/>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9201" name="Line 84">
              <a:extLst>
                <a:ext uri="{FF2B5EF4-FFF2-40B4-BE49-F238E27FC236}">
                  <a16:creationId xmlns:a16="http://schemas.microsoft.com/office/drawing/2014/main" id="{A2C7E3F7-3E33-4F15-B274-9E0EE5543A88}"/>
                </a:ext>
              </a:extLst>
            </p:cNvPr>
            <p:cNvSpPr>
              <a:spLocks noChangeShapeType="1"/>
            </p:cNvSpPr>
            <p:nvPr/>
          </p:nvSpPr>
          <p:spPr bwMode="auto">
            <a:xfrm>
              <a:off x="1472" y="2158"/>
              <a:ext cx="0" cy="18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9202" name="Group 85">
              <a:extLst>
                <a:ext uri="{FF2B5EF4-FFF2-40B4-BE49-F238E27FC236}">
                  <a16:creationId xmlns:a16="http://schemas.microsoft.com/office/drawing/2014/main" id="{A11B813A-A6DF-4158-8E62-A8891A592DE6}"/>
                </a:ext>
              </a:extLst>
            </p:cNvPr>
            <p:cNvGrpSpPr>
              <a:grpSpLocks/>
            </p:cNvGrpSpPr>
            <p:nvPr/>
          </p:nvGrpSpPr>
          <p:grpSpPr bwMode="auto">
            <a:xfrm rot="5400000">
              <a:off x="1020" y="2251"/>
              <a:ext cx="499" cy="590"/>
              <a:chOff x="476" y="663"/>
              <a:chExt cx="771" cy="862"/>
            </a:xfrm>
          </p:grpSpPr>
          <p:sp>
            <p:nvSpPr>
              <p:cNvPr id="49203" name="AutoShape 86">
                <a:extLst>
                  <a:ext uri="{FF2B5EF4-FFF2-40B4-BE49-F238E27FC236}">
                    <a16:creationId xmlns:a16="http://schemas.microsoft.com/office/drawing/2014/main" id="{EC5F8D72-636F-42B6-84F3-3BC8F13F413F}"/>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49204" name="AutoShape 87">
                <a:extLst>
                  <a:ext uri="{FF2B5EF4-FFF2-40B4-BE49-F238E27FC236}">
                    <a16:creationId xmlns:a16="http://schemas.microsoft.com/office/drawing/2014/main" id="{F087C451-9A50-4FC4-B95B-6F360415D329}"/>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49205" name="AutoShape 88">
                <a:extLst>
                  <a:ext uri="{FF2B5EF4-FFF2-40B4-BE49-F238E27FC236}">
                    <a16:creationId xmlns:a16="http://schemas.microsoft.com/office/drawing/2014/main" id="{78E34A77-1CEB-4C20-9558-4FCBCC1959FA}"/>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aphicFrame>
        <p:nvGraphicFramePr>
          <p:cNvPr id="683097" name="Object 89">
            <a:extLst>
              <a:ext uri="{FF2B5EF4-FFF2-40B4-BE49-F238E27FC236}">
                <a16:creationId xmlns:a16="http://schemas.microsoft.com/office/drawing/2014/main" id="{EA0EB7F3-A2B9-4BA2-B92F-0942261744A5}"/>
              </a:ext>
            </a:extLst>
          </p:cNvPr>
          <p:cNvGraphicFramePr>
            <a:graphicFrameLocks noChangeAspect="1"/>
          </p:cNvGraphicFramePr>
          <p:nvPr/>
        </p:nvGraphicFramePr>
        <p:xfrm>
          <a:off x="2555875" y="3284538"/>
          <a:ext cx="2087563" cy="779462"/>
        </p:xfrm>
        <a:graphic>
          <a:graphicData uri="http://schemas.openxmlformats.org/presentationml/2006/ole">
            <mc:AlternateContent xmlns:mc="http://schemas.openxmlformats.org/markup-compatibility/2006">
              <mc:Choice xmlns:v="urn:schemas-microsoft-com:vml" Requires="v">
                <p:oleObj spid="_x0000_s49230" name="公式" r:id="rId16" imgW="1320997" imgH="253825" progId="Equation.3">
                  <p:embed/>
                </p:oleObj>
              </mc:Choice>
              <mc:Fallback>
                <p:oleObj name="公式" r:id="rId16" imgW="1320997" imgH="253825" progId="Equation.3">
                  <p:embed/>
                  <p:pic>
                    <p:nvPicPr>
                      <p:cNvPr id="0" name="Object 89"/>
                      <p:cNvPicPr>
                        <a:picLocks noChangeAspect="1" noChangeArrowheads="1"/>
                      </p:cNvPicPr>
                      <p:nvPr/>
                    </p:nvPicPr>
                    <p:blipFill>
                      <a:blip r:embed="rId17">
                        <a:extLst>
                          <a:ext uri="{28A0092B-C50C-407E-A947-70E740481C1C}">
                            <a14:useLocalDpi xmlns:a14="http://schemas.microsoft.com/office/drawing/2010/main" val="0"/>
                          </a:ext>
                        </a:extLst>
                      </a:blip>
                      <a:srcRect r="40846"/>
                      <a:stretch>
                        <a:fillRect/>
                      </a:stretch>
                    </p:blipFill>
                    <p:spPr bwMode="auto">
                      <a:xfrm>
                        <a:off x="2555875" y="3284538"/>
                        <a:ext cx="2087563" cy="779462"/>
                      </a:xfrm>
                      <a:prstGeom prst="rect">
                        <a:avLst/>
                      </a:prstGeom>
                      <a:gradFill rotWithShape="1">
                        <a:gsLst>
                          <a:gs pos="0">
                            <a:srgbClr val="00FF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3098" name="Object 90">
            <a:extLst>
              <a:ext uri="{FF2B5EF4-FFF2-40B4-BE49-F238E27FC236}">
                <a16:creationId xmlns:a16="http://schemas.microsoft.com/office/drawing/2014/main" id="{EABA7BE4-DF1F-4828-893C-8E2E2A56F3DF}"/>
              </a:ext>
            </a:extLst>
          </p:cNvPr>
          <p:cNvGraphicFramePr>
            <a:graphicFrameLocks noChangeAspect="1"/>
          </p:cNvGraphicFramePr>
          <p:nvPr/>
        </p:nvGraphicFramePr>
        <p:xfrm>
          <a:off x="5364163" y="2760663"/>
          <a:ext cx="2592387" cy="812800"/>
        </p:xfrm>
        <a:graphic>
          <a:graphicData uri="http://schemas.openxmlformats.org/presentationml/2006/ole">
            <mc:AlternateContent xmlns:mc="http://schemas.openxmlformats.org/markup-compatibility/2006">
              <mc:Choice xmlns:v="urn:schemas-microsoft-com:vml" Requires="v">
                <p:oleObj spid="_x0000_s49231" name="公式" r:id="rId18" imgW="1435026" imgH="444588" progId="Equation.3">
                  <p:embed/>
                </p:oleObj>
              </mc:Choice>
              <mc:Fallback>
                <p:oleObj name="公式" r:id="rId18" imgW="1435026" imgH="444588" progId="Equation.3">
                  <p:embed/>
                  <p:pic>
                    <p:nvPicPr>
                      <p:cNvPr id="0" name="Object 9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364163" y="2760663"/>
                        <a:ext cx="2592387" cy="81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3099" name="Object 91">
            <a:extLst>
              <a:ext uri="{FF2B5EF4-FFF2-40B4-BE49-F238E27FC236}">
                <a16:creationId xmlns:a16="http://schemas.microsoft.com/office/drawing/2014/main" id="{F05FBAB0-A4E4-45B4-AF83-DA6C185FADE6}"/>
              </a:ext>
            </a:extLst>
          </p:cNvPr>
          <p:cNvGraphicFramePr>
            <a:graphicFrameLocks noChangeAspect="1"/>
          </p:cNvGraphicFramePr>
          <p:nvPr/>
        </p:nvGraphicFramePr>
        <p:xfrm>
          <a:off x="5437188" y="4724400"/>
          <a:ext cx="3095625" cy="906463"/>
        </p:xfrm>
        <a:graphic>
          <a:graphicData uri="http://schemas.openxmlformats.org/presentationml/2006/ole">
            <mc:AlternateContent xmlns:mc="http://schemas.openxmlformats.org/markup-compatibility/2006">
              <mc:Choice xmlns:v="urn:schemas-microsoft-com:vml" Requires="v">
                <p:oleObj spid="_x0000_s49232" name="公式" r:id="rId20" imgW="1587327" imgH="457200" progId="Equation.3">
                  <p:embed/>
                </p:oleObj>
              </mc:Choice>
              <mc:Fallback>
                <p:oleObj name="公式" r:id="rId20" imgW="1587327" imgH="457200" progId="Equation.3">
                  <p:embed/>
                  <p:pic>
                    <p:nvPicPr>
                      <p:cNvPr id="0" name="Object 9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437188" y="4724400"/>
                        <a:ext cx="3095625" cy="906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 name="Group 92">
            <a:extLst>
              <a:ext uri="{FF2B5EF4-FFF2-40B4-BE49-F238E27FC236}">
                <a16:creationId xmlns:a16="http://schemas.microsoft.com/office/drawing/2014/main" id="{6E97DB53-204C-47F1-BC5F-D9DA6EF83BC6}"/>
              </a:ext>
            </a:extLst>
          </p:cNvPr>
          <p:cNvGrpSpPr>
            <a:grpSpLocks/>
          </p:cNvGrpSpPr>
          <p:nvPr/>
        </p:nvGrpSpPr>
        <p:grpSpPr bwMode="auto">
          <a:xfrm>
            <a:off x="539750" y="4508500"/>
            <a:ext cx="1616075" cy="1889125"/>
            <a:chOff x="3061" y="511"/>
            <a:chExt cx="1101" cy="1226"/>
          </a:xfrm>
        </p:grpSpPr>
        <p:sp>
          <p:nvSpPr>
            <p:cNvPr id="49176" name="Line 93">
              <a:extLst>
                <a:ext uri="{FF2B5EF4-FFF2-40B4-BE49-F238E27FC236}">
                  <a16:creationId xmlns:a16="http://schemas.microsoft.com/office/drawing/2014/main" id="{FF343B30-C125-4524-BA72-A267F5A54D53}"/>
                </a:ext>
              </a:extLst>
            </p:cNvPr>
            <p:cNvSpPr>
              <a:spLocks noChangeShapeType="1"/>
            </p:cNvSpPr>
            <p:nvPr/>
          </p:nvSpPr>
          <p:spPr bwMode="auto">
            <a:xfrm flipH="1">
              <a:off x="3782" y="1298"/>
              <a:ext cx="5" cy="39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77" name="Line 94">
              <a:extLst>
                <a:ext uri="{FF2B5EF4-FFF2-40B4-BE49-F238E27FC236}">
                  <a16:creationId xmlns:a16="http://schemas.microsoft.com/office/drawing/2014/main" id="{2A85F538-BCE1-4227-9455-75EF4D73E2FE}"/>
                </a:ext>
              </a:extLst>
            </p:cNvPr>
            <p:cNvSpPr>
              <a:spLocks noChangeShapeType="1"/>
            </p:cNvSpPr>
            <p:nvPr/>
          </p:nvSpPr>
          <p:spPr bwMode="auto">
            <a:xfrm>
              <a:off x="3206" y="934"/>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78" name="Line 95">
              <a:extLst>
                <a:ext uri="{FF2B5EF4-FFF2-40B4-BE49-F238E27FC236}">
                  <a16:creationId xmlns:a16="http://schemas.microsoft.com/office/drawing/2014/main" id="{57F4BE5A-9587-4232-9427-256365A0E3D3}"/>
                </a:ext>
              </a:extLst>
            </p:cNvPr>
            <p:cNvSpPr>
              <a:spLocks noChangeShapeType="1"/>
            </p:cNvSpPr>
            <p:nvPr/>
          </p:nvSpPr>
          <p:spPr bwMode="auto">
            <a:xfrm>
              <a:off x="3206" y="1676"/>
              <a:ext cx="57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79" name="Line 96">
              <a:extLst>
                <a:ext uri="{FF2B5EF4-FFF2-40B4-BE49-F238E27FC236}">
                  <a16:creationId xmlns:a16="http://schemas.microsoft.com/office/drawing/2014/main" id="{621CEF11-58E2-4B91-8639-74584521FF1F}"/>
                </a:ext>
              </a:extLst>
            </p:cNvPr>
            <p:cNvSpPr>
              <a:spLocks noChangeShapeType="1"/>
            </p:cNvSpPr>
            <p:nvPr/>
          </p:nvSpPr>
          <p:spPr bwMode="auto">
            <a:xfrm>
              <a:off x="3237" y="824"/>
              <a:ext cx="384"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9180" name="Object 97">
              <a:extLst>
                <a:ext uri="{FF2B5EF4-FFF2-40B4-BE49-F238E27FC236}">
                  <a16:creationId xmlns:a16="http://schemas.microsoft.com/office/drawing/2014/main" id="{6A29F274-C34C-4EBD-8D8A-D54CE5E58442}"/>
                </a:ext>
              </a:extLst>
            </p:cNvPr>
            <p:cNvGraphicFramePr>
              <a:graphicFrameLocks noChangeAspect="1"/>
            </p:cNvGraphicFramePr>
            <p:nvPr/>
          </p:nvGraphicFramePr>
          <p:xfrm>
            <a:off x="3313" y="511"/>
            <a:ext cx="164" cy="282"/>
          </p:xfrm>
          <a:graphic>
            <a:graphicData uri="http://schemas.openxmlformats.org/presentationml/2006/ole">
              <mc:AlternateContent xmlns:mc="http://schemas.openxmlformats.org/markup-compatibility/2006">
                <mc:Choice xmlns:v="urn:schemas-microsoft-com:vml" Requires="v">
                  <p:oleObj spid="_x0000_s49233" name="公式" r:id="rId22" imgW="114423" imgH="203375" progId="Equation.3">
                    <p:embed/>
                  </p:oleObj>
                </mc:Choice>
                <mc:Fallback>
                  <p:oleObj name="公式" r:id="rId22" imgW="114423" imgH="203375" progId="Equation.3">
                    <p:embed/>
                    <p:pic>
                      <p:nvPicPr>
                        <p:cNvPr id="0" name="Object 9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313" y="511"/>
                          <a:ext cx="164"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81" name="Text Box 98">
              <a:extLst>
                <a:ext uri="{FF2B5EF4-FFF2-40B4-BE49-F238E27FC236}">
                  <a16:creationId xmlns:a16="http://schemas.microsoft.com/office/drawing/2014/main" id="{9382DC69-01AC-4B6D-A7DA-877F809FEB8A}"/>
                </a:ext>
              </a:extLst>
            </p:cNvPr>
            <p:cNvSpPr txBox="1">
              <a:spLocks noChangeArrowheads="1"/>
            </p:cNvSpPr>
            <p:nvPr/>
          </p:nvSpPr>
          <p:spPr bwMode="auto">
            <a:xfrm>
              <a:off x="3875" y="1082"/>
              <a:ext cx="28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C</a:t>
              </a:r>
            </a:p>
          </p:txBody>
        </p:sp>
        <p:graphicFrame>
          <p:nvGraphicFramePr>
            <p:cNvPr id="49182" name="Object 99">
              <a:extLst>
                <a:ext uri="{FF2B5EF4-FFF2-40B4-BE49-F238E27FC236}">
                  <a16:creationId xmlns:a16="http://schemas.microsoft.com/office/drawing/2014/main" id="{9D071D09-EB29-4114-8D5B-DE2F390F0C70}"/>
                </a:ext>
              </a:extLst>
            </p:cNvPr>
            <p:cNvGraphicFramePr>
              <a:graphicFrameLocks noChangeAspect="1"/>
            </p:cNvGraphicFramePr>
            <p:nvPr/>
          </p:nvGraphicFramePr>
          <p:xfrm>
            <a:off x="3084" y="1193"/>
            <a:ext cx="208" cy="270"/>
          </p:xfrm>
          <a:graphic>
            <a:graphicData uri="http://schemas.openxmlformats.org/presentationml/2006/ole">
              <mc:AlternateContent xmlns:mc="http://schemas.openxmlformats.org/markup-compatibility/2006">
                <mc:Choice xmlns:v="urn:schemas-microsoft-com:vml" Requires="v">
                  <p:oleObj spid="_x0000_s49234" name="公式" r:id="rId24" imgW="164927" imgH="215988" progId="Equation.3">
                    <p:embed/>
                  </p:oleObj>
                </mc:Choice>
                <mc:Fallback>
                  <p:oleObj name="公式" r:id="rId24" imgW="164927" imgH="215988" progId="Equation.3">
                    <p:embed/>
                    <p:pic>
                      <p:nvPicPr>
                        <p:cNvPr id="0" name="Object 99"/>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084" y="1193"/>
                          <a:ext cx="20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183" name="Text Box 100">
              <a:extLst>
                <a:ext uri="{FF2B5EF4-FFF2-40B4-BE49-F238E27FC236}">
                  <a16:creationId xmlns:a16="http://schemas.microsoft.com/office/drawing/2014/main" id="{9BE38A1F-5100-442D-B61E-14A3D90A09F0}"/>
                </a:ext>
              </a:extLst>
            </p:cNvPr>
            <p:cNvSpPr txBox="1">
              <a:spLocks noChangeArrowheads="1"/>
            </p:cNvSpPr>
            <p:nvPr/>
          </p:nvSpPr>
          <p:spPr bwMode="auto">
            <a:xfrm>
              <a:off x="3061" y="920"/>
              <a:ext cx="262"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49184" name="Text Box 101">
              <a:extLst>
                <a:ext uri="{FF2B5EF4-FFF2-40B4-BE49-F238E27FC236}">
                  <a16:creationId xmlns:a16="http://schemas.microsoft.com/office/drawing/2014/main" id="{0DD4CD07-D2B9-4087-89DB-4EC5D918FC80}"/>
                </a:ext>
              </a:extLst>
            </p:cNvPr>
            <p:cNvSpPr txBox="1">
              <a:spLocks noChangeArrowheads="1"/>
            </p:cNvSpPr>
            <p:nvPr/>
          </p:nvSpPr>
          <p:spPr bwMode="auto">
            <a:xfrm>
              <a:off x="3073" y="1400"/>
              <a:ext cx="246"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49185" name="Oval 102">
              <a:extLst>
                <a:ext uri="{FF2B5EF4-FFF2-40B4-BE49-F238E27FC236}">
                  <a16:creationId xmlns:a16="http://schemas.microsoft.com/office/drawing/2014/main" id="{459FBE41-7986-43E0-86CC-F65425DB09B9}"/>
                </a:ext>
              </a:extLst>
            </p:cNvPr>
            <p:cNvSpPr>
              <a:spLocks noChangeArrowheads="1"/>
            </p:cNvSpPr>
            <p:nvPr/>
          </p:nvSpPr>
          <p:spPr bwMode="auto">
            <a:xfrm>
              <a:off x="3141" y="900"/>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9186" name="Oval 103">
              <a:extLst>
                <a:ext uri="{FF2B5EF4-FFF2-40B4-BE49-F238E27FC236}">
                  <a16:creationId xmlns:a16="http://schemas.microsoft.com/office/drawing/2014/main" id="{130FAC52-0302-4C9A-BEAB-1B26D3CA98B6}"/>
                </a:ext>
              </a:extLst>
            </p:cNvPr>
            <p:cNvSpPr>
              <a:spLocks noChangeArrowheads="1"/>
            </p:cNvSpPr>
            <p:nvPr/>
          </p:nvSpPr>
          <p:spPr bwMode="auto">
            <a:xfrm>
              <a:off x="3141" y="1640"/>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49187" name="Line 104">
              <a:extLst>
                <a:ext uri="{FF2B5EF4-FFF2-40B4-BE49-F238E27FC236}">
                  <a16:creationId xmlns:a16="http://schemas.microsoft.com/office/drawing/2014/main" id="{D0D6B8D1-9E17-4C5A-BC8D-6951503D6CF7}"/>
                </a:ext>
              </a:extLst>
            </p:cNvPr>
            <p:cNvSpPr>
              <a:spLocks noChangeShapeType="1"/>
            </p:cNvSpPr>
            <p:nvPr/>
          </p:nvSpPr>
          <p:spPr bwMode="auto">
            <a:xfrm>
              <a:off x="3696" y="1207"/>
              <a:ext cx="181"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188" name="Line 105">
              <a:extLst>
                <a:ext uri="{FF2B5EF4-FFF2-40B4-BE49-F238E27FC236}">
                  <a16:creationId xmlns:a16="http://schemas.microsoft.com/office/drawing/2014/main" id="{A18D8990-1192-48FB-B119-809E7487CDD6}"/>
                </a:ext>
              </a:extLst>
            </p:cNvPr>
            <p:cNvSpPr>
              <a:spLocks noChangeShapeType="1"/>
            </p:cNvSpPr>
            <p:nvPr/>
          </p:nvSpPr>
          <p:spPr bwMode="auto">
            <a:xfrm>
              <a:off x="3696" y="1298"/>
              <a:ext cx="181"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189" name="Line 106">
              <a:extLst>
                <a:ext uri="{FF2B5EF4-FFF2-40B4-BE49-F238E27FC236}">
                  <a16:creationId xmlns:a16="http://schemas.microsoft.com/office/drawing/2014/main" id="{9A574749-927A-425A-91C1-40BA7C1EB952}"/>
                </a:ext>
              </a:extLst>
            </p:cNvPr>
            <p:cNvSpPr>
              <a:spLocks noChangeShapeType="1"/>
            </p:cNvSpPr>
            <p:nvPr/>
          </p:nvSpPr>
          <p:spPr bwMode="auto">
            <a:xfrm>
              <a:off x="3787" y="935"/>
              <a:ext cx="0" cy="27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aphicFrame>
        <p:nvGraphicFramePr>
          <p:cNvPr id="683115" name="Object 107">
            <a:extLst>
              <a:ext uri="{FF2B5EF4-FFF2-40B4-BE49-F238E27FC236}">
                <a16:creationId xmlns:a16="http://schemas.microsoft.com/office/drawing/2014/main" id="{D7B590B1-522E-4276-AF88-600AB0211B64}"/>
              </a:ext>
            </a:extLst>
          </p:cNvPr>
          <p:cNvGraphicFramePr>
            <a:graphicFrameLocks noChangeAspect="1"/>
          </p:cNvGraphicFramePr>
          <p:nvPr/>
        </p:nvGraphicFramePr>
        <p:xfrm>
          <a:off x="5487988" y="1611313"/>
          <a:ext cx="2179637" cy="881062"/>
        </p:xfrm>
        <a:graphic>
          <a:graphicData uri="http://schemas.openxmlformats.org/presentationml/2006/ole">
            <mc:AlternateContent xmlns:mc="http://schemas.openxmlformats.org/markup-compatibility/2006">
              <mc:Choice xmlns:v="urn:schemas-microsoft-com:vml" Requires="v">
                <p:oleObj spid="_x0000_s49235" name="公式" r:id="rId26" imgW="1143049" imgH="457200" progId="Equation.3">
                  <p:embed/>
                </p:oleObj>
              </mc:Choice>
              <mc:Fallback>
                <p:oleObj name="公式" r:id="rId26" imgW="1143049" imgH="457200" progId="Equation.3">
                  <p:embed/>
                  <p:pic>
                    <p:nvPicPr>
                      <p:cNvPr id="0" name="Object 107"/>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487988" y="1611313"/>
                        <a:ext cx="2179637" cy="881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3116" name="Object 108">
            <a:extLst>
              <a:ext uri="{FF2B5EF4-FFF2-40B4-BE49-F238E27FC236}">
                <a16:creationId xmlns:a16="http://schemas.microsoft.com/office/drawing/2014/main" id="{F589A30A-D74C-4FBA-AB3D-996E1E698079}"/>
              </a:ext>
            </a:extLst>
          </p:cNvPr>
          <p:cNvGraphicFramePr>
            <a:graphicFrameLocks noChangeAspect="1"/>
          </p:cNvGraphicFramePr>
          <p:nvPr/>
        </p:nvGraphicFramePr>
        <p:xfrm>
          <a:off x="5435600" y="3573463"/>
          <a:ext cx="2592388" cy="889000"/>
        </p:xfrm>
        <a:graphic>
          <a:graphicData uri="http://schemas.openxmlformats.org/presentationml/2006/ole">
            <mc:AlternateContent xmlns:mc="http://schemas.openxmlformats.org/markup-compatibility/2006">
              <mc:Choice xmlns:v="urn:schemas-microsoft-com:vml" Requires="v">
                <p:oleObj spid="_x0000_s49236" name="公式" r:id="rId28" imgW="1422400" imgH="482425" progId="Equation.3">
                  <p:embed/>
                </p:oleObj>
              </mc:Choice>
              <mc:Fallback>
                <p:oleObj name="公式" r:id="rId28" imgW="1422400" imgH="482425" progId="Equation.3">
                  <p:embed/>
                  <p:pic>
                    <p:nvPicPr>
                      <p:cNvPr id="0" name="Object 108"/>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435600" y="3573463"/>
                        <a:ext cx="2592388" cy="88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3117" name="Object 109">
            <a:extLst>
              <a:ext uri="{FF2B5EF4-FFF2-40B4-BE49-F238E27FC236}">
                <a16:creationId xmlns:a16="http://schemas.microsoft.com/office/drawing/2014/main" id="{F12974C7-98BF-4E86-B263-914C5F32144F}"/>
              </a:ext>
            </a:extLst>
          </p:cNvPr>
          <p:cNvGraphicFramePr>
            <a:graphicFrameLocks noChangeAspect="1"/>
          </p:cNvGraphicFramePr>
          <p:nvPr/>
        </p:nvGraphicFramePr>
        <p:xfrm>
          <a:off x="5440363" y="5562600"/>
          <a:ext cx="2876550" cy="890588"/>
        </p:xfrm>
        <a:graphic>
          <a:graphicData uri="http://schemas.openxmlformats.org/presentationml/2006/ole">
            <mc:AlternateContent xmlns:mc="http://schemas.openxmlformats.org/markup-compatibility/2006">
              <mc:Choice xmlns:v="urn:schemas-microsoft-com:vml" Requires="v">
                <p:oleObj spid="_x0000_s49237" name="Equation" r:id="rId30" imgW="1333623" imgH="406356" progId="Equation.DSMT4">
                  <p:embed/>
                </p:oleObj>
              </mc:Choice>
              <mc:Fallback>
                <p:oleObj name="Equation" r:id="rId30" imgW="1333623" imgH="406356" progId="Equation.DSMT4">
                  <p:embed/>
                  <p:pic>
                    <p:nvPicPr>
                      <p:cNvPr id="0" name="Object 109"/>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440363" y="5562600"/>
                        <a:ext cx="2876550"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69" name="AutoShape 113">
            <a:extLst>
              <a:ext uri="{FF2B5EF4-FFF2-40B4-BE49-F238E27FC236}">
                <a16:creationId xmlns:a16="http://schemas.microsoft.com/office/drawing/2014/main" id="{F8D16D7D-7893-4747-A10A-1A8E14F9D6FE}"/>
              </a:ext>
            </a:extLst>
          </p:cNvPr>
          <p:cNvSpPr>
            <a:spLocks/>
          </p:cNvSpPr>
          <p:nvPr/>
        </p:nvSpPr>
        <p:spPr bwMode="auto">
          <a:xfrm>
            <a:off x="5148263" y="5084763"/>
            <a:ext cx="144462" cy="1008062"/>
          </a:xfrm>
          <a:prstGeom prst="leftBrace">
            <a:avLst>
              <a:gd name="adj1" fmla="val 58150"/>
              <a:gd name="adj2" fmla="val 50000"/>
            </a:avLst>
          </a:prstGeom>
          <a:noFill/>
          <a:ln w="38100">
            <a:solidFill>
              <a:srgbClr val="FF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zh-CN" altLang="en-US" sz="1800">
              <a:solidFill>
                <a:srgbClr val="66CCFF"/>
              </a:solidFill>
              <a:latin typeface="Arial" panose="020B0604020202020204" pitchFamily="34" charset="0"/>
              <a:ea typeface="宋体" panose="02010600030101010101" pitchFamily="2" charset="-122"/>
            </a:endParaRPr>
          </a:p>
        </p:txBody>
      </p:sp>
      <p:sp>
        <p:nvSpPr>
          <p:cNvPr id="49170" name="AutoShape 114">
            <a:extLst>
              <a:ext uri="{FF2B5EF4-FFF2-40B4-BE49-F238E27FC236}">
                <a16:creationId xmlns:a16="http://schemas.microsoft.com/office/drawing/2014/main" id="{112CF7E0-B80E-42AB-87F6-CDD14022EEC9}"/>
              </a:ext>
            </a:extLst>
          </p:cNvPr>
          <p:cNvSpPr>
            <a:spLocks/>
          </p:cNvSpPr>
          <p:nvPr/>
        </p:nvSpPr>
        <p:spPr bwMode="auto">
          <a:xfrm>
            <a:off x="5076825" y="3068638"/>
            <a:ext cx="287338" cy="1081087"/>
          </a:xfrm>
          <a:prstGeom prst="leftBrace">
            <a:avLst>
              <a:gd name="adj1" fmla="val 31354"/>
              <a:gd name="adj2" fmla="val 50000"/>
            </a:avLst>
          </a:prstGeom>
          <a:noFill/>
          <a:ln w="38100">
            <a:solidFill>
              <a:srgbClr val="FF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zh-CN" altLang="en-US" sz="1800">
              <a:solidFill>
                <a:srgbClr val="66CCFF"/>
              </a:solidFill>
              <a:latin typeface="Arial" panose="020B0604020202020204" pitchFamily="34" charset="0"/>
              <a:ea typeface="宋体" panose="02010600030101010101" pitchFamily="2" charset="-122"/>
            </a:endParaRPr>
          </a:p>
        </p:txBody>
      </p:sp>
      <p:sp>
        <p:nvSpPr>
          <p:cNvPr id="49171" name="AutoShape 115">
            <a:extLst>
              <a:ext uri="{FF2B5EF4-FFF2-40B4-BE49-F238E27FC236}">
                <a16:creationId xmlns:a16="http://schemas.microsoft.com/office/drawing/2014/main" id="{E5DE36BA-50FC-487D-BFE7-974D70AD539E}"/>
              </a:ext>
            </a:extLst>
          </p:cNvPr>
          <p:cNvSpPr>
            <a:spLocks/>
          </p:cNvSpPr>
          <p:nvPr/>
        </p:nvSpPr>
        <p:spPr bwMode="auto">
          <a:xfrm>
            <a:off x="5219700" y="1052513"/>
            <a:ext cx="144463" cy="1152525"/>
          </a:xfrm>
          <a:prstGeom prst="leftBrace">
            <a:avLst>
              <a:gd name="adj1" fmla="val 66483"/>
              <a:gd name="adj2" fmla="val 50000"/>
            </a:avLst>
          </a:prstGeom>
          <a:noFill/>
          <a:ln w="38100">
            <a:solidFill>
              <a:srgbClr val="FF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zh-CN" altLang="en-US" sz="1800">
              <a:solidFill>
                <a:srgbClr val="66CCFF"/>
              </a:solidFill>
              <a:latin typeface="Arial" panose="020B0604020202020204" pitchFamily="34" charset="0"/>
              <a:ea typeface="宋体" panose="02010600030101010101" pitchFamily="2" charset="-122"/>
            </a:endParaRPr>
          </a:p>
        </p:txBody>
      </p:sp>
      <p:sp>
        <p:nvSpPr>
          <p:cNvPr id="49172" name="AutoShape 116">
            <a:extLst>
              <a:ext uri="{FF2B5EF4-FFF2-40B4-BE49-F238E27FC236}">
                <a16:creationId xmlns:a16="http://schemas.microsoft.com/office/drawing/2014/main" id="{76E6DDEB-B1DB-4BAA-A0AA-E348808A5CFD}"/>
              </a:ext>
            </a:extLst>
          </p:cNvPr>
          <p:cNvSpPr>
            <a:spLocks noChangeArrowheads="1"/>
          </p:cNvSpPr>
          <p:nvPr/>
        </p:nvSpPr>
        <p:spPr bwMode="auto">
          <a:xfrm>
            <a:off x="4570413" y="1484313"/>
            <a:ext cx="433387" cy="288925"/>
          </a:xfrm>
          <a:prstGeom prst="rightArrow">
            <a:avLst>
              <a:gd name="adj1" fmla="val 50000"/>
              <a:gd name="adj2" fmla="val 37500"/>
            </a:avLst>
          </a:prstGeom>
          <a:solidFill>
            <a:srgbClr val="FFCC00"/>
          </a:solidFill>
          <a:ln w="9525">
            <a:solidFill>
              <a:schemeClr val="bg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zh-CN" altLang="en-US" sz="1800">
              <a:solidFill>
                <a:schemeClr val="accent1"/>
              </a:solidFill>
              <a:latin typeface="Arial" panose="020B0604020202020204" pitchFamily="34" charset="0"/>
              <a:ea typeface="宋体" panose="02010600030101010101" pitchFamily="2" charset="-122"/>
            </a:endParaRPr>
          </a:p>
        </p:txBody>
      </p:sp>
      <p:sp>
        <p:nvSpPr>
          <p:cNvPr id="49173" name="AutoShape 117">
            <a:extLst>
              <a:ext uri="{FF2B5EF4-FFF2-40B4-BE49-F238E27FC236}">
                <a16:creationId xmlns:a16="http://schemas.microsoft.com/office/drawing/2014/main" id="{A0F18777-1EE2-4693-936F-2A6570B08520}"/>
              </a:ext>
            </a:extLst>
          </p:cNvPr>
          <p:cNvSpPr>
            <a:spLocks noChangeArrowheads="1"/>
          </p:cNvSpPr>
          <p:nvPr/>
        </p:nvSpPr>
        <p:spPr bwMode="auto">
          <a:xfrm>
            <a:off x="4787900" y="3500438"/>
            <a:ext cx="288925" cy="288925"/>
          </a:xfrm>
          <a:prstGeom prst="rightArrow">
            <a:avLst>
              <a:gd name="adj1" fmla="val 50000"/>
              <a:gd name="adj2" fmla="val 25000"/>
            </a:avLst>
          </a:prstGeom>
          <a:solidFill>
            <a:srgbClr val="FFCC00"/>
          </a:solidFill>
          <a:ln w="9525">
            <a:solidFill>
              <a:schemeClr val="bg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zh-CN" altLang="en-US" sz="1800">
              <a:solidFill>
                <a:schemeClr val="accent1"/>
              </a:solidFill>
              <a:latin typeface="Arial" panose="020B0604020202020204" pitchFamily="34" charset="0"/>
              <a:ea typeface="宋体" panose="02010600030101010101" pitchFamily="2" charset="-122"/>
            </a:endParaRPr>
          </a:p>
        </p:txBody>
      </p:sp>
      <p:sp>
        <p:nvSpPr>
          <p:cNvPr id="49174" name="AutoShape 118">
            <a:extLst>
              <a:ext uri="{FF2B5EF4-FFF2-40B4-BE49-F238E27FC236}">
                <a16:creationId xmlns:a16="http://schemas.microsoft.com/office/drawing/2014/main" id="{0EA64C55-9D02-4E10-8E9A-469AA79A5970}"/>
              </a:ext>
            </a:extLst>
          </p:cNvPr>
          <p:cNvSpPr>
            <a:spLocks noChangeArrowheads="1"/>
          </p:cNvSpPr>
          <p:nvPr/>
        </p:nvSpPr>
        <p:spPr bwMode="auto">
          <a:xfrm>
            <a:off x="4787900" y="5445125"/>
            <a:ext cx="288925" cy="288925"/>
          </a:xfrm>
          <a:prstGeom prst="rightArrow">
            <a:avLst>
              <a:gd name="adj1" fmla="val 50000"/>
              <a:gd name="adj2" fmla="val 25000"/>
            </a:avLst>
          </a:prstGeom>
          <a:solidFill>
            <a:srgbClr val="FFCC00"/>
          </a:solidFill>
          <a:ln w="9525">
            <a:solidFill>
              <a:schemeClr val="bg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zh-CN" altLang="en-US" sz="1800">
              <a:solidFill>
                <a:schemeClr val="accent1"/>
              </a:solidFill>
              <a:latin typeface="Arial" panose="020B0604020202020204" pitchFamily="34" charset="0"/>
              <a:ea typeface="宋体" panose="02010600030101010101" pitchFamily="2" charset="-122"/>
            </a:endParaRPr>
          </a:p>
        </p:txBody>
      </p:sp>
      <p:graphicFrame>
        <p:nvGraphicFramePr>
          <p:cNvPr id="683127" name="Object 119">
            <a:extLst>
              <a:ext uri="{FF2B5EF4-FFF2-40B4-BE49-F238E27FC236}">
                <a16:creationId xmlns:a16="http://schemas.microsoft.com/office/drawing/2014/main" id="{23F75F73-CD4B-48F7-AA6E-1338EE990470}"/>
              </a:ext>
            </a:extLst>
          </p:cNvPr>
          <p:cNvGraphicFramePr>
            <a:graphicFrameLocks noChangeAspect="1"/>
          </p:cNvGraphicFramePr>
          <p:nvPr/>
        </p:nvGraphicFramePr>
        <p:xfrm>
          <a:off x="2555875" y="5013325"/>
          <a:ext cx="2016125" cy="1223963"/>
        </p:xfrm>
        <a:graphic>
          <a:graphicData uri="http://schemas.openxmlformats.org/presentationml/2006/ole">
            <mc:AlternateContent xmlns:mc="http://schemas.openxmlformats.org/markup-compatibility/2006">
              <mc:Choice xmlns:v="urn:schemas-microsoft-com:vml" Requires="v">
                <p:oleObj spid="_x0000_s49238" name="公式" r:id="rId32" imgW="1409774" imgH="444588" progId="Equation.3">
                  <p:embed/>
                </p:oleObj>
              </mc:Choice>
              <mc:Fallback>
                <p:oleObj name="公式" r:id="rId32" imgW="1409774" imgH="444588" progId="Equation.3">
                  <p:embed/>
                  <p:pic>
                    <p:nvPicPr>
                      <p:cNvPr id="0" name="Object 119"/>
                      <p:cNvPicPr>
                        <a:picLocks noChangeAspect="1" noChangeArrowheads="1"/>
                      </p:cNvPicPr>
                      <p:nvPr/>
                    </p:nvPicPr>
                    <p:blipFill>
                      <a:blip r:embed="rId33">
                        <a:extLst>
                          <a:ext uri="{28A0092B-C50C-407E-A947-70E740481C1C}">
                            <a14:useLocalDpi xmlns:a14="http://schemas.microsoft.com/office/drawing/2010/main" val="0"/>
                          </a:ext>
                        </a:extLst>
                      </a:blip>
                      <a:srcRect r="36214" b="-6583"/>
                      <a:stretch>
                        <a:fillRect/>
                      </a:stretch>
                    </p:blipFill>
                    <p:spPr bwMode="auto">
                      <a:xfrm>
                        <a:off x="2555875" y="5013325"/>
                        <a:ext cx="2016125" cy="1223963"/>
                      </a:xfrm>
                      <a:prstGeom prst="rect">
                        <a:avLst/>
                      </a:prstGeom>
                      <a:gradFill rotWithShape="1">
                        <a:gsLst>
                          <a:gs pos="0">
                            <a:srgbClr val="00FFFF"/>
                          </a:gs>
                          <a:gs pos="50000">
                            <a:schemeClr val="bg1"/>
                          </a:gs>
                          <a:gs pos="100000">
                            <a:srgbClr val="00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83010"/>
                                        </p:tgtEl>
                                        <p:attrNameLst>
                                          <p:attrName>style.visibility</p:attrName>
                                        </p:attrNameLst>
                                      </p:cBhvr>
                                      <p:to>
                                        <p:strVal val="visible"/>
                                      </p:to>
                                    </p:set>
                                    <p:anim calcmode="lin" valueType="num">
                                      <p:cBhvr additive="base">
                                        <p:cTn id="7" dur="500" fill="hold"/>
                                        <p:tgtEl>
                                          <p:spTgt spid="683010"/>
                                        </p:tgtEl>
                                        <p:attrNameLst>
                                          <p:attrName>ppt_x</p:attrName>
                                        </p:attrNameLst>
                                      </p:cBhvr>
                                      <p:tavLst>
                                        <p:tav tm="0">
                                          <p:val>
                                            <p:strVal val="0-#ppt_w/2"/>
                                          </p:val>
                                        </p:tav>
                                        <p:tav tm="100000">
                                          <p:val>
                                            <p:strVal val="#ppt_x"/>
                                          </p:val>
                                        </p:tav>
                                      </p:tavLst>
                                    </p:anim>
                                    <p:anim calcmode="lin" valueType="num">
                                      <p:cBhvr additive="base">
                                        <p:cTn id="8" dur="500" fill="hold"/>
                                        <p:tgtEl>
                                          <p:spTgt spid="6830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32" fill="hold" nodeType="clickEffect">
                                  <p:stCondLst>
                                    <p:cond delay="0"/>
                                  </p:stCondLst>
                                  <p:childTnLst>
                                    <p:set>
                                      <p:cBhvr>
                                        <p:cTn id="17" dur="1" fill="hold">
                                          <p:stCondLst>
                                            <p:cond delay="0"/>
                                          </p:stCondLst>
                                        </p:cTn>
                                        <p:tgtEl>
                                          <p:spTgt spid="683073"/>
                                        </p:tgtEl>
                                        <p:attrNameLst>
                                          <p:attrName>style.visibility</p:attrName>
                                        </p:attrNameLst>
                                      </p:cBhvr>
                                      <p:to>
                                        <p:strVal val="visible"/>
                                      </p:to>
                                    </p:set>
                                    <p:anim calcmode="lin" valueType="num">
                                      <p:cBhvr>
                                        <p:cTn id="18" dur="1000" fill="hold"/>
                                        <p:tgtEl>
                                          <p:spTgt spid="683073"/>
                                        </p:tgtEl>
                                        <p:attrNameLst>
                                          <p:attrName>ppt_w</p:attrName>
                                        </p:attrNameLst>
                                      </p:cBhvr>
                                      <p:tavLst>
                                        <p:tav tm="0">
                                          <p:val>
                                            <p:strVal val="4*#ppt_w"/>
                                          </p:val>
                                        </p:tav>
                                        <p:tav tm="100000">
                                          <p:val>
                                            <p:strVal val="#ppt_w"/>
                                          </p:val>
                                        </p:tav>
                                      </p:tavLst>
                                    </p:anim>
                                    <p:anim calcmode="lin" valueType="num">
                                      <p:cBhvr>
                                        <p:cTn id="19" dur="1000" fill="hold"/>
                                        <p:tgtEl>
                                          <p:spTgt spid="683073"/>
                                        </p:tgtEl>
                                        <p:attrNameLst>
                                          <p:attrName>ppt_h</p:attrName>
                                        </p:attrNameLst>
                                      </p:cBhvr>
                                      <p:tavLst>
                                        <p:tav tm="0">
                                          <p:val>
                                            <p:strVal val="4*#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6" fill="hold" nodeType="clickEffect">
                                  <p:stCondLst>
                                    <p:cond delay="0"/>
                                  </p:stCondLst>
                                  <p:childTnLst>
                                    <p:set>
                                      <p:cBhvr>
                                        <p:cTn id="23" dur="1" fill="hold">
                                          <p:stCondLst>
                                            <p:cond delay="0"/>
                                          </p:stCondLst>
                                        </p:cTn>
                                        <p:tgtEl>
                                          <p:spTgt spid="683011"/>
                                        </p:tgtEl>
                                        <p:attrNameLst>
                                          <p:attrName>style.visibility</p:attrName>
                                        </p:attrNameLst>
                                      </p:cBhvr>
                                      <p:to>
                                        <p:strVal val="visible"/>
                                      </p:to>
                                    </p:set>
                                    <p:animEffect transition="in" filter="strips(downRight)">
                                      <p:cBhvr>
                                        <p:cTn id="24" dur="2000"/>
                                        <p:tgtEl>
                                          <p:spTgt spid="68301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linds(horizontal)">
                                      <p:cBhvr>
                                        <p:cTn id="29" dur="500"/>
                                        <p:tgtEl>
                                          <p:spTgt spid="6"/>
                                        </p:tgtEl>
                                      </p:cBhvr>
                                    </p:animEffect>
                                  </p:childTnLst>
                                </p:cTn>
                              </p:par>
                            </p:childTnLst>
                          </p:cTn>
                        </p:par>
                        <p:par>
                          <p:cTn id="30" fill="hold" nodeType="afterGroup">
                            <p:stCondLst>
                              <p:cond delay="500"/>
                            </p:stCondLst>
                            <p:childTnLst>
                              <p:par>
                                <p:cTn id="31" presetID="4" presetClass="entr" presetSubtype="32" fill="hold" nodeType="afterEffect">
                                  <p:stCondLst>
                                    <p:cond delay="0"/>
                                  </p:stCondLst>
                                  <p:childTnLst>
                                    <p:set>
                                      <p:cBhvr>
                                        <p:cTn id="32" dur="1" fill="hold">
                                          <p:stCondLst>
                                            <p:cond delay="0"/>
                                          </p:stCondLst>
                                        </p:cTn>
                                        <p:tgtEl>
                                          <p:spTgt spid="683097"/>
                                        </p:tgtEl>
                                        <p:attrNameLst>
                                          <p:attrName>style.visibility</p:attrName>
                                        </p:attrNameLst>
                                      </p:cBhvr>
                                      <p:to>
                                        <p:strVal val="visible"/>
                                      </p:to>
                                    </p:set>
                                    <p:animEffect transition="in" filter="box(out)">
                                      <p:cBhvr>
                                        <p:cTn id="33" dur="500"/>
                                        <p:tgtEl>
                                          <p:spTgt spid="68309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4" presetClass="entr" presetSubtype="0" fill="hold" nodeType="clickEffect">
                                  <p:stCondLst>
                                    <p:cond delay="0"/>
                                  </p:stCondLst>
                                  <p:childTnLst>
                                    <p:set>
                                      <p:cBhvr>
                                        <p:cTn id="37" dur="1" fill="hold">
                                          <p:stCondLst>
                                            <p:cond delay="499"/>
                                          </p:stCondLst>
                                        </p:cTn>
                                        <p:tgtEl>
                                          <p:spTgt spid="683098"/>
                                        </p:tgtEl>
                                        <p:attrNameLst>
                                          <p:attrName>style.visibility</p:attrName>
                                        </p:attrNameLst>
                                      </p:cBhvr>
                                      <p:to>
                                        <p:strVal val="visible"/>
                                      </p:to>
                                    </p:set>
                                    <p:anim to="" calcmode="lin" valueType="num">
                                      <p:cBhvr>
                                        <p:cTn id="38" dur="1" fill="hold"/>
                                        <p:tgtEl>
                                          <p:spTgt spid="683098"/>
                                        </p:tgtEl>
                                        <p:attrNameLst>
                                          <p:attrName/>
                                        </p:attrNameLst>
                                      </p:cBhvr>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1+#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500"/>
                            </p:stCondLst>
                            <p:childTnLst>
                              <p:par>
                                <p:cTn id="46" presetID="18" presetClass="entr" presetSubtype="6" fill="hold" nodeType="afterEffect">
                                  <p:stCondLst>
                                    <p:cond delay="0"/>
                                  </p:stCondLst>
                                  <p:childTnLst>
                                    <p:set>
                                      <p:cBhvr>
                                        <p:cTn id="47" dur="1" fill="hold">
                                          <p:stCondLst>
                                            <p:cond delay="0"/>
                                          </p:stCondLst>
                                        </p:cTn>
                                        <p:tgtEl>
                                          <p:spTgt spid="683127"/>
                                        </p:tgtEl>
                                        <p:attrNameLst>
                                          <p:attrName>style.visibility</p:attrName>
                                        </p:attrNameLst>
                                      </p:cBhvr>
                                      <p:to>
                                        <p:strVal val="visible"/>
                                      </p:to>
                                    </p:set>
                                    <p:animEffect transition="in" filter="strips(downRight)">
                                      <p:cBhvr>
                                        <p:cTn id="48" dur="2000"/>
                                        <p:tgtEl>
                                          <p:spTgt spid="683127"/>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nodeType="clickEffect">
                                  <p:stCondLst>
                                    <p:cond delay="0"/>
                                  </p:stCondLst>
                                  <p:childTnLst>
                                    <p:set>
                                      <p:cBhvr>
                                        <p:cTn id="52" dur="1" fill="hold">
                                          <p:stCondLst>
                                            <p:cond delay="0"/>
                                          </p:stCondLst>
                                        </p:cTn>
                                        <p:tgtEl>
                                          <p:spTgt spid="683099"/>
                                        </p:tgtEl>
                                        <p:attrNameLst>
                                          <p:attrName>style.visibility</p:attrName>
                                        </p:attrNameLst>
                                      </p:cBhvr>
                                      <p:to>
                                        <p:strVal val="visible"/>
                                      </p:to>
                                    </p:set>
                                    <p:animEffect transition="in" filter="wipe(left)">
                                      <p:cBhvr>
                                        <p:cTn id="53" dur="2000"/>
                                        <p:tgtEl>
                                          <p:spTgt spid="683099"/>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8" presetClass="entr" presetSubtype="6" fill="hold" nodeType="clickEffect">
                                  <p:stCondLst>
                                    <p:cond delay="0"/>
                                  </p:stCondLst>
                                  <p:childTnLst>
                                    <p:set>
                                      <p:cBhvr>
                                        <p:cTn id="57" dur="1" fill="hold">
                                          <p:stCondLst>
                                            <p:cond delay="0"/>
                                          </p:stCondLst>
                                        </p:cTn>
                                        <p:tgtEl>
                                          <p:spTgt spid="683115"/>
                                        </p:tgtEl>
                                        <p:attrNameLst>
                                          <p:attrName>style.visibility</p:attrName>
                                        </p:attrNameLst>
                                      </p:cBhvr>
                                      <p:to>
                                        <p:strVal val="visible"/>
                                      </p:to>
                                    </p:set>
                                    <p:animEffect transition="in" filter="strips(downRight)">
                                      <p:cBhvr>
                                        <p:cTn id="58" dur="2000"/>
                                        <p:tgtEl>
                                          <p:spTgt spid="683115"/>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4" presetClass="entr" presetSubtype="0" fill="hold" nodeType="clickEffect">
                                  <p:stCondLst>
                                    <p:cond delay="0"/>
                                  </p:stCondLst>
                                  <p:childTnLst>
                                    <p:set>
                                      <p:cBhvr>
                                        <p:cTn id="62" dur="1" fill="hold">
                                          <p:stCondLst>
                                            <p:cond delay="499"/>
                                          </p:stCondLst>
                                        </p:cTn>
                                        <p:tgtEl>
                                          <p:spTgt spid="683116"/>
                                        </p:tgtEl>
                                        <p:attrNameLst>
                                          <p:attrName>style.visibility</p:attrName>
                                        </p:attrNameLst>
                                      </p:cBhvr>
                                      <p:to>
                                        <p:strVal val="visible"/>
                                      </p:to>
                                    </p:set>
                                    <p:anim to="" calcmode="lin" valueType="num">
                                      <p:cBhvr>
                                        <p:cTn id="63" dur="1" fill="hold"/>
                                        <p:tgtEl>
                                          <p:spTgt spid="683116"/>
                                        </p:tgtEl>
                                        <p:attrNameLst>
                                          <p:attrName/>
                                        </p:attrNameLst>
                                      </p:cBhvr>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1" fill="hold" nodeType="clickEffect">
                                  <p:stCondLst>
                                    <p:cond delay="0"/>
                                  </p:stCondLst>
                                  <p:childTnLst>
                                    <p:set>
                                      <p:cBhvr>
                                        <p:cTn id="67" dur="1" fill="hold">
                                          <p:stCondLst>
                                            <p:cond delay="0"/>
                                          </p:stCondLst>
                                        </p:cTn>
                                        <p:tgtEl>
                                          <p:spTgt spid="683117"/>
                                        </p:tgtEl>
                                        <p:attrNameLst>
                                          <p:attrName>style.visibility</p:attrName>
                                        </p:attrNameLst>
                                      </p:cBhvr>
                                      <p:to>
                                        <p:strVal val="visible"/>
                                      </p:to>
                                    </p:set>
                                    <p:animEffect transition="in" filter="wipe(up)">
                                      <p:cBhvr>
                                        <p:cTn id="68" dur="2000"/>
                                        <p:tgtEl>
                                          <p:spTgt spid="683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010"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4" name="Text Box 4">
            <a:extLst>
              <a:ext uri="{FF2B5EF4-FFF2-40B4-BE49-F238E27FC236}">
                <a16:creationId xmlns:a16="http://schemas.microsoft.com/office/drawing/2014/main" id="{8CC86CDB-78B7-4087-9DBF-7C52F53A561B}"/>
              </a:ext>
            </a:extLst>
          </p:cNvPr>
          <p:cNvSpPr txBox="1">
            <a:spLocks noChangeArrowheads="1"/>
          </p:cNvSpPr>
          <p:nvPr/>
        </p:nvSpPr>
        <p:spPr bwMode="auto">
          <a:xfrm>
            <a:off x="1979613" y="909638"/>
            <a:ext cx="57610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CN" sz="2800" i="1">
                <a:solidFill>
                  <a:srgbClr val="FFFF00"/>
                </a:solidFill>
                <a:ea typeface="楷体_GB2312" panose="02010609030101010101" pitchFamily="49" charset="-122"/>
              </a:rPr>
              <a:t>Z</a:t>
            </a:r>
            <a:r>
              <a:rPr lang="zh-CN" altLang="en-US" sz="2800">
                <a:solidFill>
                  <a:srgbClr val="FFFF00"/>
                </a:solidFill>
                <a:ea typeface="楷体_GB2312" panose="02010609030101010101" pitchFamily="49" charset="-122"/>
              </a:rPr>
              <a:t>和</a:t>
            </a:r>
            <a:r>
              <a:rPr lang="en-US" altLang="zh-CN" sz="2800" i="1">
                <a:solidFill>
                  <a:srgbClr val="FFFF00"/>
                </a:solidFill>
                <a:ea typeface="楷体_GB2312" panose="02010609030101010101" pitchFamily="49" charset="-122"/>
              </a:rPr>
              <a:t>Y </a:t>
            </a:r>
            <a:r>
              <a:rPr lang="zh-CN" altLang="en-US" sz="2800" b="1">
                <a:solidFill>
                  <a:srgbClr val="FFFF00"/>
                </a:solidFill>
                <a:latin typeface="楷体_GB2312" panose="02010609030101010101" pitchFamily="49" charset="-122"/>
                <a:ea typeface="楷体_GB2312" panose="02010609030101010101" pitchFamily="49" charset="-122"/>
              </a:rPr>
              <a:t>可以是实数，也可以是虚数。</a:t>
            </a:r>
          </a:p>
        </p:txBody>
      </p:sp>
      <p:grpSp>
        <p:nvGrpSpPr>
          <p:cNvPr id="2" name="Group 5">
            <a:extLst>
              <a:ext uri="{FF2B5EF4-FFF2-40B4-BE49-F238E27FC236}">
                <a16:creationId xmlns:a16="http://schemas.microsoft.com/office/drawing/2014/main" id="{F04DF2E8-1243-4314-BC78-9EC763F2A94C}"/>
              </a:ext>
            </a:extLst>
          </p:cNvPr>
          <p:cNvGrpSpPr>
            <a:grpSpLocks/>
          </p:cNvGrpSpPr>
          <p:nvPr/>
        </p:nvGrpSpPr>
        <p:grpSpPr bwMode="auto">
          <a:xfrm>
            <a:off x="323850" y="765175"/>
            <a:ext cx="1847850" cy="850900"/>
            <a:chOff x="385" y="3022"/>
            <a:chExt cx="1164" cy="536"/>
          </a:xfrm>
        </p:grpSpPr>
        <p:pic>
          <p:nvPicPr>
            <p:cNvPr id="50191" name="Picture 6" descr="123">
              <a:extLst>
                <a:ext uri="{FF2B5EF4-FFF2-40B4-BE49-F238E27FC236}">
                  <a16:creationId xmlns:a16="http://schemas.microsoft.com/office/drawing/2014/main" id="{6358EC3E-9133-4B34-BA16-0B36651753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2" name="Text Box 7">
              <a:extLst>
                <a:ext uri="{FF2B5EF4-FFF2-40B4-BE49-F238E27FC236}">
                  <a16:creationId xmlns:a16="http://schemas.microsoft.com/office/drawing/2014/main" id="{3C0267FC-57C0-4EEA-B2C4-3DEC5803BD4A}"/>
                </a:ext>
              </a:extLst>
            </p:cNvPr>
            <p:cNvSpPr txBox="1">
              <a:spLocks noChangeArrowheads="1"/>
            </p:cNvSpPr>
            <p:nvPr/>
          </p:nvSpPr>
          <p:spPr bwMode="auto">
            <a:xfrm>
              <a:off x="793" y="3116"/>
              <a:ext cx="756"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表明  </a:t>
              </a:r>
            </a:p>
          </p:txBody>
        </p:sp>
      </p:grpSp>
      <p:sp>
        <p:nvSpPr>
          <p:cNvPr id="686126" name="Text Box 46">
            <a:extLst>
              <a:ext uri="{FF2B5EF4-FFF2-40B4-BE49-F238E27FC236}">
                <a16:creationId xmlns:a16="http://schemas.microsoft.com/office/drawing/2014/main" id="{4E5E9733-3C68-4BCE-A4D0-20BF42017EC6}"/>
              </a:ext>
            </a:extLst>
          </p:cNvPr>
          <p:cNvSpPr txBox="1">
            <a:spLocks noChangeArrowheads="1"/>
          </p:cNvSpPr>
          <p:nvPr/>
        </p:nvSpPr>
        <p:spPr bwMode="auto">
          <a:xfrm>
            <a:off x="827088" y="1628775"/>
            <a:ext cx="72723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ea typeface="楷体_GB2312" panose="02010609030101010101" pitchFamily="49" charset="-122"/>
              </a:rPr>
              <a:t>实数</a:t>
            </a:r>
            <a:r>
              <a:rPr lang="en-US" altLang="zh-CN" sz="2800" b="1">
                <a:solidFill>
                  <a:schemeClr val="bg1"/>
                </a:solidFill>
                <a:ea typeface="楷体_GB2312" panose="02010609030101010101" pitchFamily="49" charset="-122"/>
              </a:rPr>
              <a:t>R</a:t>
            </a:r>
            <a:r>
              <a:rPr lang="zh-CN" altLang="en-US" sz="2800" b="1">
                <a:solidFill>
                  <a:schemeClr val="bg1"/>
                </a:solidFill>
                <a:ea typeface="楷体_GB2312" panose="02010609030101010101" pitchFamily="49" charset="-122"/>
              </a:rPr>
              <a:t>和</a:t>
            </a:r>
            <a:r>
              <a:rPr lang="en-US" altLang="zh-CN" sz="2800" b="1">
                <a:solidFill>
                  <a:schemeClr val="bg1"/>
                </a:solidFill>
                <a:ea typeface="楷体_GB2312" panose="02010609030101010101" pitchFamily="49" charset="-122"/>
              </a:rPr>
              <a:t>G</a:t>
            </a:r>
            <a:r>
              <a:rPr lang="zh-CN" altLang="en-US" sz="2800" b="1">
                <a:solidFill>
                  <a:schemeClr val="bg1"/>
                </a:solidFill>
                <a:ea typeface="楷体_GB2312" panose="02010609030101010101" pitchFamily="49" charset="-122"/>
              </a:rPr>
              <a:t>分别为称为电阻和电导；</a:t>
            </a:r>
          </a:p>
        </p:txBody>
      </p:sp>
      <p:sp>
        <p:nvSpPr>
          <p:cNvPr id="686127" name="Text Box 47">
            <a:extLst>
              <a:ext uri="{FF2B5EF4-FFF2-40B4-BE49-F238E27FC236}">
                <a16:creationId xmlns:a16="http://schemas.microsoft.com/office/drawing/2014/main" id="{F2D764CF-9F77-46D0-8F8C-29D16C813C05}"/>
              </a:ext>
            </a:extLst>
          </p:cNvPr>
          <p:cNvSpPr txBox="1">
            <a:spLocks noChangeArrowheads="1"/>
          </p:cNvSpPr>
          <p:nvPr/>
        </p:nvSpPr>
        <p:spPr bwMode="auto">
          <a:xfrm>
            <a:off x="827088" y="2276475"/>
            <a:ext cx="72723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ea typeface="楷体_GB2312" panose="02010609030101010101" pitchFamily="49" charset="-122"/>
              </a:rPr>
              <a:t>虚数</a:t>
            </a:r>
            <a:r>
              <a:rPr lang="en-US" altLang="zh-CN" sz="2800" b="1" i="1">
                <a:solidFill>
                  <a:schemeClr val="bg1"/>
                </a:solidFill>
                <a:ea typeface="楷体_GB2312" panose="02010609030101010101" pitchFamily="49" charset="-122"/>
              </a:rPr>
              <a:t>j</a:t>
            </a:r>
            <a:r>
              <a:rPr lang="en-US" altLang="zh-CN" sz="2800" b="1">
                <a:solidFill>
                  <a:schemeClr val="bg1"/>
                </a:solidFill>
                <a:ea typeface="楷体_GB2312" panose="02010609030101010101" pitchFamily="49" charset="-122"/>
              </a:rPr>
              <a:t>X </a:t>
            </a:r>
            <a:r>
              <a:rPr lang="zh-CN" altLang="en-US" sz="2800" b="1">
                <a:solidFill>
                  <a:schemeClr val="bg1"/>
                </a:solidFill>
                <a:ea typeface="楷体_GB2312" panose="02010609030101010101" pitchFamily="49" charset="-122"/>
              </a:rPr>
              <a:t>的 </a:t>
            </a:r>
            <a:r>
              <a:rPr lang="en-US" altLang="zh-CN" sz="2800" b="1">
                <a:solidFill>
                  <a:schemeClr val="bg1"/>
                </a:solidFill>
                <a:ea typeface="楷体_GB2312" panose="02010609030101010101" pitchFamily="49" charset="-122"/>
              </a:rPr>
              <a:t>X </a:t>
            </a:r>
            <a:r>
              <a:rPr lang="zh-CN" altLang="en-US" sz="2800" b="1">
                <a:solidFill>
                  <a:schemeClr val="bg1"/>
                </a:solidFill>
                <a:ea typeface="楷体_GB2312" panose="02010609030101010101" pitchFamily="49" charset="-122"/>
              </a:rPr>
              <a:t>称为电抗，</a:t>
            </a:r>
            <a:r>
              <a:rPr lang="en-US" altLang="zh-CN" sz="2800" b="1" i="1">
                <a:solidFill>
                  <a:schemeClr val="bg1"/>
                </a:solidFill>
                <a:ea typeface="楷体_GB2312" panose="02010609030101010101" pitchFamily="49" charset="-122"/>
              </a:rPr>
              <a:t>j</a:t>
            </a:r>
            <a:r>
              <a:rPr lang="en-US" altLang="zh-CN" sz="2800" b="1">
                <a:solidFill>
                  <a:schemeClr val="bg1"/>
                </a:solidFill>
                <a:ea typeface="楷体_GB2312" panose="02010609030101010101" pitchFamily="49" charset="-122"/>
              </a:rPr>
              <a:t>B </a:t>
            </a:r>
            <a:r>
              <a:rPr lang="zh-CN" altLang="en-US" sz="2800" b="1">
                <a:solidFill>
                  <a:schemeClr val="bg1"/>
                </a:solidFill>
                <a:ea typeface="楷体_GB2312" panose="02010609030101010101" pitchFamily="49" charset="-122"/>
              </a:rPr>
              <a:t>的 </a:t>
            </a:r>
            <a:r>
              <a:rPr lang="en-US" altLang="zh-CN" sz="2800" b="1">
                <a:solidFill>
                  <a:schemeClr val="bg1"/>
                </a:solidFill>
                <a:ea typeface="楷体_GB2312" panose="02010609030101010101" pitchFamily="49" charset="-122"/>
              </a:rPr>
              <a:t>B </a:t>
            </a:r>
            <a:r>
              <a:rPr lang="zh-CN" altLang="en-US" sz="2800" b="1">
                <a:solidFill>
                  <a:schemeClr val="bg1"/>
                </a:solidFill>
                <a:ea typeface="楷体_GB2312" panose="02010609030101010101" pitchFamily="49" charset="-122"/>
              </a:rPr>
              <a:t>称为电纳。</a:t>
            </a:r>
          </a:p>
        </p:txBody>
      </p:sp>
      <p:grpSp>
        <p:nvGrpSpPr>
          <p:cNvPr id="50182" name="Group 50">
            <a:extLst>
              <a:ext uri="{FF2B5EF4-FFF2-40B4-BE49-F238E27FC236}">
                <a16:creationId xmlns:a16="http://schemas.microsoft.com/office/drawing/2014/main" id="{3AC88108-5D2B-47E3-85A9-2409F807EDF2}"/>
              </a:ext>
            </a:extLst>
          </p:cNvPr>
          <p:cNvGrpSpPr>
            <a:grpSpLocks/>
          </p:cNvGrpSpPr>
          <p:nvPr/>
        </p:nvGrpSpPr>
        <p:grpSpPr bwMode="auto">
          <a:xfrm>
            <a:off x="8316913" y="6446838"/>
            <a:ext cx="792162" cy="366712"/>
            <a:chOff x="5193" y="4020"/>
            <a:chExt cx="499" cy="231"/>
          </a:xfrm>
        </p:grpSpPr>
        <p:pic>
          <p:nvPicPr>
            <p:cNvPr id="50189" name="Picture 51" descr="78900">
              <a:extLst>
                <a:ext uri="{FF2B5EF4-FFF2-40B4-BE49-F238E27FC236}">
                  <a16:creationId xmlns:a16="http://schemas.microsoft.com/office/drawing/2014/main" id="{BE62F04D-2BE5-4682-AD63-00649B53E8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0" name="Text Box 52">
              <a:hlinkClick r:id="" action="ppaction://hlinkshowjump?jump=nextslide"/>
              <a:extLst>
                <a:ext uri="{FF2B5EF4-FFF2-40B4-BE49-F238E27FC236}">
                  <a16:creationId xmlns:a16="http://schemas.microsoft.com/office/drawing/2014/main" id="{BD40C8D4-753E-42CE-89C0-3D1779EA47D7}"/>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0183" name="Group 53">
            <a:extLst>
              <a:ext uri="{FF2B5EF4-FFF2-40B4-BE49-F238E27FC236}">
                <a16:creationId xmlns:a16="http://schemas.microsoft.com/office/drawing/2014/main" id="{F8B4217E-2EC4-4D90-978A-05A2FF52E8C9}"/>
              </a:ext>
            </a:extLst>
          </p:cNvPr>
          <p:cNvGrpSpPr>
            <a:grpSpLocks/>
          </p:cNvGrpSpPr>
          <p:nvPr/>
        </p:nvGrpSpPr>
        <p:grpSpPr bwMode="auto">
          <a:xfrm>
            <a:off x="7453313" y="6446838"/>
            <a:ext cx="792162" cy="366712"/>
            <a:chOff x="4649" y="4020"/>
            <a:chExt cx="499" cy="231"/>
          </a:xfrm>
        </p:grpSpPr>
        <p:pic>
          <p:nvPicPr>
            <p:cNvPr id="50187" name="Picture 54" descr="78900">
              <a:extLst>
                <a:ext uri="{FF2B5EF4-FFF2-40B4-BE49-F238E27FC236}">
                  <a16:creationId xmlns:a16="http://schemas.microsoft.com/office/drawing/2014/main" id="{CA177120-D5FD-4240-9843-820B6E94A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8" name="Text Box 55">
              <a:hlinkClick r:id="" action="ppaction://hlinkshowjump?jump=previousslide"/>
              <a:extLst>
                <a:ext uri="{FF2B5EF4-FFF2-40B4-BE49-F238E27FC236}">
                  <a16:creationId xmlns:a16="http://schemas.microsoft.com/office/drawing/2014/main" id="{A4380E7F-CDF8-4D77-89C5-34EC1FA397A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0184" name="Group 56">
            <a:extLst>
              <a:ext uri="{FF2B5EF4-FFF2-40B4-BE49-F238E27FC236}">
                <a16:creationId xmlns:a16="http://schemas.microsoft.com/office/drawing/2014/main" id="{BFBE08F4-E732-447C-8574-6B396D8342F5}"/>
              </a:ext>
            </a:extLst>
          </p:cNvPr>
          <p:cNvGrpSpPr>
            <a:grpSpLocks/>
          </p:cNvGrpSpPr>
          <p:nvPr/>
        </p:nvGrpSpPr>
        <p:grpSpPr bwMode="auto">
          <a:xfrm>
            <a:off x="6588125" y="6446838"/>
            <a:ext cx="792163" cy="366712"/>
            <a:chOff x="4649" y="4020"/>
            <a:chExt cx="499" cy="231"/>
          </a:xfrm>
        </p:grpSpPr>
        <p:pic>
          <p:nvPicPr>
            <p:cNvPr id="50185" name="Picture 57" descr="78900">
              <a:extLst>
                <a:ext uri="{FF2B5EF4-FFF2-40B4-BE49-F238E27FC236}">
                  <a16:creationId xmlns:a16="http://schemas.microsoft.com/office/drawing/2014/main" id="{A819FB28-FDB3-4C06-BB4D-2FB713CA11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Text Box 58">
              <a:hlinkClick r:id="" action="ppaction://hlinkshowjump?jump=firstslide"/>
              <a:extLst>
                <a:ext uri="{FF2B5EF4-FFF2-40B4-BE49-F238E27FC236}">
                  <a16:creationId xmlns:a16="http://schemas.microsoft.com/office/drawing/2014/main" id="{A79D83CA-9A65-4E2E-A336-0ED2FA350C4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nodeType="afterGroup">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686084"/>
                                        </p:tgtEl>
                                        <p:attrNameLst>
                                          <p:attrName>style.visibility</p:attrName>
                                        </p:attrNameLst>
                                      </p:cBhvr>
                                      <p:to>
                                        <p:strVal val="visible"/>
                                      </p:to>
                                    </p:set>
                                    <p:anim calcmode="lin" valueType="num">
                                      <p:cBhvr>
                                        <p:cTn id="11" dur="1000" fill="hold"/>
                                        <p:tgtEl>
                                          <p:spTgt spid="686084"/>
                                        </p:tgtEl>
                                        <p:attrNameLst>
                                          <p:attrName>ppt_w</p:attrName>
                                        </p:attrNameLst>
                                      </p:cBhvr>
                                      <p:tavLst>
                                        <p:tav tm="0">
                                          <p:val>
                                            <p:strVal val="#ppt_w*0.70"/>
                                          </p:val>
                                        </p:tav>
                                        <p:tav tm="100000">
                                          <p:val>
                                            <p:strVal val="#ppt_w"/>
                                          </p:val>
                                        </p:tav>
                                      </p:tavLst>
                                    </p:anim>
                                    <p:anim calcmode="lin" valueType="num">
                                      <p:cBhvr>
                                        <p:cTn id="12" dur="1000" fill="hold"/>
                                        <p:tgtEl>
                                          <p:spTgt spid="686084"/>
                                        </p:tgtEl>
                                        <p:attrNameLst>
                                          <p:attrName>ppt_h</p:attrName>
                                        </p:attrNameLst>
                                      </p:cBhvr>
                                      <p:tavLst>
                                        <p:tav tm="0">
                                          <p:val>
                                            <p:strVal val="#ppt_h"/>
                                          </p:val>
                                        </p:tav>
                                        <p:tav tm="100000">
                                          <p:val>
                                            <p:strVal val="#ppt_h"/>
                                          </p:val>
                                        </p:tav>
                                      </p:tavLst>
                                    </p:anim>
                                    <p:animEffect transition="in" filter="fade">
                                      <p:cBhvr>
                                        <p:cTn id="13" dur="1000"/>
                                        <p:tgtEl>
                                          <p:spTgt spid="686084"/>
                                        </p:tgtEl>
                                      </p:cBhvr>
                                    </p:animEffect>
                                  </p:childTnLst>
                                </p:cTn>
                              </p:par>
                            </p:childTnLst>
                          </p:cTn>
                        </p:par>
                        <p:par>
                          <p:cTn id="14" fill="hold" nodeType="afterGroup">
                            <p:stCondLst>
                              <p:cond delay="1500"/>
                            </p:stCondLst>
                            <p:childTnLst>
                              <p:par>
                                <p:cTn id="15" presetID="55" presetClass="entr" presetSubtype="0" fill="hold" grpId="0" nodeType="afterEffect">
                                  <p:stCondLst>
                                    <p:cond delay="0"/>
                                  </p:stCondLst>
                                  <p:childTnLst>
                                    <p:set>
                                      <p:cBhvr>
                                        <p:cTn id="16" dur="1" fill="hold">
                                          <p:stCondLst>
                                            <p:cond delay="0"/>
                                          </p:stCondLst>
                                        </p:cTn>
                                        <p:tgtEl>
                                          <p:spTgt spid="686126"/>
                                        </p:tgtEl>
                                        <p:attrNameLst>
                                          <p:attrName>style.visibility</p:attrName>
                                        </p:attrNameLst>
                                      </p:cBhvr>
                                      <p:to>
                                        <p:strVal val="visible"/>
                                      </p:to>
                                    </p:set>
                                    <p:anim calcmode="lin" valueType="num">
                                      <p:cBhvr>
                                        <p:cTn id="17" dur="1000" fill="hold"/>
                                        <p:tgtEl>
                                          <p:spTgt spid="686126"/>
                                        </p:tgtEl>
                                        <p:attrNameLst>
                                          <p:attrName>ppt_w</p:attrName>
                                        </p:attrNameLst>
                                      </p:cBhvr>
                                      <p:tavLst>
                                        <p:tav tm="0">
                                          <p:val>
                                            <p:strVal val="#ppt_w*0.70"/>
                                          </p:val>
                                        </p:tav>
                                        <p:tav tm="100000">
                                          <p:val>
                                            <p:strVal val="#ppt_w"/>
                                          </p:val>
                                        </p:tav>
                                      </p:tavLst>
                                    </p:anim>
                                    <p:anim calcmode="lin" valueType="num">
                                      <p:cBhvr>
                                        <p:cTn id="18" dur="1000" fill="hold"/>
                                        <p:tgtEl>
                                          <p:spTgt spid="686126"/>
                                        </p:tgtEl>
                                        <p:attrNameLst>
                                          <p:attrName>ppt_h</p:attrName>
                                        </p:attrNameLst>
                                      </p:cBhvr>
                                      <p:tavLst>
                                        <p:tav tm="0">
                                          <p:val>
                                            <p:strVal val="#ppt_h"/>
                                          </p:val>
                                        </p:tav>
                                        <p:tav tm="100000">
                                          <p:val>
                                            <p:strVal val="#ppt_h"/>
                                          </p:val>
                                        </p:tav>
                                      </p:tavLst>
                                    </p:anim>
                                    <p:animEffect transition="in" filter="fade">
                                      <p:cBhvr>
                                        <p:cTn id="19" dur="1000"/>
                                        <p:tgtEl>
                                          <p:spTgt spid="686126"/>
                                        </p:tgtEl>
                                      </p:cBhvr>
                                    </p:animEffect>
                                  </p:childTnLst>
                                </p:cTn>
                              </p:par>
                            </p:childTnLst>
                          </p:cTn>
                        </p:par>
                        <p:par>
                          <p:cTn id="20" fill="hold" nodeType="afterGroup">
                            <p:stCondLst>
                              <p:cond delay="2500"/>
                            </p:stCondLst>
                            <p:childTnLst>
                              <p:par>
                                <p:cTn id="21" presetID="55" presetClass="entr" presetSubtype="0" fill="hold" grpId="0" nodeType="afterEffect">
                                  <p:stCondLst>
                                    <p:cond delay="0"/>
                                  </p:stCondLst>
                                  <p:childTnLst>
                                    <p:set>
                                      <p:cBhvr>
                                        <p:cTn id="22" dur="1" fill="hold">
                                          <p:stCondLst>
                                            <p:cond delay="0"/>
                                          </p:stCondLst>
                                        </p:cTn>
                                        <p:tgtEl>
                                          <p:spTgt spid="686127"/>
                                        </p:tgtEl>
                                        <p:attrNameLst>
                                          <p:attrName>style.visibility</p:attrName>
                                        </p:attrNameLst>
                                      </p:cBhvr>
                                      <p:to>
                                        <p:strVal val="visible"/>
                                      </p:to>
                                    </p:set>
                                    <p:anim calcmode="lin" valueType="num">
                                      <p:cBhvr>
                                        <p:cTn id="23" dur="1000" fill="hold"/>
                                        <p:tgtEl>
                                          <p:spTgt spid="686127"/>
                                        </p:tgtEl>
                                        <p:attrNameLst>
                                          <p:attrName>ppt_w</p:attrName>
                                        </p:attrNameLst>
                                      </p:cBhvr>
                                      <p:tavLst>
                                        <p:tav tm="0">
                                          <p:val>
                                            <p:strVal val="#ppt_w*0.70"/>
                                          </p:val>
                                        </p:tav>
                                        <p:tav tm="100000">
                                          <p:val>
                                            <p:strVal val="#ppt_w"/>
                                          </p:val>
                                        </p:tav>
                                      </p:tavLst>
                                    </p:anim>
                                    <p:anim calcmode="lin" valueType="num">
                                      <p:cBhvr>
                                        <p:cTn id="24" dur="1000" fill="hold"/>
                                        <p:tgtEl>
                                          <p:spTgt spid="686127"/>
                                        </p:tgtEl>
                                        <p:attrNameLst>
                                          <p:attrName>ppt_h</p:attrName>
                                        </p:attrNameLst>
                                      </p:cBhvr>
                                      <p:tavLst>
                                        <p:tav tm="0">
                                          <p:val>
                                            <p:strVal val="#ppt_h"/>
                                          </p:val>
                                        </p:tav>
                                        <p:tav tm="100000">
                                          <p:val>
                                            <p:strVal val="#ppt_h"/>
                                          </p:val>
                                        </p:tav>
                                      </p:tavLst>
                                    </p:anim>
                                    <p:animEffect transition="in" filter="fade">
                                      <p:cBhvr>
                                        <p:cTn id="25" dur="1000"/>
                                        <p:tgtEl>
                                          <p:spTgt spid="686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84" grpId="0"/>
      <p:bldP spid="686126" grpId="0"/>
      <p:bldP spid="68612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Text Box 2" descr="绿色大理石">
            <a:extLst>
              <a:ext uri="{FF2B5EF4-FFF2-40B4-BE49-F238E27FC236}">
                <a16:creationId xmlns:a16="http://schemas.microsoft.com/office/drawing/2014/main" id="{2A63E2C8-49C1-4A3C-B5B0-839FB13B755C}"/>
              </a:ext>
            </a:extLst>
          </p:cNvPr>
          <p:cNvSpPr txBox="1">
            <a:spLocks noChangeArrowheads="1"/>
          </p:cNvSpPr>
          <p:nvPr/>
        </p:nvSpPr>
        <p:spPr bwMode="auto">
          <a:xfrm>
            <a:off x="611188" y="2420938"/>
            <a:ext cx="2232025" cy="519112"/>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chemeClr val="bg1"/>
                </a:solidFill>
                <a:ea typeface="楷体_GB2312" panose="02010609030101010101" pitchFamily="49" charset="-122"/>
              </a:rPr>
              <a:t>感抗的性质</a:t>
            </a:r>
          </a:p>
        </p:txBody>
      </p:sp>
      <p:sp>
        <p:nvSpPr>
          <p:cNvPr id="679939" name="Text Box 3" descr="横虚线">
            <a:extLst>
              <a:ext uri="{FF2B5EF4-FFF2-40B4-BE49-F238E27FC236}">
                <a16:creationId xmlns:a16="http://schemas.microsoft.com/office/drawing/2014/main" id="{5C55E709-7A4F-45D4-87C0-C1B355B91230}"/>
              </a:ext>
            </a:extLst>
          </p:cNvPr>
          <p:cNvSpPr txBox="1">
            <a:spLocks noChangeArrowheads="1"/>
          </p:cNvSpPr>
          <p:nvPr/>
        </p:nvSpPr>
        <p:spPr bwMode="auto">
          <a:xfrm>
            <a:off x="3635375" y="2349500"/>
            <a:ext cx="51117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a:pPr>
            <a:r>
              <a:rPr kumimoji="1" lang="zh-CN" altLang="en-US" sz="2800" b="1">
                <a:solidFill>
                  <a:srgbClr val="FFFF00"/>
                </a:solidFill>
                <a:latin typeface="楷体_GB2312" panose="02010609030101010101" pitchFamily="49" charset="-122"/>
                <a:ea typeface="楷体_GB2312" panose="02010609030101010101" pitchFamily="49" charset="-122"/>
              </a:rPr>
              <a:t>表示限制电流的能力；</a:t>
            </a:r>
            <a:endParaRPr kumimoji="1" lang="zh-CN" altLang="en-US" sz="2800" b="1" i="1">
              <a:solidFill>
                <a:srgbClr val="FFFF00"/>
              </a:solidFill>
              <a:latin typeface="楷体_GB2312" panose="02010609030101010101" pitchFamily="49" charset="-122"/>
              <a:ea typeface="楷体_GB2312" panose="02010609030101010101" pitchFamily="49" charset="-122"/>
              <a:sym typeface="Symbol" panose="05050102010706020507" pitchFamily="18" charset="2"/>
            </a:endParaRPr>
          </a:p>
        </p:txBody>
      </p:sp>
      <p:sp>
        <p:nvSpPr>
          <p:cNvPr id="679940" name="Text Box 4" descr="横虚线">
            <a:extLst>
              <a:ext uri="{FF2B5EF4-FFF2-40B4-BE49-F238E27FC236}">
                <a16:creationId xmlns:a16="http://schemas.microsoft.com/office/drawing/2014/main" id="{AE2995B7-7CC3-41FB-9D9D-B34207BC3E97}"/>
              </a:ext>
            </a:extLst>
          </p:cNvPr>
          <p:cNvSpPr txBox="1">
            <a:spLocks noChangeArrowheads="1"/>
          </p:cNvSpPr>
          <p:nvPr/>
        </p:nvSpPr>
        <p:spPr bwMode="auto">
          <a:xfrm>
            <a:off x="3636963" y="2924175"/>
            <a:ext cx="43195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startAt="2"/>
            </a:pPr>
            <a:r>
              <a:rPr kumimoji="1" lang="zh-CN" altLang="en-US" sz="2800" b="1">
                <a:solidFill>
                  <a:srgbClr val="FFFF00"/>
                </a:solidFill>
                <a:latin typeface="楷体_GB2312" panose="02010609030101010101" pitchFamily="49" charset="-122"/>
                <a:ea typeface="楷体_GB2312" panose="02010609030101010101" pitchFamily="49" charset="-122"/>
              </a:rPr>
              <a:t>感抗和频率成正比。</a:t>
            </a:r>
          </a:p>
        </p:txBody>
      </p:sp>
      <p:grpSp>
        <p:nvGrpSpPr>
          <p:cNvPr id="2" name="Group 5">
            <a:extLst>
              <a:ext uri="{FF2B5EF4-FFF2-40B4-BE49-F238E27FC236}">
                <a16:creationId xmlns:a16="http://schemas.microsoft.com/office/drawing/2014/main" id="{917942BD-50D5-410B-8843-25CE96F4A37E}"/>
              </a:ext>
            </a:extLst>
          </p:cNvPr>
          <p:cNvGrpSpPr>
            <a:grpSpLocks/>
          </p:cNvGrpSpPr>
          <p:nvPr/>
        </p:nvGrpSpPr>
        <p:grpSpPr bwMode="auto">
          <a:xfrm>
            <a:off x="611188" y="3068638"/>
            <a:ext cx="2409825" cy="1884362"/>
            <a:chOff x="1680" y="1796"/>
            <a:chExt cx="1518" cy="1187"/>
          </a:xfrm>
        </p:grpSpPr>
        <p:sp>
          <p:nvSpPr>
            <p:cNvPr id="51221" name="Line 6">
              <a:extLst>
                <a:ext uri="{FF2B5EF4-FFF2-40B4-BE49-F238E27FC236}">
                  <a16:creationId xmlns:a16="http://schemas.microsoft.com/office/drawing/2014/main" id="{6FF7E5FC-5A22-4341-A029-306CFA46EFDC}"/>
                </a:ext>
              </a:extLst>
            </p:cNvPr>
            <p:cNvSpPr>
              <a:spLocks noChangeShapeType="1"/>
            </p:cNvSpPr>
            <p:nvPr/>
          </p:nvSpPr>
          <p:spPr bwMode="auto">
            <a:xfrm flipV="1">
              <a:off x="2016" y="1972"/>
              <a:ext cx="0" cy="76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222" name="Line 7">
              <a:extLst>
                <a:ext uri="{FF2B5EF4-FFF2-40B4-BE49-F238E27FC236}">
                  <a16:creationId xmlns:a16="http://schemas.microsoft.com/office/drawing/2014/main" id="{0D63DB3A-E28F-4318-9719-F1F70577A238}"/>
                </a:ext>
              </a:extLst>
            </p:cNvPr>
            <p:cNvSpPr>
              <a:spLocks noChangeShapeType="1"/>
            </p:cNvSpPr>
            <p:nvPr/>
          </p:nvSpPr>
          <p:spPr bwMode="auto">
            <a:xfrm>
              <a:off x="2016" y="2740"/>
              <a:ext cx="960"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223" name="Line 8">
              <a:extLst>
                <a:ext uri="{FF2B5EF4-FFF2-40B4-BE49-F238E27FC236}">
                  <a16:creationId xmlns:a16="http://schemas.microsoft.com/office/drawing/2014/main" id="{26D12CE2-323E-47A6-9DF4-CA68FB17DFD3}"/>
                </a:ext>
              </a:extLst>
            </p:cNvPr>
            <p:cNvSpPr>
              <a:spLocks noChangeShapeType="1"/>
            </p:cNvSpPr>
            <p:nvPr/>
          </p:nvSpPr>
          <p:spPr bwMode="auto">
            <a:xfrm flipV="1">
              <a:off x="2016" y="2260"/>
              <a:ext cx="864" cy="48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224" name="Text Box 9">
              <a:extLst>
                <a:ext uri="{FF2B5EF4-FFF2-40B4-BE49-F238E27FC236}">
                  <a16:creationId xmlns:a16="http://schemas.microsoft.com/office/drawing/2014/main" id="{0C5F84D7-335C-45D0-9274-13ADF5DB8198}"/>
                </a:ext>
              </a:extLst>
            </p:cNvPr>
            <p:cNvSpPr txBox="1">
              <a:spLocks noChangeArrowheads="1"/>
            </p:cNvSpPr>
            <p:nvPr/>
          </p:nvSpPr>
          <p:spPr bwMode="auto">
            <a:xfrm>
              <a:off x="2928" y="2656"/>
              <a:ext cx="27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ea typeface="宋体" panose="02010600030101010101" pitchFamily="2" charset="-122"/>
              </a:endParaRPr>
            </a:p>
          </p:txBody>
        </p:sp>
        <p:sp>
          <p:nvSpPr>
            <p:cNvPr id="51225" name="Rectangle 10">
              <a:extLst>
                <a:ext uri="{FF2B5EF4-FFF2-40B4-BE49-F238E27FC236}">
                  <a16:creationId xmlns:a16="http://schemas.microsoft.com/office/drawing/2014/main" id="{0D13A773-3322-4434-9E2E-9F2BA4954405}"/>
                </a:ext>
              </a:extLst>
            </p:cNvPr>
            <p:cNvSpPr>
              <a:spLocks noChangeArrowheads="1"/>
            </p:cNvSpPr>
            <p:nvPr/>
          </p:nvSpPr>
          <p:spPr bwMode="auto">
            <a:xfrm>
              <a:off x="1680" y="1796"/>
              <a:ext cx="3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X</a:t>
              </a:r>
              <a:r>
                <a:rPr kumimoji="1" lang="en-US" altLang="zh-CN" sz="2800" i="1" baseline="-25000">
                  <a:solidFill>
                    <a:schemeClr val="bg1"/>
                  </a:solidFill>
                  <a:ea typeface="宋体" panose="02010600030101010101" pitchFamily="2" charset="-122"/>
                </a:rPr>
                <a:t>L</a:t>
              </a:r>
            </a:p>
          </p:txBody>
        </p:sp>
      </p:grpSp>
      <p:sp>
        <p:nvSpPr>
          <p:cNvPr id="679947" name="Text Box 11" descr="绿色大理石">
            <a:extLst>
              <a:ext uri="{FF2B5EF4-FFF2-40B4-BE49-F238E27FC236}">
                <a16:creationId xmlns:a16="http://schemas.microsoft.com/office/drawing/2014/main" id="{B2E23FFB-06F3-4332-824E-84CF38692F67}"/>
              </a:ext>
            </a:extLst>
          </p:cNvPr>
          <p:cNvSpPr txBox="1">
            <a:spLocks noChangeArrowheads="1"/>
          </p:cNvSpPr>
          <p:nvPr/>
        </p:nvSpPr>
        <p:spPr bwMode="auto">
          <a:xfrm>
            <a:off x="684213" y="5084763"/>
            <a:ext cx="1970087" cy="604837"/>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相量表达式</a:t>
            </a:r>
          </a:p>
        </p:txBody>
      </p:sp>
      <p:sp>
        <p:nvSpPr>
          <p:cNvPr id="679948" name="Text Box 12">
            <a:extLst>
              <a:ext uri="{FF2B5EF4-FFF2-40B4-BE49-F238E27FC236}">
                <a16:creationId xmlns:a16="http://schemas.microsoft.com/office/drawing/2014/main" id="{A7EC0C7D-6A40-4D39-BE1A-DB1E0D445EEA}"/>
              </a:ext>
            </a:extLst>
          </p:cNvPr>
          <p:cNvSpPr txBox="1">
            <a:spLocks noChangeArrowheads="1"/>
          </p:cNvSpPr>
          <p:nvPr/>
        </p:nvSpPr>
        <p:spPr bwMode="auto">
          <a:xfrm>
            <a:off x="827088" y="1052513"/>
            <a:ext cx="7993062"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buFontTx/>
              <a:buNone/>
            </a:pPr>
            <a:r>
              <a:rPr kumimoji="1" lang="en-US" altLang="zh-CN" i="1">
                <a:solidFill>
                  <a:schemeClr val="bg1"/>
                </a:solidFill>
                <a:ea typeface="宋体" panose="02010600030101010101" pitchFamily="2" charset="-122"/>
              </a:rPr>
              <a:t>X</a:t>
            </a:r>
            <a:r>
              <a:rPr kumimoji="1" lang="en-US" altLang="zh-CN" i="1" baseline="-25000">
                <a:solidFill>
                  <a:schemeClr val="bg1"/>
                </a:solidFill>
                <a:ea typeface="宋体" panose="02010600030101010101" pitchFamily="2" charset="-122"/>
              </a:rPr>
              <a:t>L</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sym typeface="Symbol" panose="05050102010706020507" pitchFamily="18" charset="2"/>
              </a:rPr>
              <a:t>L</a:t>
            </a:r>
            <a:r>
              <a:rPr kumimoji="1" lang="en-US" altLang="zh-CN">
                <a:solidFill>
                  <a:schemeClr val="bg1"/>
                </a:solidFill>
                <a:ea typeface="宋体" panose="02010600030101010101" pitchFamily="2" charset="-122"/>
                <a:sym typeface="Symbol" panose="05050102010706020507" pitchFamily="18" charset="2"/>
              </a:rPr>
              <a:t>=2</a:t>
            </a:r>
            <a:r>
              <a:rPr kumimoji="1" lang="en-US" altLang="zh-CN" i="1">
                <a:solidFill>
                  <a:schemeClr val="bg1"/>
                </a:solidFill>
                <a:ea typeface="宋体" panose="02010600030101010101" pitchFamily="2" charset="-122"/>
                <a:sym typeface="Symbol" panose="05050102010706020507" pitchFamily="18" charset="2"/>
              </a:rPr>
              <a:t>fL</a:t>
            </a:r>
            <a:r>
              <a:rPr kumimoji="1" lang="zh-CN" altLang="en-US">
                <a:solidFill>
                  <a:schemeClr val="bg1"/>
                </a:solidFill>
                <a:ea typeface="宋体" panose="02010600030101010101" pitchFamily="2" charset="-122"/>
                <a:sym typeface="Symbol" panose="05050102010706020507" pitchFamily="18" charset="2"/>
              </a:rPr>
              <a:t>，</a:t>
            </a:r>
            <a:r>
              <a:rPr kumimoji="1"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称为感抗，单位为</a:t>
            </a:r>
            <a:r>
              <a:rPr kumimoji="1" lang="zh-CN" altLang="en-US" sz="2800">
                <a:solidFill>
                  <a:srgbClr val="FFFF00"/>
                </a:solidFill>
                <a:ea typeface="楷体_GB2312" panose="02010609030101010101" pitchFamily="49" charset="-122"/>
                <a:sym typeface="Symbol" panose="05050102010706020507" pitchFamily="18" charset="2"/>
              </a:rPr>
              <a:t></a:t>
            </a:r>
            <a:r>
              <a:rPr kumimoji="1" lang="zh-CN" altLang="en-US" sz="2800">
                <a:solidFill>
                  <a:srgbClr val="FFFF00"/>
                </a:solidFill>
                <a:latin typeface="楷体_GB2312" panose="02010609030101010101" pitchFamily="49" charset="-122"/>
                <a:ea typeface="楷体_GB2312" panose="02010609030101010101" pitchFamily="49" charset="-122"/>
                <a:sym typeface="Symbol" panose="05050102010706020507" pitchFamily="18" charset="2"/>
              </a:rPr>
              <a:t> </a:t>
            </a:r>
            <a:r>
              <a:rPr kumimoji="1" lang="en-US" altLang="zh-CN"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a:t>
            </a:r>
            <a:r>
              <a:rPr kumimoji="1"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欧姆</a:t>
            </a:r>
            <a:r>
              <a:rPr kumimoji="1" lang="en-US" altLang="zh-CN"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a:t>
            </a:r>
          </a:p>
          <a:p>
            <a:pPr algn="just" eaLnBrk="1" hangingPunct="1">
              <a:buFontTx/>
              <a:buNone/>
            </a:pPr>
            <a:r>
              <a:rPr kumimoji="1" lang="en-US" altLang="zh-CN" i="1">
                <a:solidFill>
                  <a:schemeClr val="bg1"/>
                </a:solidFill>
                <a:ea typeface="宋体" panose="02010600030101010101" pitchFamily="2" charset="-122"/>
                <a:sym typeface="Symbol" panose="05050102010706020507" pitchFamily="18" charset="2"/>
              </a:rPr>
              <a:t>B</a:t>
            </a:r>
            <a:r>
              <a:rPr kumimoji="1" lang="en-US" altLang="zh-CN" i="1" baseline="-25000">
                <a:solidFill>
                  <a:schemeClr val="bg1"/>
                </a:solidFill>
                <a:ea typeface="宋体" panose="02010600030101010101" pitchFamily="2" charset="-122"/>
                <a:sym typeface="Symbol" panose="05050102010706020507" pitchFamily="18" charset="2"/>
              </a:rPr>
              <a:t>L</a:t>
            </a:r>
            <a:r>
              <a:rPr kumimoji="1" lang="en-US" altLang="zh-CN">
                <a:solidFill>
                  <a:schemeClr val="bg1"/>
                </a:solidFill>
                <a:ea typeface="宋体" panose="02010600030101010101" pitchFamily="2" charset="-122"/>
                <a:sym typeface="Symbol" panose="05050102010706020507" pitchFamily="18" charset="2"/>
              </a:rPr>
              <a:t>=</a:t>
            </a:r>
            <a:r>
              <a:rPr kumimoji="1" lang="en-US" altLang="zh-CN">
                <a:solidFill>
                  <a:schemeClr val="bg1"/>
                </a:solidFill>
                <a:latin typeface="宋体" panose="02010600030101010101" pitchFamily="2" charset="-122"/>
                <a:ea typeface="宋体" panose="02010600030101010101" pitchFamily="2" charset="-122"/>
                <a:sym typeface="Symbol" panose="05050102010706020507" pitchFamily="18" charset="2"/>
              </a:rPr>
              <a:t>-</a:t>
            </a:r>
            <a:r>
              <a:rPr kumimoji="1" lang="en-US" altLang="zh-CN">
                <a:solidFill>
                  <a:schemeClr val="bg1"/>
                </a:solidFill>
                <a:ea typeface="宋体" panose="02010600030101010101" pitchFamily="2" charset="-122"/>
                <a:sym typeface="Symbol" panose="05050102010706020507" pitchFamily="18" charset="2"/>
              </a:rPr>
              <a:t>1/</a:t>
            </a:r>
            <a:r>
              <a:rPr kumimoji="1" lang="en-US" altLang="zh-CN" i="1">
                <a:solidFill>
                  <a:schemeClr val="bg1"/>
                </a:solidFill>
                <a:ea typeface="宋体" panose="02010600030101010101" pitchFamily="2" charset="-122"/>
                <a:sym typeface="Symbol" panose="05050102010706020507" pitchFamily="18" charset="2"/>
              </a:rPr>
              <a:t> L </a:t>
            </a:r>
            <a:r>
              <a:rPr kumimoji="1" lang="en-US" altLang="zh-CN">
                <a:solidFill>
                  <a:schemeClr val="bg1"/>
                </a:solidFill>
                <a:ea typeface="宋体" panose="02010600030101010101" pitchFamily="2" charset="-122"/>
                <a:sym typeface="Symbol" panose="05050102010706020507" pitchFamily="18" charset="2"/>
              </a:rPr>
              <a:t>=</a:t>
            </a:r>
            <a:r>
              <a:rPr kumimoji="1" lang="en-US" altLang="zh-CN">
                <a:solidFill>
                  <a:schemeClr val="bg1"/>
                </a:solidFill>
                <a:latin typeface="宋体" panose="02010600030101010101" pitchFamily="2" charset="-122"/>
                <a:ea typeface="宋体" panose="02010600030101010101" pitchFamily="2" charset="-122"/>
                <a:sym typeface="Symbol" panose="05050102010706020507" pitchFamily="18" charset="2"/>
              </a:rPr>
              <a:t>-</a:t>
            </a:r>
            <a:r>
              <a:rPr kumimoji="1" lang="en-US" altLang="zh-CN">
                <a:solidFill>
                  <a:schemeClr val="bg1"/>
                </a:solidFill>
                <a:ea typeface="宋体" panose="02010600030101010101" pitchFamily="2" charset="-122"/>
                <a:sym typeface="Symbol" panose="05050102010706020507" pitchFamily="18" charset="2"/>
              </a:rPr>
              <a:t>1/2</a:t>
            </a:r>
            <a:r>
              <a:rPr kumimoji="1" lang="en-US" altLang="zh-CN" i="1">
                <a:solidFill>
                  <a:schemeClr val="bg1"/>
                </a:solidFill>
                <a:ea typeface="宋体" panose="02010600030101010101" pitchFamily="2" charset="-122"/>
                <a:sym typeface="Symbol" panose="05050102010706020507" pitchFamily="18" charset="2"/>
              </a:rPr>
              <a:t>fL</a:t>
            </a:r>
            <a:r>
              <a:rPr kumimoji="1" lang="zh-CN" altLang="en-US">
                <a:solidFill>
                  <a:schemeClr val="bg1"/>
                </a:solidFill>
                <a:ea typeface="宋体" panose="02010600030101010101" pitchFamily="2" charset="-122"/>
                <a:sym typeface="Symbol" panose="05050102010706020507" pitchFamily="18" charset="2"/>
              </a:rPr>
              <a:t>，</a:t>
            </a:r>
            <a:r>
              <a:rPr kumimoji="1" lang="zh-CN" altLang="en-US" sz="2400" b="1">
                <a:solidFill>
                  <a:srgbClr val="FFFF00"/>
                </a:solidFill>
                <a:ea typeface="宋体" panose="02010600030101010101" pitchFamily="2" charset="-122"/>
                <a:sym typeface="Symbol" panose="05050102010706020507" pitchFamily="18" charset="2"/>
              </a:rPr>
              <a:t> </a:t>
            </a:r>
            <a:r>
              <a:rPr kumimoji="1" lang="zh-CN" altLang="en-US" sz="2800" b="1">
                <a:solidFill>
                  <a:srgbClr val="FFFF00"/>
                </a:solidFill>
                <a:ea typeface="楷体_GB2312" panose="02010609030101010101" pitchFamily="49" charset="-122"/>
                <a:sym typeface="Symbol" panose="05050102010706020507" pitchFamily="18" charset="2"/>
              </a:rPr>
              <a:t>称为</a:t>
            </a:r>
            <a:r>
              <a:rPr kumimoji="1"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感纳，单位为 </a:t>
            </a:r>
            <a:r>
              <a:rPr kumimoji="1" lang="en-US" altLang="zh-CN" sz="2800">
                <a:solidFill>
                  <a:srgbClr val="FFFF00"/>
                </a:solidFill>
                <a:ea typeface="楷体_GB2312" panose="02010609030101010101" pitchFamily="49" charset="-122"/>
                <a:sym typeface="Symbol" panose="05050102010706020507" pitchFamily="18" charset="2"/>
              </a:rPr>
              <a:t>S</a:t>
            </a:r>
            <a:r>
              <a:rPr kumimoji="1" lang="en-US" altLang="zh-CN" sz="2800" b="1">
                <a:solidFill>
                  <a:srgbClr val="FFFF00"/>
                </a:solidFill>
                <a:ea typeface="楷体_GB2312" panose="02010609030101010101" pitchFamily="49" charset="-122"/>
                <a:sym typeface="Symbol" panose="05050102010706020507" pitchFamily="18" charset="2"/>
              </a:rPr>
              <a:t> </a:t>
            </a:r>
            <a:endParaRPr kumimoji="1" lang="en-US" altLang="zh-CN" sz="2800" b="1" i="1">
              <a:solidFill>
                <a:srgbClr val="FFFF00"/>
              </a:solidFill>
              <a:ea typeface="楷体_GB2312" panose="02010609030101010101" pitchFamily="49" charset="-122"/>
              <a:sym typeface="Symbol" panose="05050102010706020507" pitchFamily="18" charset="2"/>
            </a:endParaRPr>
          </a:p>
        </p:txBody>
      </p:sp>
      <p:sp>
        <p:nvSpPr>
          <p:cNvPr id="679949" name="Text Box 13" descr="绿色大理石">
            <a:extLst>
              <a:ext uri="{FF2B5EF4-FFF2-40B4-BE49-F238E27FC236}">
                <a16:creationId xmlns:a16="http://schemas.microsoft.com/office/drawing/2014/main" id="{930DFA30-880B-444A-8116-D09F1D1F12DC}"/>
              </a:ext>
            </a:extLst>
          </p:cNvPr>
          <p:cNvSpPr txBox="1">
            <a:spLocks noChangeArrowheads="1"/>
          </p:cNvSpPr>
          <p:nvPr/>
        </p:nvSpPr>
        <p:spPr bwMode="auto">
          <a:xfrm>
            <a:off x="468313" y="549275"/>
            <a:ext cx="2447925" cy="519113"/>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 感抗和感纳</a:t>
            </a:r>
          </a:p>
        </p:txBody>
      </p:sp>
      <p:graphicFrame>
        <p:nvGraphicFramePr>
          <p:cNvPr id="679950" name="Object 14">
            <a:extLst>
              <a:ext uri="{FF2B5EF4-FFF2-40B4-BE49-F238E27FC236}">
                <a16:creationId xmlns:a16="http://schemas.microsoft.com/office/drawing/2014/main" id="{6BF41C08-2B8B-490F-898A-A73F0FDAFE32}"/>
              </a:ext>
            </a:extLst>
          </p:cNvPr>
          <p:cNvGraphicFramePr>
            <a:graphicFrameLocks noChangeAspect="1"/>
          </p:cNvGraphicFramePr>
          <p:nvPr/>
        </p:nvGraphicFramePr>
        <p:xfrm>
          <a:off x="3851275" y="4581525"/>
          <a:ext cx="3733800" cy="647700"/>
        </p:xfrm>
        <a:graphic>
          <a:graphicData uri="http://schemas.openxmlformats.org/presentationml/2006/ole">
            <mc:AlternateContent xmlns:mc="http://schemas.openxmlformats.org/markup-compatibility/2006">
              <mc:Choice xmlns:v="urn:schemas-microsoft-com:vml" Requires="v">
                <p:oleObj spid="_x0000_s51226" name="公式" r:id="rId4" imgW="1524197" imgH="253825" progId="Equation.3">
                  <p:embed/>
                </p:oleObj>
              </mc:Choice>
              <mc:Fallback>
                <p:oleObj name="公式" r:id="rId4" imgW="1524197" imgH="253825" progId="Equation.3">
                  <p:embed/>
                  <p:pic>
                    <p:nvPicPr>
                      <p:cNvPr id="0"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4581525"/>
                        <a:ext cx="373380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9951" name="Object 15">
            <a:extLst>
              <a:ext uri="{FF2B5EF4-FFF2-40B4-BE49-F238E27FC236}">
                <a16:creationId xmlns:a16="http://schemas.microsoft.com/office/drawing/2014/main" id="{574C06B9-70E9-4BF3-B371-4E22A71326C3}"/>
              </a:ext>
            </a:extLst>
          </p:cNvPr>
          <p:cNvGraphicFramePr>
            <a:graphicFrameLocks noChangeAspect="1"/>
          </p:cNvGraphicFramePr>
          <p:nvPr/>
        </p:nvGraphicFramePr>
        <p:xfrm>
          <a:off x="3851275" y="3573463"/>
          <a:ext cx="4068763" cy="946150"/>
        </p:xfrm>
        <a:graphic>
          <a:graphicData uri="http://schemas.openxmlformats.org/presentationml/2006/ole">
            <mc:AlternateContent xmlns:mc="http://schemas.openxmlformats.org/markup-compatibility/2006">
              <mc:Choice xmlns:v="urn:schemas-microsoft-com:vml" Requires="v">
                <p:oleObj spid="_x0000_s51227" name="公式" r:id="rId6" imgW="2006748" imgH="457200" progId="Equation.3">
                  <p:embed/>
                </p:oleObj>
              </mc:Choice>
              <mc:Fallback>
                <p:oleObj name="公式" r:id="rId6" imgW="2006748" imgH="457200" progId="Equation.3">
                  <p:embed/>
                  <p:pic>
                    <p:nvPicPr>
                      <p:cNvPr id="0"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1275" y="3573463"/>
                        <a:ext cx="4068763"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9952" name="Object 16">
            <a:extLst>
              <a:ext uri="{FF2B5EF4-FFF2-40B4-BE49-F238E27FC236}">
                <a16:creationId xmlns:a16="http://schemas.microsoft.com/office/drawing/2014/main" id="{B46E56B1-3B8C-41CC-BAEE-0D959B1E6657}"/>
              </a:ext>
            </a:extLst>
          </p:cNvPr>
          <p:cNvGraphicFramePr>
            <a:graphicFrameLocks noChangeAspect="1"/>
          </p:cNvGraphicFramePr>
          <p:nvPr/>
        </p:nvGraphicFramePr>
        <p:xfrm>
          <a:off x="3779838" y="5157788"/>
          <a:ext cx="4435475" cy="1090612"/>
        </p:xfrm>
        <a:graphic>
          <a:graphicData uri="http://schemas.openxmlformats.org/presentationml/2006/ole">
            <mc:AlternateContent xmlns:mc="http://schemas.openxmlformats.org/markup-compatibility/2006">
              <mc:Choice xmlns:v="urn:schemas-microsoft-com:vml" Requires="v">
                <p:oleObj spid="_x0000_s51228" name="公式" r:id="rId8" imgW="1943223" imgH="469812" progId="Equation.3">
                  <p:embed/>
                </p:oleObj>
              </mc:Choice>
              <mc:Fallback>
                <p:oleObj name="公式" r:id="rId8" imgW="1943223" imgH="469812" progId="Equation.3">
                  <p:embed/>
                  <p:pic>
                    <p:nvPicPr>
                      <p:cNvPr id="0"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79838" y="5157788"/>
                        <a:ext cx="4435475" cy="1090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1212" name="Group 17">
            <a:extLst>
              <a:ext uri="{FF2B5EF4-FFF2-40B4-BE49-F238E27FC236}">
                <a16:creationId xmlns:a16="http://schemas.microsoft.com/office/drawing/2014/main" id="{F894D9EC-CB94-4542-B5FD-F902A9D6CC64}"/>
              </a:ext>
            </a:extLst>
          </p:cNvPr>
          <p:cNvGrpSpPr>
            <a:grpSpLocks/>
          </p:cNvGrpSpPr>
          <p:nvPr/>
        </p:nvGrpSpPr>
        <p:grpSpPr bwMode="auto">
          <a:xfrm>
            <a:off x="8316913" y="6446838"/>
            <a:ext cx="792162" cy="366712"/>
            <a:chOff x="5193" y="4020"/>
            <a:chExt cx="499" cy="231"/>
          </a:xfrm>
        </p:grpSpPr>
        <p:pic>
          <p:nvPicPr>
            <p:cNvPr id="51219" name="Picture 18" descr="78900">
              <a:extLst>
                <a:ext uri="{FF2B5EF4-FFF2-40B4-BE49-F238E27FC236}">
                  <a16:creationId xmlns:a16="http://schemas.microsoft.com/office/drawing/2014/main" id="{EDEC3B3C-551A-4D9E-AA85-FAB37343AD7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0" name="Text Box 19">
              <a:hlinkClick r:id="" action="ppaction://hlinkshowjump?jump=nextslide"/>
              <a:extLst>
                <a:ext uri="{FF2B5EF4-FFF2-40B4-BE49-F238E27FC236}">
                  <a16:creationId xmlns:a16="http://schemas.microsoft.com/office/drawing/2014/main" id="{698EEBB9-37C1-4EFF-A2E7-15562221EF9D}"/>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1213" name="Group 20">
            <a:extLst>
              <a:ext uri="{FF2B5EF4-FFF2-40B4-BE49-F238E27FC236}">
                <a16:creationId xmlns:a16="http://schemas.microsoft.com/office/drawing/2014/main" id="{A6BB09C5-795C-4171-B1CD-BCD09300EDAB}"/>
              </a:ext>
            </a:extLst>
          </p:cNvPr>
          <p:cNvGrpSpPr>
            <a:grpSpLocks/>
          </p:cNvGrpSpPr>
          <p:nvPr/>
        </p:nvGrpSpPr>
        <p:grpSpPr bwMode="auto">
          <a:xfrm>
            <a:off x="7453313" y="6446838"/>
            <a:ext cx="792162" cy="366712"/>
            <a:chOff x="4649" y="4020"/>
            <a:chExt cx="499" cy="231"/>
          </a:xfrm>
        </p:grpSpPr>
        <p:pic>
          <p:nvPicPr>
            <p:cNvPr id="51217" name="Picture 21" descr="78900">
              <a:extLst>
                <a:ext uri="{FF2B5EF4-FFF2-40B4-BE49-F238E27FC236}">
                  <a16:creationId xmlns:a16="http://schemas.microsoft.com/office/drawing/2014/main" id="{88D3A8C0-E08F-4ABB-8315-0305513ED25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8" name="Text Box 22">
              <a:hlinkClick r:id="" action="ppaction://hlinkshowjump?jump=previousslide"/>
              <a:extLst>
                <a:ext uri="{FF2B5EF4-FFF2-40B4-BE49-F238E27FC236}">
                  <a16:creationId xmlns:a16="http://schemas.microsoft.com/office/drawing/2014/main" id="{4678FA90-A796-4BB0-8BDB-D58DF338E52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1214" name="Group 23">
            <a:extLst>
              <a:ext uri="{FF2B5EF4-FFF2-40B4-BE49-F238E27FC236}">
                <a16:creationId xmlns:a16="http://schemas.microsoft.com/office/drawing/2014/main" id="{73EB3112-3767-4BA7-826B-9D83EB18E2F0}"/>
              </a:ext>
            </a:extLst>
          </p:cNvPr>
          <p:cNvGrpSpPr>
            <a:grpSpLocks/>
          </p:cNvGrpSpPr>
          <p:nvPr/>
        </p:nvGrpSpPr>
        <p:grpSpPr bwMode="auto">
          <a:xfrm>
            <a:off x="6588125" y="6446838"/>
            <a:ext cx="792163" cy="366712"/>
            <a:chOff x="4649" y="4020"/>
            <a:chExt cx="499" cy="231"/>
          </a:xfrm>
        </p:grpSpPr>
        <p:pic>
          <p:nvPicPr>
            <p:cNvPr id="51215" name="Picture 24" descr="78900">
              <a:extLst>
                <a:ext uri="{FF2B5EF4-FFF2-40B4-BE49-F238E27FC236}">
                  <a16:creationId xmlns:a16="http://schemas.microsoft.com/office/drawing/2014/main" id="{53EE4DBC-211E-407A-949C-F5B9D34250B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6" name="Text Box 25">
              <a:hlinkClick r:id="" action="ppaction://hlinkshowjump?jump=firstslide"/>
              <a:extLst>
                <a:ext uri="{FF2B5EF4-FFF2-40B4-BE49-F238E27FC236}">
                  <a16:creationId xmlns:a16="http://schemas.microsoft.com/office/drawing/2014/main" id="{DE324818-8621-43D7-865A-4CADA69E753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79949"/>
                                        </p:tgtEl>
                                        <p:attrNameLst>
                                          <p:attrName>style.visibility</p:attrName>
                                        </p:attrNameLst>
                                      </p:cBhvr>
                                      <p:to>
                                        <p:strVal val="visible"/>
                                      </p:to>
                                    </p:set>
                                    <p:anim calcmode="lin" valueType="num">
                                      <p:cBhvr>
                                        <p:cTn id="7" dur="1000" fill="hold"/>
                                        <p:tgtEl>
                                          <p:spTgt spid="679949"/>
                                        </p:tgtEl>
                                        <p:attrNameLst>
                                          <p:attrName>ppt_w</p:attrName>
                                        </p:attrNameLst>
                                      </p:cBhvr>
                                      <p:tavLst>
                                        <p:tav tm="0">
                                          <p:val>
                                            <p:strVal val="#ppt_w*0.70"/>
                                          </p:val>
                                        </p:tav>
                                        <p:tav tm="100000">
                                          <p:val>
                                            <p:strVal val="#ppt_w"/>
                                          </p:val>
                                        </p:tav>
                                      </p:tavLst>
                                    </p:anim>
                                    <p:anim calcmode="lin" valueType="num">
                                      <p:cBhvr>
                                        <p:cTn id="8" dur="1000" fill="hold"/>
                                        <p:tgtEl>
                                          <p:spTgt spid="679949"/>
                                        </p:tgtEl>
                                        <p:attrNameLst>
                                          <p:attrName>ppt_h</p:attrName>
                                        </p:attrNameLst>
                                      </p:cBhvr>
                                      <p:tavLst>
                                        <p:tav tm="0">
                                          <p:val>
                                            <p:strVal val="#ppt_h"/>
                                          </p:val>
                                        </p:tav>
                                        <p:tav tm="100000">
                                          <p:val>
                                            <p:strVal val="#ppt_h"/>
                                          </p:val>
                                        </p:tav>
                                      </p:tavLst>
                                    </p:anim>
                                    <p:animEffect transition="in" filter="fade">
                                      <p:cBhvr>
                                        <p:cTn id="9" dur="1000"/>
                                        <p:tgtEl>
                                          <p:spTgt spid="67994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679948"/>
                                        </p:tgtEl>
                                        <p:attrNameLst>
                                          <p:attrName>style.visibility</p:attrName>
                                        </p:attrNameLst>
                                      </p:cBhvr>
                                      <p:to>
                                        <p:strVal val="visible"/>
                                      </p:to>
                                    </p:set>
                                    <p:animEffect transition="in" filter="wipe(left)">
                                      <p:cBhvr>
                                        <p:cTn id="14" dur="2000"/>
                                        <p:tgtEl>
                                          <p:spTgt spid="67994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679938"/>
                                        </p:tgtEl>
                                        <p:attrNameLst>
                                          <p:attrName>style.visibility</p:attrName>
                                        </p:attrNameLst>
                                      </p:cBhvr>
                                      <p:to>
                                        <p:strVal val="visible"/>
                                      </p:to>
                                    </p:set>
                                    <p:anim calcmode="lin" valueType="num">
                                      <p:cBhvr>
                                        <p:cTn id="19" dur="1000" fill="hold"/>
                                        <p:tgtEl>
                                          <p:spTgt spid="679938"/>
                                        </p:tgtEl>
                                        <p:attrNameLst>
                                          <p:attrName>ppt_w</p:attrName>
                                        </p:attrNameLst>
                                      </p:cBhvr>
                                      <p:tavLst>
                                        <p:tav tm="0">
                                          <p:val>
                                            <p:strVal val="#ppt_w*0.70"/>
                                          </p:val>
                                        </p:tav>
                                        <p:tav tm="100000">
                                          <p:val>
                                            <p:strVal val="#ppt_w"/>
                                          </p:val>
                                        </p:tav>
                                      </p:tavLst>
                                    </p:anim>
                                    <p:anim calcmode="lin" valueType="num">
                                      <p:cBhvr>
                                        <p:cTn id="20" dur="1000" fill="hold"/>
                                        <p:tgtEl>
                                          <p:spTgt spid="679938"/>
                                        </p:tgtEl>
                                        <p:attrNameLst>
                                          <p:attrName>ppt_h</p:attrName>
                                        </p:attrNameLst>
                                      </p:cBhvr>
                                      <p:tavLst>
                                        <p:tav tm="0">
                                          <p:val>
                                            <p:strVal val="#ppt_h"/>
                                          </p:val>
                                        </p:tav>
                                        <p:tav tm="100000">
                                          <p:val>
                                            <p:strVal val="#ppt_h"/>
                                          </p:val>
                                        </p:tav>
                                      </p:tavLst>
                                    </p:anim>
                                    <p:animEffect transition="in" filter="fade">
                                      <p:cBhvr>
                                        <p:cTn id="21" dur="1000"/>
                                        <p:tgtEl>
                                          <p:spTgt spid="67993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79939"/>
                                        </p:tgtEl>
                                        <p:attrNameLst>
                                          <p:attrName>style.visibility</p:attrName>
                                        </p:attrNameLst>
                                      </p:cBhvr>
                                      <p:to>
                                        <p:strVal val="visible"/>
                                      </p:to>
                                    </p:set>
                                    <p:animEffect transition="in" filter="wipe(left)">
                                      <p:cBhvr>
                                        <p:cTn id="26" dur="2000"/>
                                        <p:tgtEl>
                                          <p:spTgt spid="67993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79940"/>
                                        </p:tgtEl>
                                        <p:attrNameLst>
                                          <p:attrName>style.visibility</p:attrName>
                                        </p:attrNameLst>
                                      </p:cBhvr>
                                      <p:to>
                                        <p:strVal val="visible"/>
                                      </p:to>
                                    </p:set>
                                    <p:animEffect transition="in" filter="wipe(left)">
                                      <p:cBhvr>
                                        <p:cTn id="31" dur="2000"/>
                                        <p:tgtEl>
                                          <p:spTgt spid="679940"/>
                                        </p:tgtEl>
                                      </p:cBhvr>
                                    </p:animEffect>
                                  </p:childTnLst>
                                </p:cTn>
                              </p:par>
                            </p:childTnLst>
                          </p:cTn>
                        </p:par>
                        <p:par>
                          <p:cTn id="32" fill="hold" nodeType="afterGroup">
                            <p:stCondLst>
                              <p:cond delay="2000"/>
                            </p:stCondLst>
                            <p:childTnLst>
                              <p:par>
                                <p:cTn id="33" presetID="17" presetClass="entr" presetSubtype="8"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ppt_x</p:attrName>
                                        </p:attrNameLst>
                                      </p:cBhvr>
                                      <p:tavLst>
                                        <p:tav tm="0">
                                          <p:val>
                                            <p:strVal val="#ppt_x-#ppt_w/2"/>
                                          </p:val>
                                        </p:tav>
                                        <p:tav tm="100000">
                                          <p:val>
                                            <p:strVal val="#ppt_x"/>
                                          </p:val>
                                        </p:tav>
                                      </p:tavLst>
                                    </p:anim>
                                    <p:anim calcmode="lin" valueType="num">
                                      <p:cBhvr>
                                        <p:cTn id="36" dur="500" fill="hold"/>
                                        <p:tgtEl>
                                          <p:spTgt spid="2"/>
                                        </p:tgtEl>
                                        <p:attrNameLst>
                                          <p:attrName>ppt_y</p:attrName>
                                        </p:attrNameLst>
                                      </p:cBhvr>
                                      <p:tavLst>
                                        <p:tav tm="0">
                                          <p:val>
                                            <p:strVal val="#ppt_y"/>
                                          </p:val>
                                        </p:tav>
                                        <p:tav tm="100000">
                                          <p:val>
                                            <p:strVal val="#ppt_y"/>
                                          </p:val>
                                        </p:tav>
                                      </p:tavLst>
                                    </p:anim>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nodeType="clickEffect">
                                  <p:stCondLst>
                                    <p:cond delay="0"/>
                                  </p:stCondLst>
                                  <p:childTnLst>
                                    <p:set>
                                      <p:cBhvr>
                                        <p:cTn id="42" dur="1" fill="hold">
                                          <p:stCondLst>
                                            <p:cond delay="0"/>
                                          </p:stCondLst>
                                        </p:cTn>
                                        <p:tgtEl>
                                          <p:spTgt spid="679951"/>
                                        </p:tgtEl>
                                        <p:attrNameLst>
                                          <p:attrName>style.visibility</p:attrName>
                                        </p:attrNameLst>
                                      </p:cBhvr>
                                      <p:to>
                                        <p:strVal val="visible"/>
                                      </p:to>
                                    </p:set>
                                    <p:animEffect transition="in" filter="wipe(up)">
                                      <p:cBhvr>
                                        <p:cTn id="43" dur="2000"/>
                                        <p:tgtEl>
                                          <p:spTgt spid="67995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679947"/>
                                        </p:tgtEl>
                                        <p:attrNameLst>
                                          <p:attrName>style.visibility</p:attrName>
                                        </p:attrNameLst>
                                      </p:cBhvr>
                                      <p:to>
                                        <p:strVal val="visible"/>
                                      </p:to>
                                    </p:set>
                                    <p:anim calcmode="lin" valueType="num">
                                      <p:cBhvr additive="base">
                                        <p:cTn id="48" dur="500" fill="hold"/>
                                        <p:tgtEl>
                                          <p:spTgt spid="679947"/>
                                        </p:tgtEl>
                                        <p:attrNameLst>
                                          <p:attrName>ppt_x</p:attrName>
                                        </p:attrNameLst>
                                      </p:cBhvr>
                                      <p:tavLst>
                                        <p:tav tm="0">
                                          <p:val>
                                            <p:strVal val="#ppt_x"/>
                                          </p:val>
                                        </p:tav>
                                        <p:tav tm="100000">
                                          <p:val>
                                            <p:strVal val="#ppt_x"/>
                                          </p:val>
                                        </p:tav>
                                      </p:tavLst>
                                    </p:anim>
                                    <p:anim calcmode="lin" valueType="num">
                                      <p:cBhvr additive="base">
                                        <p:cTn id="49" dur="500" fill="hold"/>
                                        <p:tgtEl>
                                          <p:spTgt spid="679947"/>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679950"/>
                                        </p:tgtEl>
                                        <p:attrNameLst>
                                          <p:attrName>style.visibility</p:attrName>
                                        </p:attrNameLst>
                                      </p:cBhvr>
                                      <p:to>
                                        <p:strVal val="visible"/>
                                      </p:to>
                                    </p:set>
                                    <p:animEffect transition="in" filter="wipe(left)">
                                      <p:cBhvr>
                                        <p:cTn id="54" dur="1000"/>
                                        <p:tgtEl>
                                          <p:spTgt spid="67995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nodeType="clickEffect">
                                  <p:stCondLst>
                                    <p:cond delay="0"/>
                                  </p:stCondLst>
                                  <p:childTnLst>
                                    <p:set>
                                      <p:cBhvr>
                                        <p:cTn id="58" dur="1" fill="hold">
                                          <p:stCondLst>
                                            <p:cond delay="0"/>
                                          </p:stCondLst>
                                        </p:cTn>
                                        <p:tgtEl>
                                          <p:spTgt spid="679952"/>
                                        </p:tgtEl>
                                        <p:attrNameLst>
                                          <p:attrName>style.visibility</p:attrName>
                                        </p:attrNameLst>
                                      </p:cBhvr>
                                      <p:to>
                                        <p:strVal val="visible"/>
                                      </p:to>
                                    </p:set>
                                    <p:animEffect transition="in" filter="wipe(left)">
                                      <p:cBhvr>
                                        <p:cTn id="59" dur="2000"/>
                                        <p:tgtEl>
                                          <p:spTgt spid="679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938" grpId="0" animBg="1" autoUpdateAnimBg="0"/>
      <p:bldP spid="679939" grpId="0" autoUpdateAnimBg="0"/>
      <p:bldP spid="679940" grpId="0" autoUpdateAnimBg="0"/>
      <p:bldP spid="679947" grpId="0" animBg="1" autoUpdateAnimBg="0"/>
      <p:bldP spid="679948" grpId="0" autoUpdateAnimBg="0"/>
      <p:bldP spid="679949" grpId="0"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Text Box 2">
            <a:extLst>
              <a:ext uri="{FF2B5EF4-FFF2-40B4-BE49-F238E27FC236}">
                <a16:creationId xmlns:a16="http://schemas.microsoft.com/office/drawing/2014/main" id="{012A82EB-0461-40BB-B192-6219048BF464}"/>
              </a:ext>
            </a:extLst>
          </p:cNvPr>
          <p:cNvSpPr txBox="1">
            <a:spLocks noChangeArrowheads="1"/>
          </p:cNvSpPr>
          <p:nvPr/>
        </p:nvSpPr>
        <p:spPr bwMode="auto">
          <a:xfrm>
            <a:off x="1258888" y="1125538"/>
            <a:ext cx="7053262"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en-US" altLang="zh-CN" i="1">
                <a:solidFill>
                  <a:schemeClr val="bg1"/>
                </a:solidFill>
                <a:ea typeface="宋体" panose="02010600030101010101" pitchFamily="2" charset="-122"/>
              </a:rPr>
              <a:t>X</a:t>
            </a:r>
            <a:r>
              <a:rPr kumimoji="1" lang="en-US" altLang="zh-CN" baseline="-25000">
                <a:solidFill>
                  <a:schemeClr val="bg1"/>
                </a:solidFill>
                <a:ea typeface="宋体" panose="02010600030101010101" pitchFamily="2" charset="-122"/>
              </a:rPr>
              <a:t>C</a:t>
            </a:r>
            <a:r>
              <a:rPr kumimoji="1" lang="en-US" altLang="zh-CN">
                <a:solidFill>
                  <a:schemeClr val="bg1"/>
                </a:solidFill>
                <a:ea typeface="宋体" panose="02010600030101010101" pitchFamily="2" charset="-122"/>
              </a:rPr>
              <a:t>=</a:t>
            </a:r>
            <a:r>
              <a:rPr kumimoji="1" lang="en-US" altLang="zh-CN">
                <a:solidFill>
                  <a:schemeClr val="bg1"/>
                </a:solidFill>
                <a:latin typeface="宋体" panose="02010600030101010101" pitchFamily="2" charset="-122"/>
                <a:ea typeface="宋体" panose="02010600030101010101" pitchFamily="2" charset="-122"/>
              </a:rPr>
              <a:t>-</a:t>
            </a:r>
            <a:r>
              <a:rPr kumimoji="1" lang="en-US" altLang="zh-CN">
                <a:solidFill>
                  <a:schemeClr val="bg1"/>
                </a:solidFill>
                <a:ea typeface="宋体" panose="02010600030101010101" pitchFamily="2" charset="-122"/>
              </a:rPr>
              <a:t>1/</a:t>
            </a: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i="1">
                <a:solidFill>
                  <a:schemeClr val="bg1"/>
                </a:solidFill>
                <a:ea typeface="宋体" panose="02010600030101010101" pitchFamily="2" charset="-122"/>
              </a:rPr>
              <a:t>C</a:t>
            </a:r>
            <a:r>
              <a:rPr kumimoji="1" lang="zh-CN" altLang="en-US">
                <a:solidFill>
                  <a:schemeClr val="bg1"/>
                </a:solidFill>
                <a:ea typeface="宋体" panose="02010600030101010101" pitchFamily="2" charset="-122"/>
              </a:rPr>
              <a:t>，</a:t>
            </a:r>
            <a:r>
              <a:rPr kumimoji="1" lang="zh-CN" altLang="en-US" sz="2800" b="1">
                <a:solidFill>
                  <a:schemeClr val="bg1"/>
                </a:solidFill>
                <a:ea typeface="宋体" panose="02010600030101010101" pitchFamily="2" charset="-122"/>
              </a:rPr>
              <a:t>  </a:t>
            </a:r>
            <a:r>
              <a:rPr kumimoji="1" lang="zh-CN" altLang="en-US" sz="2400" b="1">
                <a:solidFill>
                  <a:schemeClr val="bg1"/>
                </a:solidFill>
                <a:ea typeface="宋体" panose="02010600030101010101" pitchFamily="2"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称为容抗，单位为 </a:t>
            </a:r>
            <a:r>
              <a:rPr kumimoji="1" lang="zh-CN" altLang="en-US" sz="2800">
                <a:solidFill>
                  <a:srgbClr val="FFFF00"/>
                </a:solidFill>
                <a:ea typeface="楷体_GB2312" panose="02010609030101010101" pitchFamily="49" charset="-122"/>
                <a:sym typeface="Symbol" panose="05050102010706020507" pitchFamily="18" charset="2"/>
              </a:rPr>
              <a:t></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zh-CN" sz="2800" b="1">
                <a:solidFill>
                  <a:srgbClr val="FFFF00"/>
                </a:solidFill>
                <a:latin typeface="楷体_GB2312" panose="02010609030101010101" pitchFamily="49" charset="-122"/>
                <a:ea typeface="楷体_GB2312" panose="02010609030101010101" pitchFamily="49" charset="-122"/>
              </a:rPr>
              <a:t>欧姆)</a:t>
            </a:r>
            <a:endParaRPr kumimoji="1" lang="en-US" altLang="zh-CN" sz="2800" b="1">
              <a:solidFill>
                <a:srgbClr val="FFFF00"/>
              </a:solidFill>
              <a:latin typeface="楷体_GB2312" panose="02010609030101010101" pitchFamily="49" charset="-122"/>
              <a:ea typeface="楷体_GB2312" panose="02010609030101010101" pitchFamily="49" charset="-122"/>
            </a:endParaRPr>
          </a:p>
          <a:p>
            <a:pPr eaLnBrk="1" hangingPunct="1">
              <a:lnSpc>
                <a:spcPct val="120000"/>
              </a:lnSpc>
              <a:spcBef>
                <a:spcPct val="0"/>
              </a:spcBef>
              <a:buFontTx/>
              <a:buNone/>
            </a:pPr>
            <a:r>
              <a:rPr kumimoji="1" lang="en-US" altLang="zh-CN" i="1">
                <a:solidFill>
                  <a:schemeClr val="bg1"/>
                </a:solidFill>
                <a:latin typeface="Symbol" panose="05050102010706020507" pitchFamily="18" charset="2"/>
                <a:ea typeface="宋体" panose="02010600030101010101" pitchFamily="2" charset="-122"/>
              </a:rPr>
              <a:t>B </a:t>
            </a:r>
            <a:r>
              <a:rPr kumimoji="1" lang="en-US" altLang="zh-CN" baseline="-25000">
                <a:solidFill>
                  <a:schemeClr val="bg1"/>
                </a:solidFill>
                <a:ea typeface="宋体" panose="02010600030101010101" pitchFamily="2" charset="-122"/>
              </a:rPr>
              <a:t>C</a:t>
            </a:r>
            <a:r>
              <a:rPr kumimoji="1" lang="en-US" altLang="zh-CN" i="1" baseline="-25000">
                <a:solidFill>
                  <a:schemeClr val="bg1"/>
                </a:solidFill>
                <a:ea typeface="宋体" panose="02010600030101010101" pitchFamily="2" charset="-122"/>
              </a:rPr>
              <a:t> </a:t>
            </a:r>
            <a:r>
              <a:rPr kumimoji="1" lang="en-US" altLang="zh-CN">
                <a:solidFill>
                  <a:schemeClr val="bg1"/>
                </a:solidFill>
                <a:ea typeface="宋体" panose="02010600030101010101" pitchFamily="2" charset="-122"/>
              </a:rPr>
              <a:t>= </a:t>
            </a: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i="1">
                <a:solidFill>
                  <a:schemeClr val="bg1"/>
                </a:solidFill>
                <a:ea typeface="宋体" panose="02010600030101010101" pitchFamily="2" charset="-122"/>
              </a:rPr>
              <a:t>C</a:t>
            </a:r>
            <a:r>
              <a:rPr kumimoji="1" lang="zh-CN" altLang="en-US">
                <a:solidFill>
                  <a:schemeClr val="bg1"/>
                </a:solidFill>
                <a:ea typeface="宋体" panose="02010600030101010101" pitchFamily="2" charset="-122"/>
              </a:rPr>
              <a:t>，</a:t>
            </a:r>
            <a:r>
              <a:rPr kumimoji="1" lang="zh-CN" altLang="en-US" sz="2400" b="1">
                <a:solidFill>
                  <a:schemeClr val="bg1"/>
                </a:solidFill>
                <a:ea typeface="宋体" panose="02010600030101010101" pitchFamily="2"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称为容纳，单位为</a:t>
            </a:r>
            <a:r>
              <a:rPr kumimoji="1" lang="zh-CN" altLang="en-US" sz="2800" b="1">
                <a:solidFill>
                  <a:srgbClr val="FFFF00"/>
                </a:solidFill>
                <a:ea typeface="楷体_GB2312" panose="02010609030101010101" pitchFamily="49" charset="-122"/>
              </a:rPr>
              <a:t> </a:t>
            </a:r>
            <a:r>
              <a:rPr kumimoji="1" lang="en-US" altLang="zh-CN" sz="2800">
                <a:solidFill>
                  <a:srgbClr val="FFFF00"/>
                </a:solidFill>
                <a:ea typeface="楷体_GB2312" panose="02010609030101010101" pitchFamily="49" charset="-122"/>
              </a:rPr>
              <a:t>S</a:t>
            </a:r>
            <a:r>
              <a:rPr kumimoji="1" lang="en-US" altLang="zh-CN" sz="2800" b="1">
                <a:solidFill>
                  <a:schemeClr val="bg1"/>
                </a:solidFill>
                <a:ea typeface="楷体_GB2312" panose="02010609030101010101" pitchFamily="49" charset="-122"/>
              </a:rPr>
              <a:t> </a:t>
            </a:r>
          </a:p>
        </p:txBody>
      </p:sp>
      <p:sp>
        <p:nvSpPr>
          <p:cNvPr id="680963" name="Text Box 3">
            <a:extLst>
              <a:ext uri="{FF2B5EF4-FFF2-40B4-BE49-F238E27FC236}">
                <a16:creationId xmlns:a16="http://schemas.microsoft.com/office/drawing/2014/main" id="{7D1D312A-FA3C-4CD8-86C6-FBBFD2B85282}"/>
              </a:ext>
            </a:extLst>
          </p:cNvPr>
          <p:cNvSpPr txBox="1">
            <a:spLocks noChangeArrowheads="1"/>
          </p:cNvSpPr>
          <p:nvPr/>
        </p:nvSpPr>
        <p:spPr bwMode="auto">
          <a:xfrm>
            <a:off x="3022600" y="2349500"/>
            <a:ext cx="6121400"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容抗和频率成反比</a:t>
            </a:r>
            <a:r>
              <a:rPr kumimoji="1" lang="zh-CN" altLang="en-US" sz="2400" b="1">
                <a:solidFill>
                  <a:schemeClr val="bg1"/>
                </a:solidFill>
                <a:ea typeface="宋体" panose="02010600030101010101" pitchFamily="2" charset="-122"/>
              </a:rPr>
              <a:t> </a:t>
            </a:r>
          </a:p>
          <a:p>
            <a:pPr eaLnBrk="1" hangingPunct="1">
              <a:lnSpc>
                <a:spcPct val="120000"/>
              </a:lnSpc>
              <a:spcBef>
                <a:spcPct val="0"/>
              </a:spcBef>
              <a:buFont typeface="Symbol" panose="05050102010706020507" pitchFamily="18" charset="2"/>
              <a:buChar char="w"/>
            </a:pPr>
            <a:r>
              <a:rPr kumimoji="1" lang="zh-CN" altLang="en-US">
                <a:solidFill>
                  <a:schemeClr val="bg1"/>
                </a:solidFill>
                <a:latin typeface="Symbol" panose="05050102010706020507" pitchFamily="18" charset="2"/>
                <a:ea typeface="宋体" panose="02010600030101010101" pitchFamily="2" charset="-122"/>
                <a:sym typeface="Symbol" panose="05050102010706020507" pitchFamily="18" charset="2"/>
              </a:rPr>
              <a:t></a:t>
            </a:r>
            <a:r>
              <a:rPr kumimoji="1" lang="en-US" altLang="zh-CN">
                <a:solidFill>
                  <a:schemeClr val="bg1"/>
                </a:solidFill>
                <a:ea typeface="宋体" panose="02010600030101010101" pitchFamily="2" charset="-122"/>
              </a:rPr>
              <a:t>0</a:t>
            </a:r>
            <a:r>
              <a:rPr kumimoji="1" lang="zh-CN" altLang="en-US">
                <a:solidFill>
                  <a:schemeClr val="bg1"/>
                </a:solidFill>
                <a:ea typeface="宋体" panose="02010600030101010101" pitchFamily="2" charset="-122"/>
              </a:rPr>
              <a:t>， </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X</a:t>
            </a:r>
            <a:r>
              <a:rPr kumimoji="1" lang="en-US" altLang="zh-CN" i="1" baseline="-25000">
                <a:solidFill>
                  <a:schemeClr val="bg1"/>
                </a:solidFill>
                <a:ea typeface="宋体" panose="02010600030101010101" pitchFamily="2" charset="-122"/>
              </a:rPr>
              <a:t>C</a:t>
            </a:r>
            <a:r>
              <a:rPr kumimoji="1" lang="en-US" altLang="zh-CN">
                <a:solidFill>
                  <a:schemeClr val="bg1"/>
                </a:solidFill>
                <a:ea typeface="宋体" panose="02010600030101010101" pitchFamily="2" charset="-122"/>
              </a:rPr>
              <a:t>|</a:t>
            </a:r>
            <a:r>
              <a:rPr kumimoji="1" lang="en-US" altLang="zh-CN">
                <a:solidFill>
                  <a:schemeClr val="bg1"/>
                </a:solidFill>
                <a:latin typeface="Symbol" panose="05050102010706020507" pitchFamily="18" charset="2"/>
                <a:ea typeface="宋体" panose="02010600030101010101" pitchFamily="2" charset="-122"/>
                <a:sym typeface="Symbol" panose="05050102010706020507" pitchFamily="18" charset="2"/>
              </a:rPr>
              <a:t></a:t>
            </a:r>
            <a:r>
              <a:rPr kumimoji="1" lang="en-US" altLang="zh-CN" sz="2400" b="1">
                <a:solidFill>
                  <a:schemeClr val="bg1"/>
                </a:solidFill>
                <a:ea typeface="宋体" panose="02010600030101010101" pitchFamily="2"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直流开路</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隔直</a:t>
            </a:r>
            <a:r>
              <a:rPr kumimoji="1" lang="en-US" altLang="zh-CN" sz="2800" b="1">
                <a:solidFill>
                  <a:srgbClr val="FFFF00"/>
                </a:solidFill>
                <a:latin typeface="楷体_GB2312" panose="02010609030101010101" pitchFamily="49" charset="-122"/>
                <a:ea typeface="楷体_GB2312" panose="02010609030101010101" pitchFamily="49" charset="-122"/>
              </a:rPr>
              <a:t>)</a:t>
            </a:r>
          </a:p>
          <a:p>
            <a:pPr eaLnBrk="1" hangingPunct="1">
              <a:lnSpc>
                <a:spcPct val="120000"/>
              </a:lnSpc>
              <a:spcBef>
                <a:spcPct val="0"/>
              </a:spcBef>
              <a:buFont typeface="Symbol" panose="05050102010706020507" pitchFamily="18" charset="2"/>
              <a:buNone/>
            </a:pPr>
            <a:r>
              <a:rPr kumimoji="1" lang="en-US" altLang="zh-CN" i="1">
                <a:solidFill>
                  <a:schemeClr val="bg1"/>
                </a:solidFill>
                <a:latin typeface="Symbol" panose="05050102010706020507" pitchFamily="18" charset="2"/>
                <a:ea typeface="宋体" panose="02010600030101010101" pitchFamily="2" charset="-122"/>
              </a:rPr>
              <a:t>w </a:t>
            </a:r>
            <a:r>
              <a:rPr kumimoji="1" lang="en-US" altLang="zh-CN">
                <a:solidFill>
                  <a:schemeClr val="bg1"/>
                </a:solidFill>
                <a:latin typeface="Symbol" panose="05050102010706020507" pitchFamily="18" charset="2"/>
                <a:ea typeface="宋体" panose="02010600030101010101" pitchFamily="2" charset="-122"/>
                <a:sym typeface="Symbol" panose="05050102010706020507" pitchFamily="18" charset="2"/>
              </a:rPr>
              <a:t> </a:t>
            </a:r>
            <a:r>
              <a:rPr kumimoji="1" lang="zh-CN" altLang="en-US">
                <a:solidFill>
                  <a:schemeClr val="bg1"/>
                </a:solidFill>
                <a:latin typeface="Symbol" panose="05050102010706020507" pitchFamily="18" charset="2"/>
                <a:ea typeface="宋体" panose="02010600030101010101" pitchFamily="2" charset="-122"/>
                <a:sym typeface="Symbol" panose="05050102010706020507" pitchFamily="18" charset="2"/>
              </a:rPr>
              <a:t>，</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X</a:t>
            </a:r>
            <a:r>
              <a:rPr kumimoji="1" lang="en-US" altLang="zh-CN" i="1" baseline="-25000">
                <a:solidFill>
                  <a:schemeClr val="bg1"/>
                </a:solidFill>
                <a:ea typeface="宋体" panose="02010600030101010101" pitchFamily="2" charset="-122"/>
              </a:rPr>
              <a:t>C</a:t>
            </a:r>
            <a:r>
              <a:rPr kumimoji="1" lang="en-US" altLang="zh-CN">
                <a:solidFill>
                  <a:schemeClr val="bg1"/>
                </a:solidFill>
                <a:ea typeface="宋体" panose="02010600030101010101" pitchFamily="2" charset="-122"/>
              </a:rPr>
              <a:t>|</a:t>
            </a:r>
            <a:r>
              <a:rPr kumimoji="1" lang="en-US" altLang="zh-CN">
                <a:solidFill>
                  <a:schemeClr val="bg1"/>
                </a:solidFill>
                <a:latin typeface="Symbol" panose="05050102010706020507" pitchFamily="18" charset="2"/>
                <a:ea typeface="宋体" panose="02010600030101010101" pitchFamily="2" charset="-122"/>
                <a:sym typeface="Symbol" panose="05050102010706020507" pitchFamily="18" charset="2"/>
              </a:rPr>
              <a:t>0</a:t>
            </a:r>
            <a:r>
              <a:rPr kumimoji="1" lang="en-US" altLang="zh-CN" sz="2400" b="1">
                <a:solidFill>
                  <a:schemeClr val="bg1"/>
                </a:solidFill>
                <a:latin typeface="Symbol" panose="05050102010706020507" pitchFamily="18" charset="2"/>
                <a:ea typeface="宋体" panose="02010600030101010101" pitchFamily="2" charset="-122"/>
                <a:sym typeface="Symbol" panose="05050102010706020507" pitchFamily="18" charset="2"/>
              </a:rPr>
              <a:t>  </a:t>
            </a:r>
            <a:r>
              <a:rPr kumimoji="1"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高频短路</a:t>
            </a:r>
          </a:p>
        </p:txBody>
      </p:sp>
      <p:grpSp>
        <p:nvGrpSpPr>
          <p:cNvPr id="2" name="Group 4">
            <a:extLst>
              <a:ext uri="{FF2B5EF4-FFF2-40B4-BE49-F238E27FC236}">
                <a16:creationId xmlns:a16="http://schemas.microsoft.com/office/drawing/2014/main" id="{135E85AC-4384-4D53-9651-D51D1DF885F4}"/>
              </a:ext>
            </a:extLst>
          </p:cNvPr>
          <p:cNvGrpSpPr>
            <a:grpSpLocks/>
          </p:cNvGrpSpPr>
          <p:nvPr/>
        </p:nvGrpSpPr>
        <p:grpSpPr bwMode="auto">
          <a:xfrm>
            <a:off x="468313" y="2657475"/>
            <a:ext cx="2895600" cy="1976438"/>
            <a:chOff x="1344" y="1936"/>
            <a:chExt cx="1824" cy="1245"/>
          </a:xfrm>
        </p:grpSpPr>
        <p:sp>
          <p:nvSpPr>
            <p:cNvPr id="52242" name="Line 5">
              <a:extLst>
                <a:ext uri="{FF2B5EF4-FFF2-40B4-BE49-F238E27FC236}">
                  <a16:creationId xmlns:a16="http://schemas.microsoft.com/office/drawing/2014/main" id="{49F2382B-3E04-4C19-88B0-170F1E8EA77D}"/>
                </a:ext>
              </a:extLst>
            </p:cNvPr>
            <p:cNvSpPr>
              <a:spLocks noChangeShapeType="1"/>
            </p:cNvSpPr>
            <p:nvPr/>
          </p:nvSpPr>
          <p:spPr bwMode="auto">
            <a:xfrm flipV="1">
              <a:off x="1776" y="2064"/>
              <a:ext cx="0" cy="912"/>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2243" name="Line 6">
              <a:extLst>
                <a:ext uri="{FF2B5EF4-FFF2-40B4-BE49-F238E27FC236}">
                  <a16:creationId xmlns:a16="http://schemas.microsoft.com/office/drawing/2014/main" id="{35D92FBA-57DA-4535-AD0A-7A4AF0D0EC61}"/>
                </a:ext>
              </a:extLst>
            </p:cNvPr>
            <p:cNvSpPr>
              <a:spLocks noChangeShapeType="1"/>
            </p:cNvSpPr>
            <p:nvPr/>
          </p:nvSpPr>
          <p:spPr bwMode="auto">
            <a:xfrm>
              <a:off x="1778" y="2976"/>
              <a:ext cx="1056"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2244" name="Text Box 7">
              <a:extLst>
                <a:ext uri="{FF2B5EF4-FFF2-40B4-BE49-F238E27FC236}">
                  <a16:creationId xmlns:a16="http://schemas.microsoft.com/office/drawing/2014/main" id="{F69482C7-6631-4F21-B40C-849FD3EDF391}"/>
                </a:ext>
              </a:extLst>
            </p:cNvPr>
            <p:cNvSpPr txBox="1">
              <a:spLocks noChangeArrowheads="1"/>
            </p:cNvSpPr>
            <p:nvPr/>
          </p:nvSpPr>
          <p:spPr bwMode="auto">
            <a:xfrm>
              <a:off x="2824" y="2854"/>
              <a:ext cx="3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ea typeface="宋体" panose="02010600030101010101" pitchFamily="2" charset="-122"/>
              </a:endParaRPr>
            </a:p>
          </p:txBody>
        </p:sp>
        <p:sp>
          <p:nvSpPr>
            <p:cNvPr id="52245" name="Rectangle 8">
              <a:extLst>
                <a:ext uri="{FF2B5EF4-FFF2-40B4-BE49-F238E27FC236}">
                  <a16:creationId xmlns:a16="http://schemas.microsoft.com/office/drawing/2014/main" id="{4E784D98-1E6A-45BE-B41F-42578B2111EE}"/>
                </a:ext>
              </a:extLst>
            </p:cNvPr>
            <p:cNvSpPr>
              <a:spLocks noChangeArrowheads="1"/>
            </p:cNvSpPr>
            <p:nvPr/>
          </p:nvSpPr>
          <p:spPr bwMode="auto">
            <a:xfrm>
              <a:off x="1344" y="1936"/>
              <a:ext cx="4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X</a:t>
              </a:r>
              <a:r>
                <a:rPr kumimoji="1" lang="en-US" altLang="zh-CN" sz="2800" i="1" baseline="-25000">
                  <a:solidFill>
                    <a:schemeClr val="bg1"/>
                  </a:solidFill>
                  <a:ea typeface="宋体" panose="02010600030101010101" pitchFamily="2" charset="-122"/>
                </a:rPr>
                <a:t>C</a:t>
              </a:r>
              <a:r>
                <a:rPr kumimoji="1" lang="en-US" altLang="zh-CN" sz="2800">
                  <a:solidFill>
                    <a:schemeClr val="bg1"/>
                  </a:solidFill>
                  <a:ea typeface="宋体" panose="02010600030101010101" pitchFamily="2" charset="-122"/>
                </a:rPr>
                <a:t>|</a:t>
              </a:r>
            </a:p>
          </p:txBody>
        </p:sp>
        <p:sp>
          <p:nvSpPr>
            <p:cNvPr id="52246" name="Freeform 9">
              <a:extLst>
                <a:ext uri="{FF2B5EF4-FFF2-40B4-BE49-F238E27FC236}">
                  <a16:creationId xmlns:a16="http://schemas.microsoft.com/office/drawing/2014/main" id="{797DE519-69CE-4ABF-9651-248AE4D3EFD0}"/>
                </a:ext>
              </a:extLst>
            </p:cNvPr>
            <p:cNvSpPr>
              <a:spLocks/>
            </p:cNvSpPr>
            <p:nvPr/>
          </p:nvSpPr>
          <p:spPr bwMode="auto">
            <a:xfrm>
              <a:off x="1806" y="2208"/>
              <a:ext cx="807" cy="753"/>
            </a:xfrm>
            <a:custGeom>
              <a:avLst/>
              <a:gdLst>
                <a:gd name="T0" fmla="*/ 0 w 807"/>
                <a:gd name="T1" fmla="*/ 0 h 753"/>
                <a:gd name="T2" fmla="*/ 57 w 807"/>
                <a:gd name="T3" fmla="*/ 429 h 753"/>
                <a:gd name="T4" fmla="*/ 294 w 807"/>
                <a:gd name="T5" fmla="*/ 699 h 753"/>
                <a:gd name="T6" fmla="*/ 807 w 807"/>
                <a:gd name="T7" fmla="*/ 750 h 753"/>
                <a:gd name="T8" fmla="*/ 0 60000 65536"/>
                <a:gd name="T9" fmla="*/ 0 60000 65536"/>
                <a:gd name="T10" fmla="*/ 0 60000 65536"/>
                <a:gd name="T11" fmla="*/ 0 60000 65536"/>
                <a:gd name="T12" fmla="*/ 0 w 807"/>
                <a:gd name="T13" fmla="*/ 0 h 753"/>
                <a:gd name="T14" fmla="*/ 807 w 807"/>
                <a:gd name="T15" fmla="*/ 753 h 753"/>
              </a:gdLst>
              <a:ahLst/>
              <a:cxnLst>
                <a:cxn ang="T8">
                  <a:pos x="T0" y="T1"/>
                </a:cxn>
                <a:cxn ang="T9">
                  <a:pos x="T2" y="T3"/>
                </a:cxn>
                <a:cxn ang="T10">
                  <a:pos x="T4" y="T5"/>
                </a:cxn>
                <a:cxn ang="T11">
                  <a:pos x="T6" y="T7"/>
                </a:cxn>
              </a:cxnLst>
              <a:rect l="T12" t="T13" r="T14" b="T15"/>
              <a:pathLst>
                <a:path w="807" h="753">
                  <a:moveTo>
                    <a:pt x="0" y="0"/>
                  </a:moveTo>
                  <a:cubicBezTo>
                    <a:pt x="10" y="72"/>
                    <a:pt x="8" y="312"/>
                    <a:pt x="57" y="429"/>
                  </a:cubicBezTo>
                  <a:cubicBezTo>
                    <a:pt x="106" y="546"/>
                    <a:pt x="169" y="645"/>
                    <a:pt x="294" y="699"/>
                  </a:cubicBezTo>
                  <a:cubicBezTo>
                    <a:pt x="419" y="753"/>
                    <a:pt x="700" y="740"/>
                    <a:pt x="807" y="750"/>
                  </a:cubicBezTo>
                </a:path>
              </a:pathLst>
            </a:custGeom>
            <a:noFill/>
            <a:ln w="28575" cap="flat"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80970" name="Text Box 10" descr="绿色大理石">
            <a:extLst>
              <a:ext uri="{FF2B5EF4-FFF2-40B4-BE49-F238E27FC236}">
                <a16:creationId xmlns:a16="http://schemas.microsoft.com/office/drawing/2014/main" id="{E1F84B38-9F45-4D07-BD73-882FB44E380A}"/>
              </a:ext>
            </a:extLst>
          </p:cNvPr>
          <p:cNvSpPr txBox="1">
            <a:spLocks noChangeArrowheads="1"/>
          </p:cNvSpPr>
          <p:nvPr/>
        </p:nvSpPr>
        <p:spPr bwMode="auto">
          <a:xfrm>
            <a:off x="684213" y="620713"/>
            <a:ext cx="1970087" cy="519112"/>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容抗与容纳</a:t>
            </a:r>
          </a:p>
        </p:txBody>
      </p:sp>
      <p:sp>
        <p:nvSpPr>
          <p:cNvPr id="680971" name="Text Box 11" descr="绿色大理石">
            <a:extLst>
              <a:ext uri="{FF2B5EF4-FFF2-40B4-BE49-F238E27FC236}">
                <a16:creationId xmlns:a16="http://schemas.microsoft.com/office/drawing/2014/main" id="{401D59AD-6446-4886-A0D0-71EA529C57C4}"/>
              </a:ext>
            </a:extLst>
          </p:cNvPr>
          <p:cNvSpPr txBox="1">
            <a:spLocks noChangeArrowheads="1"/>
          </p:cNvSpPr>
          <p:nvPr/>
        </p:nvSpPr>
        <p:spPr bwMode="auto">
          <a:xfrm>
            <a:off x="684213" y="5084763"/>
            <a:ext cx="1970087" cy="604837"/>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相量表达式</a:t>
            </a:r>
          </a:p>
        </p:txBody>
      </p:sp>
      <p:graphicFrame>
        <p:nvGraphicFramePr>
          <p:cNvPr id="680972" name="Object 12">
            <a:extLst>
              <a:ext uri="{FF2B5EF4-FFF2-40B4-BE49-F238E27FC236}">
                <a16:creationId xmlns:a16="http://schemas.microsoft.com/office/drawing/2014/main" id="{659E8609-C8BC-443C-ACDD-9BB549FB67E8}"/>
              </a:ext>
            </a:extLst>
          </p:cNvPr>
          <p:cNvGraphicFramePr>
            <a:graphicFrameLocks noChangeAspect="1"/>
          </p:cNvGraphicFramePr>
          <p:nvPr/>
        </p:nvGraphicFramePr>
        <p:xfrm>
          <a:off x="4284663" y="5300663"/>
          <a:ext cx="3940175" cy="611187"/>
        </p:xfrm>
        <a:graphic>
          <a:graphicData uri="http://schemas.openxmlformats.org/presentationml/2006/ole">
            <mc:AlternateContent xmlns:mc="http://schemas.openxmlformats.org/markup-compatibility/2006">
              <mc:Choice xmlns:v="urn:schemas-microsoft-com:vml" Requires="v">
                <p:oleObj spid="_x0000_s52247" name="Equation" r:id="rId4" imgW="1701751" imgH="736644" progId="Equation.DSMT4">
                  <p:embed/>
                </p:oleObj>
              </mc:Choice>
              <mc:Fallback>
                <p:oleObj name="Equation" r:id="rId4" imgW="1701751" imgH="736644" progId="Equation.DSMT4">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t="62254"/>
                      <a:stretch>
                        <a:fillRect/>
                      </a:stretch>
                    </p:blipFill>
                    <p:spPr bwMode="auto">
                      <a:xfrm>
                        <a:off x="4284663" y="5300663"/>
                        <a:ext cx="3940175" cy="61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2232" name="Group 13">
            <a:extLst>
              <a:ext uri="{FF2B5EF4-FFF2-40B4-BE49-F238E27FC236}">
                <a16:creationId xmlns:a16="http://schemas.microsoft.com/office/drawing/2014/main" id="{DDA8B7B7-03B6-42F9-BE16-93368295B30C}"/>
              </a:ext>
            </a:extLst>
          </p:cNvPr>
          <p:cNvGrpSpPr>
            <a:grpSpLocks/>
          </p:cNvGrpSpPr>
          <p:nvPr/>
        </p:nvGrpSpPr>
        <p:grpSpPr bwMode="auto">
          <a:xfrm>
            <a:off x="8316913" y="6446838"/>
            <a:ext cx="792162" cy="366712"/>
            <a:chOff x="5193" y="4020"/>
            <a:chExt cx="499" cy="231"/>
          </a:xfrm>
        </p:grpSpPr>
        <p:pic>
          <p:nvPicPr>
            <p:cNvPr id="52240" name="Picture 14" descr="78900">
              <a:extLst>
                <a:ext uri="{FF2B5EF4-FFF2-40B4-BE49-F238E27FC236}">
                  <a16:creationId xmlns:a16="http://schemas.microsoft.com/office/drawing/2014/main" id="{58511582-8FDF-4DE2-89AF-991A4E8FEE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41" name="Text Box 15">
              <a:hlinkClick r:id="" action="ppaction://hlinkshowjump?jump=nextslide"/>
              <a:extLst>
                <a:ext uri="{FF2B5EF4-FFF2-40B4-BE49-F238E27FC236}">
                  <a16:creationId xmlns:a16="http://schemas.microsoft.com/office/drawing/2014/main" id="{0DA778C4-F090-4DE9-9E9B-AACE50338399}"/>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2233" name="Group 16">
            <a:extLst>
              <a:ext uri="{FF2B5EF4-FFF2-40B4-BE49-F238E27FC236}">
                <a16:creationId xmlns:a16="http://schemas.microsoft.com/office/drawing/2014/main" id="{0E7BFFF8-CCCD-4C55-BB8E-237D60ADA2F1}"/>
              </a:ext>
            </a:extLst>
          </p:cNvPr>
          <p:cNvGrpSpPr>
            <a:grpSpLocks/>
          </p:cNvGrpSpPr>
          <p:nvPr/>
        </p:nvGrpSpPr>
        <p:grpSpPr bwMode="auto">
          <a:xfrm>
            <a:off x="7453313" y="6446838"/>
            <a:ext cx="792162" cy="366712"/>
            <a:chOff x="4649" y="4020"/>
            <a:chExt cx="499" cy="231"/>
          </a:xfrm>
        </p:grpSpPr>
        <p:pic>
          <p:nvPicPr>
            <p:cNvPr id="52238" name="Picture 17" descr="78900">
              <a:extLst>
                <a:ext uri="{FF2B5EF4-FFF2-40B4-BE49-F238E27FC236}">
                  <a16:creationId xmlns:a16="http://schemas.microsoft.com/office/drawing/2014/main" id="{B22C5769-EA4B-4F12-A7E7-DCF31137F3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9" name="Text Box 18">
              <a:hlinkClick r:id="" action="ppaction://hlinkshowjump?jump=previousslide"/>
              <a:extLst>
                <a:ext uri="{FF2B5EF4-FFF2-40B4-BE49-F238E27FC236}">
                  <a16:creationId xmlns:a16="http://schemas.microsoft.com/office/drawing/2014/main" id="{12946EA5-35D6-4F71-A967-EE1B197BEC3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2234" name="Group 19">
            <a:extLst>
              <a:ext uri="{FF2B5EF4-FFF2-40B4-BE49-F238E27FC236}">
                <a16:creationId xmlns:a16="http://schemas.microsoft.com/office/drawing/2014/main" id="{A41A6E0A-BD8E-4A22-993B-ED1EC4C77528}"/>
              </a:ext>
            </a:extLst>
          </p:cNvPr>
          <p:cNvGrpSpPr>
            <a:grpSpLocks/>
          </p:cNvGrpSpPr>
          <p:nvPr/>
        </p:nvGrpSpPr>
        <p:grpSpPr bwMode="auto">
          <a:xfrm>
            <a:off x="6588125" y="6446838"/>
            <a:ext cx="792163" cy="366712"/>
            <a:chOff x="4649" y="4020"/>
            <a:chExt cx="499" cy="231"/>
          </a:xfrm>
        </p:grpSpPr>
        <p:pic>
          <p:nvPicPr>
            <p:cNvPr id="52236" name="Picture 20" descr="78900">
              <a:extLst>
                <a:ext uri="{FF2B5EF4-FFF2-40B4-BE49-F238E27FC236}">
                  <a16:creationId xmlns:a16="http://schemas.microsoft.com/office/drawing/2014/main" id="{F92D8CC7-AEA9-4E3E-9399-5D41988121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7" name="Text Box 21">
              <a:hlinkClick r:id="" action="ppaction://hlinkshowjump?jump=firstslide"/>
              <a:extLst>
                <a:ext uri="{FF2B5EF4-FFF2-40B4-BE49-F238E27FC236}">
                  <a16:creationId xmlns:a16="http://schemas.microsoft.com/office/drawing/2014/main" id="{0583B628-63A4-458E-AF2C-88E5E128D21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graphicFrame>
        <p:nvGraphicFramePr>
          <p:cNvPr id="680982" name="Object 22">
            <a:extLst>
              <a:ext uri="{FF2B5EF4-FFF2-40B4-BE49-F238E27FC236}">
                <a16:creationId xmlns:a16="http://schemas.microsoft.com/office/drawing/2014/main" id="{1E2B0A20-4860-479C-8C87-51E0603436DF}"/>
              </a:ext>
            </a:extLst>
          </p:cNvPr>
          <p:cNvGraphicFramePr>
            <a:graphicFrameLocks noChangeAspect="1"/>
          </p:cNvGraphicFramePr>
          <p:nvPr/>
        </p:nvGraphicFramePr>
        <p:xfrm>
          <a:off x="4427538" y="4292600"/>
          <a:ext cx="3286125" cy="954088"/>
        </p:xfrm>
        <a:graphic>
          <a:graphicData uri="http://schemas.openxmlformats.org/presentationml/2006/ole">
            <mc:AlternateContent xmlns:mc="http://schemas.openxmlformats.org/markup-compatibility/2006">
              <mc:Choice xmlns:v="urn:schemas-microsoft-com:vml" Requires="v">
                <p:oleObj spid="_x0000_s52248" name="公式" r:id="rId7" imgW="1562075" imgH="444588" progId="Equation.3">
                  <p:embed/>
                </p:oleObj>
              </mc:Choice>
              <mc:Fallback>
                <p:oleObj name="公式" r:id="rId7" imgW="1562075" imgH="444588"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7538" y="4292600"/>
                        <a:ext cx="3286125" cy="954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80970"/>
                                        </p:tgtEl>
                                        <p:attrNameLst>
                                          <p:attrName>style.visibility</p:attrName>
                                        </p:attrNameLst>
                                      </p:cBhvr>
                                      <p:to>
                                        <p:strVal val="visible"/>
                                      </p:to>
                                    </p:set>
                                    <p:anim calcmode="lin" valueType="num">
                                      <p:cBhvr additive="base">
                                        <p:cTn id="7" dur="500" fill="hold"/>
                                        <p:tgtEl>
                                          <p:spTgt spid="680970"/>
                                        </p:tgtEl>
                                        <p:attrNameLst>
                                          <p:attrName>ppt_x</p:attrName>
                                        </p:attrNameLst>
                                      </p:cBhvr>
                                      <p:tavLst>
                                        <p:tav tm="0">
                                          <p:val>
                                            <p:strVal val="0-#ppt_w/2"/>
                                          </p:val>
                                        </p:tav>
                                        <p:tav tm="100000">
                                          <p:val>
                                            <p:strVal val="#ppt_x"/>
                                          </p:val>
                                        </p:tav>
                                      </p:tavLst>
                                    </p:anim>
                                    <p:anim calcmode="lin" valueType="num">
                                      <p:cBhvr additive="base">
                                        <p:cTn id="8" dur="500" fill="hold"/>
                                        <p:tgtEl>
                                          <p:spTgt spid="68097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680962"/>
                                        </p:tgtEl>
                                        <p:attrNameLst>
                                          <p:attrName>style.visibility</p:attrName>
                                        </p:attrNameLst>
                                      </p:cBhvr>
                                      <p:to>
                                        <p:strVal val="visible"/>
                                      </p:to>
                                    </p:set>
                                    <p:animEffect transition="in" filter="wipe(up)">
                                      <p:cBhvr>
                                        <p:cTn id="13" dur="2000"/>
                                        <p:tgtEl>
                                          <p:spTgt spid="68096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grpId="0" nodeType="clickEffect">
                                  <p:stCondLst>
                                    <p:cond delay="0"/>
                                  </p:stCondLst>
                                  <p:iterate type="lt">
                                    <p:tmPct val="0"/>
                                  </p:iterate>
                                  <p:childTnLst>
                                    <p:set>
                                      <p:cBhvr>
                                        <p:cTn id="17" dur="1" fill="hold">
                                          <p:stCondLst>
                                            <p:cond delay="0"/>
                                          </p:stCondLst>
                                        </p:cTn>
                                        <p:tgtEl>
                                          <p:spTgt spid="680963"/>
                                        </p:tgtEl>
                                        <p:attrNameLst>
                                          <p:attrName>style.visibility</p:attrName>
                                        </p:attrNameLst>
                                      </p:cBhvr>
                                      <p:to>
                                        <p:strVal val="visible"/>
                                      </p:to>
                                    </p:set>
                                    <p:animEffect transition="in" filter="slide(fromBottom)">
                                      <p:cBhvr>
                                        <p:cTn id="18" dur="1000"/>
                                        <p:tgtEl>
                                          <p:spTgt spid="68096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528"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 calcmode="lin" valueType="num">
                                      <p:cBhvr>
                                        <p:cTn id="25" dur="500" fill="hold"/>
                                        <p:tgtEl>
                                          <p:spTgt spid="2"/>
                                        </p:tgtEl>
                                        <p:attrNameLst>
                                          <p:attrName>ppt_x</p:attrName>
                                        </p:attrNameLst>
                                      </p:cBhvr>
                                      <p:tavLst>
                                        <p:tav tm="0">
                                          <p:val>
                                            <p:fltVal val="0.5"/>
                                          </p:val>
                                        </p:tav>
                                        <p:tav tm="100000">
                                          <p:val>
                                            <p:strVal val="#ppt_x"/>
                                          </p:val>
                                        </p:tav>
                                      </p:tavLst>
                                    </p:anim>
                                    <p:anim calcmode="lin" valueType="num">
                                      <p:cBhvr>
                                        <p:cTn id="26"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680971"/>
                                        </p:tgtEl>
                                        <p:attrNameLst>
                                          <p:attrName>style.visibility</p:attrName>
                                        </p:attrNameLst>
                                      </p:cBhvr>
                                      <p:to>
                                        <p:strVal val="visible"/>
                                      </p:to>
                                    </p:set>
                                    <p:anim calcmode="lin" valueType="num">
                                      <p:cBhvr>
                                        <p:cTn id="31" dur="1000" fill="hold"/>
                                        <p:tgtEl>
                                          <p:spTgt spid="680971"/>
                                        </p:tgtEl>
                                        <p:attrNameLst>
                                          <p:attrName>ppt_w</p:attrName>
                                        </p:attrNameLst>
                                      </p:cBhvr>
                                      <p:tavLst>
                                        <p:tav tm="0">
                                          <p:val>
                                            <p:strVal val="#ppt_w*0.70"/>
                                          </p:val>
                                        </p:tav>
                                        <p:tav tm="100000">
                                          <p:val>
                                            <p:strVal val="#ppt_w"/>
                                          </p:val>
                                        </p:tav>
                                      </p:tavLst>
                                    </p:anim>
                                    <p:anim calcmode="lin" valueType="num">
                                      <p:cBhvr>
                                        <p:cTn id="32" dur="1000" fill="hold"/>
                                        <p:tgtEl>
                                          <p:spTgt spid="680971"/>
                                        </p:tgtEl>
                                        <p:attrNameLst>
                                          <p:attrName>ppt_h</p:attrName>
                                        </p:attrNameLst>
                                      </p:cBhvr>
                                      <p:tavLst>
                                        <p:tav tm="0">
                                          <p:val>
                                            <p:strVal val="#ppt_h"/>
                                          </p:val>
                                        </p:tav>
                                        <p:tav tm="100000">
                                          <p:val>
                                            <p:strVal val="#ppt_h"/>
                                          </p:val>
                                        </p:tav>
                                      </p:tavLst>
                                    </p:anim>
                                    <p:animEffect transition="in" filter="fade">
                                      <p:cBhvr>
                                        <p:cTn id="33" dur="1000"/>
                                        <p:tgtEl>
                                          <p:spTgt spid="680971"/>
                                        </p:tgtEl>
                                      </p:cBhvr>
                                    </p:animEffect>
                                  </p:childTnLst>
                                </p:cTn>
                              </p:par>
                            </p:childTnLst>
                          </p:cTn>
                        </p:par>
                        <p:par>
                          <p:cTn id="34" fill="hold" nodeType="afterGroup">
                            <p:stCondLst>
                              <p:cond delay="1000"/>
                            </p:stCondLst>
                            <p:childTnLst>
                              <p:par>
                                <p:cTn id="35" presetID="22" presetClass="entr" presetSubtype="8" fill="hold" nodeType="afterEffect">
                                  <p:stCondLst>
                                    <p:cond delay="0"/>
                                  </p:stCondLst>
                                  <p:childTnLst>
                                    <p:set>
                                      <p:cBhvr>
                                        <p:cTn id="36" dur="1" fill="hold">
                                          <p:stCondLst>
                                            <p:cond delay="0"/>
                                          </p:stCondLst>
                                        </p:cTn>
                                        <p:tgtEl>
                                          <p:spTgt spid="680982"/>
                                        </p:tgtEl>
                                        <p:attrNameLst>
                                          <p:attrName>style.visibility</p:attrName>
                                        </p:attrNameLst>
                                      </p:cBhvr>
                                      <p:to>
                                        <p:strVal val="visible"/>
                                      </p:to>
                                    </p:set>
                                    <p:animEffect transition="in" filter="wipe(left)">
                                      <p:cBhvr>
                                        <p:cTn id="37" dur="1000"/>
                                        <p:tgtEl>
                                          <p:spTgt spid="680982"/>
                                        </p:tgtEl>
                                      </p:cBhvr>
                                    </p:animEffect>
                                  </p:childTnLst>
                                </p:cTn>
                              </p:par>
                            </p:childTnLst>
                          </p:cTn>
                        </p:par>
                        <p:par>
                          <p:cTn id="38" fill="hold" nodeType="afterGroup">
                            <p:stCondLst>
                              <p:cond delay="2000"/>
                            </p:stCondLst>
                            <p:childTnLst>
                              <p:par>
                                <p:cTn id="39" presetID="22" presetClass="entr" presetSubtype="1" fill="hold" nodeType="afterEffect">
                                  <p:stCondLst>
                                    <p:cond delay="0"/>
                                  </p:stCondLst>
                                  <p:childTnLst>
                                    <p:set>
                                      <p:cBhvr>
                                        <p:cTn id="40" dur="1" fill="hold">
                                          <p:stCondLst>
                                            <p:cond delay="0"/>
                                          </p:stCondLst>
                                        </p:cTn>
                                        <p:tgtEl>
                                          <p:spTgt spid="680972"/>
                                        </p:tgtEl>
                                        <p:attrNameLst>
                                          <p:attrName>style.visibility</p:attrName>
                                        </p:attrNameLst>
                                      </p:cBhvr>
                                      <p:to>
                                        <p:strVal val="visible"/>
                                      </p:to>
                                    </p:set>
                                    <p:animEffect transition="in" filter="wipe(up)">
                                      <p:cBhvr>
                                        <p:cTn id="41" dur="1000"/>
                                        <p:tgtEl>
                                          <p:spTgt spid="680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962" grpId="0" autoUpdateAnimBg="0"/>
      <p:bldP spid="680963" grpId="0"/>
      <p:bldP spid="680970" grpId="0" animBg="1" autoUpdateAnimBg="0"/>
      <p:bldP spid="680971" grpId="0" animBg="1"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8674" name="Object 2" descr="水滴">
            <a:extLst>
              <a:ext uri="{FF2B5EF4-FFF2-40B4-BE49-F238E27FC236}">
                <a16:creationId xmlns:a16="http://schemas.microsoft.com/office/drawing/2014/main" id="{56294F2D-F4A8-4274-885C-22F4788D418B}"/>
              </a:ext>
            </a:extLst>
          </p:cNvPr>
          <p:cNvGraphicFramePr>
            <a:graphicFrameLocks noChangeAspect="1"/>
          </p:cNvGraphicFramePr>
          <p:nvPr/>
        </p:nvGraphicFramePr>
        <p:xfrm>
          <a:off x="5003800" y="1341438"/>
          <a:ext cx="2798763" cy="1212850"/>
        </p:xfrm>
        <a:graphic>
          <a:graphicData uri="http://schemas.openxmlformats.org/presentationml/2006/ole">
            <mc:AlternateContent xmlns:mc="http://schemas.openxmlformats.org/markup-compatibility/2006">
              <mc:Choice xmlns:v="urn:schemas-microsoft-com:vml" Requires="v">
                <p:oleObj spid="_x0000_s53296" name="公式" r:id="rId3" imgW="1155675" imgH="495431" progId="Equation.3">
                  <p:embed/>
                </p:oleObj>
              </mc:Choice>
              <mc:Fallback>
                <p:oleObj name="公式" r:id="rId3" imgW="1155675" imgH="495431" progId="Equation.3">
                  <p:embed/>
                  <p:pic>
                    <p:nvPicPr>
                      <p:cNvPr id="0" name="Object 2" descr="水滴"/>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341438"/>
                        <a:ext cx="2798763" cy="121285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8675" name="Text Box 3">
            <a:extLst>
              <a:ext uri="{FF2B5EF4-FFF2-40B4-BE49-F238E27FC236}">
                <a16:creationId xmlns:a16="http://schemas.microsoft.com/office/drawing/2014/main" id="{7ACAFD0B-0AF6-4624-84F1-B344B550FC65}"/>
              </a:ext>
            </a:extLst>
          </p:cNvPr>
          <p:cNvSpPr txBox="1">
            <a:spLocks noChangeArrowheads="1"/>
          </p:cNvSpPr>
          <p:nvPr/>
        </p:nvSpPr>
        <p:spPr bwMode="auto">
          <a:xfrm>
            <a:off x="468313" y="549275"/>
            <a:ext cx="1006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b="1">
                <a:solidFill>
                  <a:schemeClr val="bg1"/>
                </a:solidFill>
                <a:latin typeface="宋体" panose="02010600030101010101" pitchFamily="2" charset="-122"/>
                <a:ea typeface="宋体" panose="02010600030101010101" pitchFamily="2" charset="-122"/>
              </a:rPr>
              <a:t>例</a:t>
            </a:r>
            <a:r>
              <a:rPr lang="en-US" altLang="zh-CN" b="1">
                <a:solidFill>
                  <a:schemeClr val="bg1"/>
                </a:solidFill>
                <a:latin typeface="宋体" panose="02010600030101010101" pitchFamily="2" charset="-122"/>
                <a:ea typeface="宋体" panose="02010600030101010101" pitchFamily="2" charset="-122"/>
              </a:rPr>
              <a:t>1</a:t>
            </a:r>
          </a:p>
        </p:txBody>
      </p:sp>
      <p:sp>
        <p:nvSpPr>
          <p:cNvPr id="668676" name="Text Box 4">
            <a:extLst>
              <a:ext uri="{FF2B5EF4-FFF2-40B4-BE49-F238E27FC236}">
                <a16:creationId xmlns:a16="http://schemas.microsoft.com/office/drawing/2014/main" id="{CF37ABF8-13D0-46DF-BB4D-0DD1D2696879}"/>
              </a:ext>
            </a:extLst>
          </p:cNvPr>
          <p:cNvSpPr txBox="1">
            <a:spLocks noChangeArrowheads="1"/>
          </p:cNvSpPr>
          <p:nvPr/>
        </p:nvSpPr>
        <p:spPr bwMode="auto">
          <a:xfrm>
            <a:off x="1547813" y="549275"/>
            <a:ext cx="5543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试判断下列表达式的正、误。</a:t>
            </a:r>
          </a:p>
        </p:txBody>
      </p:sp>
      <p:graphicFrame>
        <p:nvGraphicFramePr>
          <p:cNvPr id="668677" name="Object 5" descr="水滴">
            <a:extLst>
              <a:ext uri="{FF2B5EF4-FFF2-40B4-BE49-F238E27FC236}">
                <a16:creationId xmlns:a16="http://schemas.microsoft.com/office/drawing/2014/main" id="{DD3582B1-525D-41B0-819C-7B6D33637D3E}"/>
              </a:ext>
            </a:extLst>
          </p:cNvPr>
          <p:cNvGraphicFramePr>
            <a:graphicFrameLocks noChangeAspect="1"/>
          </p:cNvGraphicFramePr>
          <p:nvPr/>
        </p:nvGraphicFramePr>
        <p:xfrm>
          <a:off x="684213" y="1557338"/>
          <a:ext cx="1958975" cy="458787"/>
        </p:xfrm>
        <a:graphic>
          <a:graphicData uri="http://schemas.openxmlformats.org/presentationml/2006/ole">
            <mc:AlternateContent xmlns:mc="http://schemas.openxmlformats.org/markup-compatibility/2006">
              <mc:Choice xmlns:v="urn:schemas-microsoft-com:vml" Requires="v">
                <p:oleObj spid="_x0000_s53297" name="公式" r:id="rId6" imgW="800174" imgH="177756" progId="Equation.3">
                  <p:embed/>
                </p:oleObj>
              </mc:Choice>
              <mc:Fallback>
                <p:oleObj name="公式" r:id="rId6" imgW="800174" imgH="177756" progId="Equation.3">
                  <p:embed/>
                  <p:pic>
                    <p:nvPicPr>
                      <p:cNvPr id="0" name="Object 5" descr="水滴"/>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213" y="1557338"/>
                        <a:ext cx="1958975" cy="45878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8678" name="Object 6" descr="水滴">
            <a:extLst>
              <a:ext uri="{FF2B5EF4-FFF2-40B4-BE49-F238E27FC236}">
                <a16:creationId xmlns:a16="http://schemas.microsoft.com/office/drawing/2014/main" id="{FD258CC9-6F94-406C-B58D-979D3C189D1D}"/>
              </a:ext>
            </a:extLst>
          </p:cNvPr>
          <p:cNvGraphicFramePr>
            <a:graphicFrameLocks noChangeAspect="1"/>
          </p:cNvGraphicFramePr>
          <p:nvPr/>
        </p:nvGraphicFramePr>
        <p:xfrm>
          <a:off x="611188" y="2205038"/>
          <a:ext cx="3816350" cy="508000"/>
        </p:xfrm>
        <a:graphic>
          <a:graphicData uri="http://schemas.openxmlformats.org/presentationml/2006/ole">
            <mc:AlternateContent xmlns:mc="http://schemas.openxmlformats.org/markup-compatibility/2006">
              <mc:Choice xmlns:v="urn:schemas-microsoft-com:vml" Requires="v">
                <p:oleObj spid="_x0000_s53298" name="公式" r:id="rId8" imgW="1600348" imgH="203375" progId="Equation.3">
                  <p:embed/>
                </p:oleObj>
              </mc:Choice>
              <mc:Fallback>
                <p:oleObj name="公式" r:id="rId8" imgW="1600348" imgH="203375" progId="Equation.3">
                  <p:embed/>
                  <p:pic>
                    <p:nvPicPr>
                      <p:cNvPr id="0" name="Object 6" descr="水滴"/>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188" y="2205038"/>
                        <a:ext cx="3816350" cy="5080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8679" name="Object 7" descr="水滴">
            <a:extLst>
              <a:ext uri="{FF2B5EF4-FFF2-40B4-BE49-F238E27FC236}">
                <a16:creationId xmlns:a16="http://schemas.microsoft.com/office/drawing/2014/main" id="{3D8FCFAF-BBAD-4A9F-BE04-B4DEAD728F51}"/>
              </a:ext>
            </a:extLst>
          </p:cNvPr>
          <p:cNvGraphicFramePr>
            <a:graphicFrameLocks noChangeAspect="1"/>
          </p:cNvGraphicFramePr>
          <p:nvPr/>
        </p:nvGraphicFramePr>
        <p:xfrm>
          <a:off x="611188" y="3182938"/>
          <a:ext cx="2738437" cy="636587"/>
        </p:xfrm>
        <a:graphic>
          <a:graphicData uri="http://schemas.openxmlformats.org/presentationml/2006/ole">
            <mc:AlternateContent xmlns:mc="http://schemas.openxmlformats.org/markup-compatibility/2006">
              <mc:Choice xmlns:v="urn:schemas-microsoft-com:vml" Requires="v">
                <p:oleObj spid="_x0000_s53299" name="公式" r:id="rId10" imgW="1130423" imgH="253825" progId="Equation.3">
                  <p:embed/>
                </p:oleObj>
              </mc:Choice>
              <mc:Fallback>
                <p:oleObj name="公式" r:id="rId10" imgW="1130423" imgH="253825" progId="Equation.3">
                  <p:embed/>
                  <p:pic>
                    <p:nvPicPr>
                      <p:cNvPr id="0" name="Object 7" descr="水滴"/>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188" y="3182938"/>
                        <a:ext cx="2738437" cy="636587"/>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8680" name="Object 8" descr="水滴">
            <a:extLst>
              <a:ext uri="{FF2B5EF4-FFF2-40B4-BE49-F238E27FC236}">
                <a16:creationId xmlns:a16="http://schemas.microsoft.com/office/drawing/2014/main" id="{E717626B-98C7-4C5A-9497-A6A59A0DBAE7}"/>
              </a:ext>
            </a:extLst>
          </p:cNvPr>
          <p:cNvGraphicFramePr>
            <a:graphicFrameLocks noChangeAspect="1"/>
          </p:cNvGraphicFramePr>
          <p:nvPr/>
        </p:nvGraphicFramePr>
        <p:xfrm>
          <a:off x="611188" y="4005263"/>
          <a:ext cx="2198687" cy="1293812"/>
        </p:xfrm>
        <a:graphic>
          <a:graphicData uri="http://schemas.openxmlformats.org/presentationml/2006/ole">
            <mc:AlternateContent xmlns:mc="http://schemas.openxmlformats.org/markup-compatibility/2006">
              <mc:Choice xmlns:v="urn:schemas-microsoft-com:vml" Requires="v">
                <p:oleObj spid="_x0000_s53300" name="公式" r:id="rId12" imgW="851073" imgH="495431" progId="Equation.3">
                  <p:embed/>
                </p:oleObj>
              </mc:Choice>
              <mc:Fallback>
                <p:oleObj name="公式" r:id="rId12" imgW="851073" imgH="495431" progId="Equation.3">
                  <p:embed/>
                  <p:pic>
                    <p:nvPicPr>
                      <p:cNvPr id="0" name="Object 8" descr="水滴"/>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1188" y="4005263"/>
                        <a:ext cx="2198687" cy="1293812"/>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8681" name="Object 9" descr="水滴">
            <a:extLst>
              <a:ext uri="{FF2B5EF4-FFF2-40B4-BE49-F238E27FC236}">
                <a16:creationId xmlns:a16="http://schemas.microsoft.com/office/drawing/2014/main" id="{9712966D-FEC8-4099-8810-FB9136B13AA8}"/>
              </a:ext>
            </a:extLst>
          </p:cNvPr>
          <p:cNvGraphicFramePr>
            <a:graphicFrameLocks noChangeAspect="1"/>
          </p:cNvGraphicFramePr>
          <p:nvPr/>
        </p:nvGraphicFramePr>
        <p:xfrm>
          <a:off x="5148263" y="3092450"/>
          <a:ext cx="2808287" cy="685800"/>
        </p:xfrm>
        <a:graphic>
          <a:graphicData uri="http://schemas.openxmlformats.org/presentationml/2006/ole">
            <mc:AlternateContent xmlns:mc="http://schemas.openxmlformats.org/markup-compatibility/2006">
              <mc:Choice xmlns:v="urn:schemas-microsoft-com:vml" Requires="v">
                <p:oleObj spid="_x0000_s53301" name="公式" r:id="rId14" imgW="1079525" imgH="253825" progId="Equation.3">
                  <p:embed/>
                </p:oleObj>
              </mc:Choice>
              <mc:Fallback>
                <p:oleObj name="公式" r:id="rId14" imgW="1079525" imgH="253825" progId="Equation.3">
                  <p:embed/>
                  <p:pic>
                    <p:nvPicPr>
                      <p:cNvPr id="0" name="Object 9" descr="水滴"/>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48263" y="3092450"/>
                        <a:ext cx="2808287" cy="6858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8682" name="Object 10" descr="水滴">
            <a:extLst>
              <a:ext uri="{FF2B5EF4-FFF2-40B4-BE49-F238E27FC236}">
                <a16:creationId xmlns:a16="http://schemas.microsoft.com/office/drawing/2014/main" id="{A077A922-5DC6-4A5D-B9BD-FE5F631DEFA2}"/>
              </a:ext>
            </a:extLst>
          </p:cNvPr>
          <p:cNvGraphicFramePr>
            <a:graphicFrameLocks noChangeAspect="1"/>
          </p:cNvGraphicFramePr>
          <p:nvPr/>
        </p:nvGraphicFramePr>
        <p:xfrm>
          <a:off x="5219700" y="4087813"/>
          <a:ext cx="2016125" cy="1114425"/>
        </p:xfrm>
        <a:graphic>
          <a:graphicData uri="http://schemas.openxmlformats.org/presentationml/2006/ole">
            <mc:AlternateContent xmlns:mc="http://schemas.openxmlformats.org/markup-compatibility/2006">
              <mc:Choice xmlns:v="urn:schemas-microsoft-com:vml" Requires="v">
                <p:oleObj spid="_x0000_s53302" name="公式" r:id="rId16" imgW="812800" imgH="444588" progId="Equation.3">
                  <p:embed/>
                </p:oleObj>
              </mc:Choice>
              <mc:Fallback>
                <p:oleObj name="公式" r:id="rId16" imgW="812800" imgH="444588" progId="Equation.3">
                  <p:embed/>
                  <p:pic>
                    <p:nvPicPr>
                      <p:cNvPr id="0" name="Object 10" descr="水滴"/>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19700" y="4087813"/>
                        <a:ext cx="2016125" cy="1114425"/>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1">
            <a:extLst>
              <a:ext uri="{FF2B5EF4-FFF2-40B4-BE49-F238E27FC236}">
                <a16:creationId xmlns:a16="http://schemas.microsoft.com/office/drawing/2014/main" id="{1D2902A1-96FA-4D44-9C0F-51074DD258AC}"/>
              </a:ext>
            </a:extLst>
          </p:cNvPr>
          <p:cNvGrpSpPr>
            <a:grpSpLocks/>
          </p:cNvGrpSpPr>
          <p:nvPr/>
        </p:nvGrpSpPr>
        <p:grpSpPr bwMode="auto">
          <a:xfrm>
            <a:off x="3059113" y="1484313"/>
            <a:ext cx="720725" cy="647700"/>
            <a:chOff x="2245" y="3249"/>
            <a:chExt cx="454" cy="408"/>
          </a:xfrm>
        </p:grpSpPr>
        <p:sp>
          <p:nvSpPr>
            <p:cNvPr id="53294" name="Line 12">
              <a:extLst>
                <a:ext uri="{FF2B5EF4-FFF2-40B4-BE49-F238E27FC236}">
                  <a16:creationId xmlns:a16="http://schemas.microsoft.com/office/drawing/2014/main" id="{C2014DDC-A20F-460A-AED7-CD2AE8941953}"/>
                </a:ext>
              </a:extLst>
            </p:cNvPr>
            <p:cNvSpPr>
              <a:spLocks noChangeShapeType="1"/>
            </p:cNvSpPr>
            <p:nvPr/>
          </p:nvSpPr>
          <p:spPr bwMode="auto">
            <a:xfrm>
              <a:off x="2290" y="3249"/>
              <a:ext cx="363"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95" name="Line 13">
              <a:extLst>
                <a:ext uri="{FF2B5EF4-FFF2-40B4-BE49-F238E27FC236}">
                  <a16:creationId xmlns:a16="http://schemas.microsoft.com/office/drawing/2014/main" id="{06ED11C4-C6A7-4889-824C-7A8ACBB2F471}"/>
                </a:ext>
              </a:extLst>
            </p:cNvPr>
            <p:cNvSpPr>
              <a:spLocks noChangeShapeType="1"/>
            </p:cNvSpPr>
            <p:nvPr/>
          </p:nvSpPr>
          <p:spPr bwMode="auto">
            <a:xfrm flipH="1">
              <a:off x="2245" y="3249"/>
              <a:ext cx="454"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 name="Group 14">
            <a:extLst>
              <a:ext uri="{FF2B5EF4-FFF2-40B4-BE49-F238E27FC236}">
                <a16:creationId xmlns:a16="http://schemas.microsoft.com/office/drawing/2014/main" id="{AFE8E081-411E-44F7-97E2-12AEE3A4E08E}"/>
              </a:ext>
            </a:extLst>
          </p:cNvPr>
          <p:cNvGrpSpPr>
            <a:grpSpLocks/>
          </p:cNvGrpSpPr>
          <p:nvPr/>
        </p:nvGrpSpPr>
        <p:grpSpPr bwMode="auto">
          <a:xfrm>
            <a:off x="1116013" y="1535113"/>
            <a:ext cx="1631950" cy="469900"/>
            <a:chOff x="703" y="967"/>
            <a:chExt cx="1028" cy="296"/>
          </a:xfrm>
        </p:grpSpPr>
        <p:graphicFrame>
          <p:nvGraphicFramePr>
            <p:cNvPr id="53292" name="Object 15">
              <a:extLst>
                <a:ext uri="{FF2B5EF4-FFF2-40B4-BE49-F238E27FC236}">
                  <a16:creationId xmlns:a16="http://schemas.microsoft.com/office/drawing/2014/main" id="{3EA01ACE-40D5-4BB0-8760-13E6059A524E}"/>
                </a:ext>
              </a:extLst>
            </p:cNvPr>
            <p:cNvGraphicFramePr>
              <a:graphicFrameLocks noChangeAspect="1"/>
            </p:cNvGraphicFramePr>
            <p:nvPr/>
          </p:nvGraphicFramePr>
          <p:xfrm>
            <a:off x="703" y="1006"/>
            <a:ext cx="238" cy="255"/>
          </p:xfrm>
          <a:graphic>
            <a:graphicData uri="http://schemas.openxmlformats.org/presentationml/2006/ole">
              <mc:AlternateContent xmlns:mc="http://schemas.openxmlformats.org/markup-compatibility/2006">
                <mc:Choice xmlns:v="urn:schemas-microsoft-com:vml" Requires="v">
                  <p:oleObj spid="_x0000_s53303" name="公式" r:id="rId18" imgW="164927" imgH="177756" progId="Equation.3">
                    <p:embed/>
                  </p:oleObj>
                </mc:Choice>
                <mc:Fallback>
                  <p:oleObj name="公式" r:id="rId18" imgW="164927" imgH="177756" progId="Equation.3">
                    <p:embed/>
                    <p:pic>
                      <p:nvPicPr>
                        <p:cNvPr id="0" name="Object 1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03" y="1006"/>
                          <a:ext cx="238" cy="255"/>
                        </a:xfrm>
                        <a:prstGeom prst="rect">
                          <a:avLst/>
                        </a:prstGeom>
                        <a:solidFill>
                          <a:srgbClr val="80808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93" name="Object 16">
              <a:extLst>
                <a:ext uri="{FF2B5EF4-FFF2-40B4-BE49-F238E27FC236}">
                  <a16:creationId xmlns:a16="http://schemas.microsoft.com/office/drawing/2014/main" id="{80158476-1137-493F-B554-73E140D37FCE}"/>
                </a:ext>
              </a:extLst>
            </p:cNvPr>
            <p:cNvGraphicFramePr>
              <a:graphicFrameLocks noChangeAspect="1"/>
            </p:cNvGraphicFramePr>
            <p:nvPr/>
          </p:nvGraphicFramePr>
          <p:xfrm>
            <a:off x="1519" y="967"/>
            <a:ext cx="212" cy="296"/>
          </p:xfrm>
          <a:graphic>
            <a:graphicData uri="http://schemas.openxmlformats.org/presentationml/2006/ole">
              <mc:AlternateContent xmlns:mc="http://schemas.openxmlformats.org/markup-compatibility/2006">
                <mc:Choice xmlns:v="urn:schemas-microsoft-com:vml" Requires="v">
                  <p:oleObj spid="_x0000_s53304" name="公式" r:id="rId20" imgW="114423" imgH="165144" progId="Equation.3">
                    <p:embed/>
                  </p:oleObj>
                </mc:Choice>
                <mc:Fallback>
                  <p:oleObj name="公式" r:id="rId20" imgW="114423" imgH="165144" progId="Equation.3">
                    <p:embed/>
                    <p:pic>
                      <p:nvPicPr>
                        <p:cNvPr id="0" name="Object 1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519" y="967"/>
                          <a:ext cx="212" cy="296"/>
                        </a:xfrm>
                        <a:prstGeom prst="rect">
                          <a:avLst/>
                        </a:prstGeom>
                        <a:solidFill>
                          <a:srgbClr val="80808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68689" name="Line 17">
            <a:extLst>
              <a:ext uri="{FF2B5EF4-FFF2-40B4-BE49-F238E27FC236}">
                <a16:creationId xmlns:a16="http://schemas.microsoft.com/office/drawing/2014/main" id="{A677C415-DC26-45E1-A203-BC2BBBC46843}"/>
              </a:ext>
            </a:extLst>
          </p:cNvPr>
          <p:cNvSpPr>
            <a:spLocks noChangeShapeType="1"/>
          </p:cNvSpPr>
          <p:nvPr/>
        </p:nvSpPr>
        <p:spPr bwMode="auto">
          <a:xfrm flipV="1">
            <a:off x="3132138" y="2276475"/>
            <a:ext cx="287337" cy="504825"/>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 name="Group 18">
            <a:extLst>
              <a:ext uri="{FF2B5EF4-FFF2-40B4-BE49-F238E27FC236}">
                <a16:creationId xmlns:a16="http://schemas.microsoft.com/office/drawing/2014/main" id="{395A28EA-22EB-471A-87BD-BC13100F11C2}"/>
              </a:ext>
            </a:extLst>
          </p:cNvPr>
          <p:cNvGrpSpPr>
            <a:grpSpLocks/>
          </p:cNvGrpSpPr>
          <p:nvPr/>
        </p:nvGrpSpPr>
        <p:grpSpPr bwMode="auto">
          <a:xfrm>
            <a:off x="3348038" y="3213100"/>
            <a:ext cx="720725" cy="647700"/>
            <a:chOff x="2245" y="3249"/>
            <a:chExt cx="454" cy="408"/>
          </a:xfrm>
        </p:grpSpPr>
        <p:sp>
          <p:nvSpPr>
            <p:cNvPr id="53290" name="Line 19">
              <a:extLst>
                <a:ext uri="{FF2B5EF4-FFF2-40B4-BE49-F238E27FC236}">
                  <a16:creationId xmlns:a16="http://schemas.microsoft.com/office/drawing/2014/main" id="{BDFC4E26-02DD-49C5-9CB1-C8307C1D06B7}"/>
                </a:ext>
              </a:extLst>
            </p:cNvPr>
            <p:cNvSpPr>
              <a:spLocks noChangeShapeType="1"/>
            </p:cNvSpPr>
            <p:nvPr/>
          </p:nvSpPr>
          <p:spPr bwMode="auto">
            <a:xfrm>
              <a:off x="2290" y="3249"/>
              <a:ext cx="363"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91" name="Line 20">
              <a:extLst>
                <a:ext uri="{FF2B5EF4-FFF2-40B4-BE49-F238E27FC236}">
                  <a16:creationId xmlns:a16="http://schemas.microsoft.com/office/drawing/2014/main" id="{2ABFC0AA-ABBA-4B40-A71B-B9873A0B1AD2}"/>
                </a:ext>
              </a:extLst>
            </p:cNvPr>
            <p:cNvSpPr>
              <a:spLocks noChangeShapeType="1"/>
            </p:cNvSpPr>
            <p:nvPr/>
          </p:nvSpPr>
          <p:spPr bwMode="auto">
            <a:xfrm flipH="1">
              <a:off x="2245" y="3249"/>
              <a:ext cx="454"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aphicFrame>
        <p:nvGraphicFramePr>
          <p:cNvPr id="668693" name="Object 21">
            <a:extLst>
              <a:ext uri="{FF2B5EF4-FFF2-40B4-BE49-F238E27FC236}">
                <a16:creationId xmlns:a16="http://schemas.microsoft.com/office/drawing/2014/main" id="{C47DFF00-5EC7-4330-80E2-C62F4D8E5F20}"/>
              </a:ext>
            </a:extLst>
          </p:cNvPr>
          <p:cNvGraphicFramePr>
            <a:graphicFrameLocks noChangeAspect="1"/>
          </p:cNvGraphicFramePr>
          <p:nvPr/>
        </p:nvGraphicFramePr>
        <p:xfrm>
          <a:off x="2771775" y="3213100"/>
          <a:ext cx="592138" cy="654050"/>
        </p:xfrm>
        <a:graphic>
          <a:graphicData uri="http://schemas.openxmlformats.org/presentationml/2006/ole">
            <mc:AlternateContent xmlns:mc="http://schemas.openxmlformats.org/markup-compatibility/2006">
              <mc:Choice xmlns:v="urn:schemas-microsoft-com:vml" Requires="v">
                <p:oleObj spid="_x0000_s53305" name="公式" r:id="rId22" imgW="228452" imgH="253825" progId="Equation.3">
                  <p:embed/>
                </p:oleObj>
              </mc:Choice>
              <mc:Fallback>
                <p:oleObj name="公式" r:id="rId22" imgW="228452" imgH="253825" progId="Equation.3">
                  <p:embed/>
                  <p:pic>
                    <p:nvPicPr>
                      <p:cNvPr id="0" name="Object 2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771775" y="3213100"/>
                        <a:ext cx="592138" cy="654050"/>
                      </a:xfrm>
                      <a:prstGeom prst="rect">
                        <a:avLst/>
                      </a:prstGeom>
                      <a:solidFill>
                        <a:srgbClr val="80808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 name="Group 22">
            <a:extLst>
              <a:ext uri="{FF2B5EF4-FFF2-40B4-BE49-F238E27FC236}">
                <a16:creationId xmlns:a16="http://schemas.microsoft.com/office/drawing/2014/main" id="{806250ED-F669-4360-B6CD-F6A99C66D23E}"/>
              </a:ext>
            </a:extLst>
          </p:cNvPr>
          <p:cNvGrpSpPr>
            <a:grpSpLocks/>
          </p:cNvGrpSpPr>
          <p:nvPr/>
        </p:nvGrpSpPr>
        <p:grpSpPr bwMode="auto">
          <a:xfrm>
            <a:off x="3779838" y="4365625"/>
            <a:ext cx="720725" cy="647700"/>
            <a:chOff x="2245" y="3249"/>
            <a:chExt cx="454" cy="408"/>
          </a:xfrm>
        </p:grpSpPr>
        <p:sp>
          <p:nvSpPr>
            <p:cNvPr id="53288" name="Line 23">
              <a:extLst>
                <a:ext uri="{FF2B5EF4-FFF2-40B4-BE49-F238E27FC236}">
                  <a16:creationId xmlns:a16="http://schemas.microsoft.com/office/drawing/2014/main" id="{966C2C00-0057-4A44-913D-88524EF6E723}"/>
                </a:ext>
              </a:extLst>
            </p:cNvPr>
            <p:cNvSpPr>
              <a:spLocks noChangeShapeType="1"/>
            </p:cNvSpPr>
            <p:nvPr/>
          </p:nvSpPr>
          <p:spPr bwMode="auto">
            <a:xfrm>
              <a:off x="2290" y="3249"/>
              <a:ext cx="363"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89" name="Line 24">
              <a:extLst>
                <a:ext uri="{FF2B5EF4-FFF2-40B4-BE49-F238E27FC236}">
                  <a16:creationId xmlns:a16="http://schemas.microsoft.com/office/drawing/2014/main" id="{933BB177-42E8-4887-8279-81B065AC76B3}"/>
                </a:ext>
              </a:extLst>
            </p:cNvPr>
            <p:cNvSpPr>
              <a:spLocks noChangeShapeType="1"/>
            </p:cNvSpPr>
            <p:nvPr/>
          </p:nvSpPr>
          <p:spPr bwMode="auto">
            <a:xfrm flipH="1">
              <a:off x="2245" y="3249"/>
              <a:ext cx="454"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 name="Group 25">
            <a:extLst>
              <a:ext uri="{FF2B5EF4-FFF2-40B4-BE49-F238E27FC236}">
                <a16:creationId xmlns:a16="http://schemas.microsoft.com/office/drawing/2014/main" id="{641921B7-F945-49FD-BD3D-82D07501D45D}"/>
              </a:ext>
            </a:extLst>
          </p:cNvPr>
          <p:cNvGrpSpPr>
            <a:grpSpLocks/>
          </p:cNvGrpSpPr>
          <p:nvPr/>
        </p:nvGrpSpPr>
        <p:grpSpPr bwMode="auto">
          <a:xfrm>
            <a:off x="2124075" y="4005263"/>
            <a:ext cx="1611313" cy="1277937"/>
            <a:chOff x="1261" y="2573"/>
            <a:chExt cx="1015" cy="805"/>
          </a:xfrm>
        </p:grpSpPr>
        <p:sp>
          <p:nvSpPr>
            <p:cNvPr id="53286" name="Rectangle 26">
              <a:extLst>
                <a:ext uri="{FF2B5EF4-FFF2-40B4-BE49-F238E27FC236}">
                  <a16:creationId xmlns:a16="http://schemas.microsoft.com/office/drawing/2014/main" id="{B975B255-8EF3-4F3B-8A04-689A0E4E9274}"/>
                </a:ext>
              </a:extLst>
            </p:cNvPr>
            <p:cNvSpPr>
              <a:spLocks noChangeArrowheads="1"/>
            </p:cNvSpPr>
            <p:nvPr/>
          </p:nvSpPr>
          <p:spPr bwMode="auto">
            <a:xfrm>
              <a:off x="1292" y="2614"/>
              <a:ext cx="545" cy="72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53287" name="Object 27">
              <a:extLst>
                <a:ext uri="{FF2B5EF4-FFF2-40B4-BE49-F238E27FC236}">
                  <a16:creationId xmlns:a16="http://schemas.microsoft.com/office/drawing/2014/main" id="{B15520E0-76BD-48C4-94F0-C1D032949471}"/>
                </a:ext>
              </a:extLst>
            </p:cNvPr>
            <p:cNvGraphicFramePr>
              <a:graphicFrameLocks noChangeAspect="1"/>
            </p:cNvGraphicFramePr>
            <p:nvPr/>
          </p:nvGraphicFramePr>
          <p:xfrm>
            <a:off x="1261" y="2573"/>
            <a:ext cx="1015" cy="805"/>
          </p:xfrm>
          <a:graphic>
            <a:graphicData uri="http://schemas.openxmlformats.org/presentationml/2006/ole">
              <mc:AlternateContent xmlns:mc="http://schemas.openxmlformats.org/markup-compatibility/2006">
                <mc:Choice xmlns:v="urn:schemas-microsoft-com:vml" Requires="v">
                  <p:oleObj spid="_x0000_s53306" name="公式" r:id="rId24" imgW="609600" imgH="482425" progId="Equation.3">
                    <p:embed/>
                  </p:oleObj>
                </mc:Choice>
                <mc:Fallback>
                  <p:oleObj name="公式" r:id="rId24" imgW="609600" imgH="482425" progId="Equation.3">
                    <p:embed/>
                    <p:pic>
                      <p:nvPicPr>
                        <p:cNvPr id="0" name="Object 27"/>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261" y="2573"/>
                          <a:ext cx="1015" cy="805"/>
                        </a:xfrm>
                        <a:prstGeom prst="rect">
                          <a:avLst/>
                        </a:prstGeom>
                        <a:solidFill>
                          <a:srgbClr val="80808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28">
            <a:extLst>
              <a:ext uri="{FF2B5EF4-FFF2-40B4-BE49-F238E27FC236}">
                <a16:creationId xmlns:a16="http://schemas.microsoft.com/office/drawing/2014/main" id="{CECB87A3-65F8-4B78-AA1D-56F2CFAC9BF3}"/>
              </a:ext>
            </a:extLst>
          </p:cNvPr>
          <p:cNvGrpSpPr>
            <a:grpSpLocks/>
          </p:cNvGrpSpPr>
          <p:nvPr/>
        </p:nvGrpSpPr>
        <p:grpSpPr bwMode="auto">
          <a:xfrm>
            <a:off x="8027988" y="1700213"/>
            <a:ext cx="720725" cy="647700"/>
            <a:chOff x="2245" y="3249"/>
            <a:chExt cx="454" cy="408"/>
          </a:xfrm>
        </p:grpSpPr>
        <p:sp>
          <p:nvSpPr>
            <p:cNvPr id="53284" name="Line 29">
              <a:extLst>
                <a:ext uri="{FF2B5EF4-FFF2-40B4-BE49-F238E27FC236}">
                  <a16:creationId xmlns:a16="http://schemas.microsoft.com/office/drawing/2014/main" id="{F54A8E7F-AC22-4937-ABA9-85281B1919CF}"/>
                </a:ext>
              </a:extLst>
            </p:cNvPr>
            <p:cNvSpPr>
              <a:spLocks noChangeShapeType="1"/>
            </p:cNvSpPr>
            <p:nvPr/>
          </p:nvSpPr>
          <p:spPr bwMode="auto">
            <a:xfrm>
              <a:off x="2290" y="3249"/>
              <a:ext cx="363"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85" name="Line 30">
              <a:extLst>
                <a:ext uri="{FF2B5EF4-FFF2-40B4-BE49-F238E27FC236}">
                  <a16:creationId xmlns:a16="http://schemas.microsoft.com/office/drawing/2014/main" id="{DF186A05-48BD-43DB-8C86-97BE278C0BAA}"/>
                </a:ext>
              </a:extLst>
            </p:cNvPr>
            <p:cNvSpPr>
              <a:spLocks noChangeShapeType="1"/>
            </p:cNvSpPr>
            <p:nvPr/>
          </p:nvSpPr>
          <p:spPr bwMode="auto">
            <a:xfrm flipH="1">
              <a:off x="2245" y="3249"/>
              <a:ext cx="454"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aphicFrame>
        <p:nvGraphicFramePr>
          <p:cNvPr id="668703" name="Object 31">
            <a:extLst>
              <a:ext uri="{FF2B5EF4-FFF2-40B4-BE49-F238E27FC236}">
                <a16:creationId xmlns:a16="http://schemas.microsoft.com/office/drawing/2014/main" id="{FCB70D0F-BFD9-40E3-8B2F-BE68DD2C2CB4}"/>
              </a:ext>
            </a:extLst>
          </p:cNvPr>
          <p:cNvGraphicFramePr>
            <a:graphicFrameLocks noChangeAspect="1"/>
          </p:cNvGraphicFramePr>
          <p:nvPr/>
        </p:nvGraphicFramePr>
        <p:xfrm>
          <a:off x="6338888" y="1273175"/>
          <a:ext cx="1052512" cy="1289050"/>
        </p:xfrm>
        <a:graphic>
          <a:graphicData uri="http://schemas.openxmlformats.org/presentationml/2006/ole">
            <mc:AlternateContent xmlns:mc="http://schemas.openxmlformats.org/markup-compatibility/2006">
              <mc:Choice xmlns:v="urn:schemas-microsoft-com:vml" Requires="v">
                <p:oleObj spid="_x0000_s53307" name="公式" r:id="rId26" imgW="381148" imgH="469812" progId="Equation.3">
                  <p:embed/>
                </p:oleObj>
              </mc:Choice>
              <mc:Fallback>
                <p:oleObj name="公式" r:id="rId26" imgW="381148" imgH="469812" progId="Equation.3">
                  <p:embed/>
                  <p:pic>
                    <p:nvPicPr>
                      <p:cNvPr id="0" name="Object 31"/>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338888" y="1273175"/>
                        <a:ext cx="1052512" cy="1289050"/>
                      </a:xfrm>
                      <a:prstGeom prst="rect">
                        <a:avLst/>
                      </a:prstGeom>
                      <a:solidFill>
                        <a:srgbClr val="808080"/>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 name="Group 32">
            <a:extLst>
              <a:ext uri="{FF2B5EF4-FFF2-40B4-BE49-F238E27FC236}">
                <a16:creationId xmlns:a16="http://schemas.microsoft.com/office/drawing/2014/main" id="{257D8C42-CDA2-4106-BBF9-0C91CC765278}"/>
              </a:ext>
            </a:extLst>
          </p:cNvPr>
          <p:cNvGrpSpPr>
            <a:grpSpLocks/>
          </p:cNvGrpSpPr>
          <p:nvPr/>
        </p:nvGrpSpPr>
        <p:grpSpPr bwMode="auto">
          <a:xfrm>
            <a:off x="7596188" y="3357563"/>
            <a:ext cx="863600" cy="649287"/>
            <a:chOff x="3334" y="3475"/>
            <a:chExt cx="544" cy="409"/>
          </a:xfrm>
        </p:grpSpPr>
        <p:sp>
          <p:nvSpPr>
            <p:cNvPr id="53282" name="Line 33">
              <a:extLst>
                <a:ext uri="{FF2B5EF4-FFF2-40B4-BE49-F238E27FC236}">
                  <a16:creationId xmlns:a16="http://schemas.microsoft.com/office/drawing/2014/main" id="{9C707782-7030-4F73-807D-41EC760A8915}"/>
                </a:ext>
              </a:extLst>
            </p:cNvPr>
            <p:cNvSpPr>
              <a:spLocks noChangeShapeType="1"/>
            </p:cNvSpPr>
            <p:nvPr/>
          </p:nvSpPr>
          <p:spPr bwMode="auto">
            <a:xfrm>
              <a:off x="3334" y="3748"/>
              <a:ext cx="136" cy="136"/>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83" name="Line 34">
              <a:extLst>
                <a:ext uri="{FF2B5EF4-FFF2-40B4-BE49-F238E27FC236}">
                  <a16:creationId xmlns:a16="http://schemas.microsoft.com/office/drawing/2014/main" id="{119E3DFC-5C49-43BF-85CA-AAB8C0086394}"/>
                </a:ext>
              </a:extLst>
            </p:cNvPr>
            <p:cNvSpPr>
              <a:spLocks noChangeShapeType="1"/>
            </p:cNvSpPr>
            <p:nvPr/>
          </p:nvSpPr>
          <p:spPr bwMode="auto">
            <a:xfrm flipV="1">
              <a:off x="3470" y="3475"/>
              <a:ext cx="408" cy="409"/>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9" name="Group 35">
            <a:extLst>
              <a:ext uri="{FF2B5EF4-FFF2-40B4-BE49-F238E27FC236}">
                <a16:creationId xmlns:a16="http://schemas.microsoft.com/office/drawing/2014/main" id="{487D1B37-CFF5-4F73-9C6A-B47ABF329E15}"/>
              </a:ext>
            </a:extLst>
          </p:cNvPr>
          <p:cNvGrpSpPr>
            <a:grpSpLocks/>
          </p:cNvGrpSpPr>
          <p:nvPr/>
        </p:nvGrpSpPr>
        <p:grpSpPr bwMode="auto">
          <a:xfrm>
            <a:off x="7524750" y="4365625"/>
            <a:ext cx="720725" cy="647700"/>
            <a:chOff x="2245" y="3249"/>
            <a:chExt cx="454" cy="408"/>
          </a:xfrm>
        </p:grpSpPr>
        <p:sp>
          <p:nvSpPr>
            <p:cNvPr id="53280" name="Line 36">
              <a:extLst>
                <a:ext uri="{FF2B5EF4-FFF2-40B4-BE49-F238E27FC236}">
                  <a16:creationId xmlns:a16="http://schemas.microsoft.com/office/drawing/2014/main" id="{B7DA6D59-136F-4856-9502-C8DB78E8D1BE}"/>
                </a:ext>
              </a:extLst>
            </p:cNvPr>
            <p:cNvSpPr>
              <a:spLocks noChangeShapeType="1"/>
            </p:cNvSpPr>
            <p:nvPr/>
          </p:nvSpPr>
          <p:spPr bwMode="auto">
            <a:xfrm>
              <a:off x="2290" y="3249"/>
              <a:ext cx="363"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81" name="Line 37">
              <a:extLst>
                <a:ext uri="{FF2B5EF4-FFF2-40B4-BE49-F238E27FC236}">
                  <a16:creationId xmlns:a16="http://schemas.microsoft.com/office/drawing/2014/main" id="{5494BD45-AB90-4430-A04E-8B30EAC9E0EF}"/>
                </a:ext>
              </a:extLst>
            </p:cNvPr>
            <p:cNvSpPr>
              <a:spLocks noChangeShapeType="1"/>
            </p:cNvSpPr>
            <p:nvPr/>
          </p:nvSpPr>
          <p:spPr bwMode="auto">
            <a:xfrm flipH="1">
              <a:off x="2245" y="3249"/>
              <a:ext cx="454" cy="40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668710" name="Rectangle 38">
            <a:extLst>
              <a:ext uri="{FF2B5EF4-FFF2-40B4-BE49-F238E27FC236}">
                <a16:creationId xmlns:a16="http://schemas.microsoft.com/office/drawing/2014/main" id="{F4EEA5C4-68EE-4DDB-B449-D43104FF6542}"/>
              </a:ext>
            </a:extLst>
          </p:cNvPr>
          <p:cNvSpPr>
            <a:spLocks noChangeArrowheads="1"/>
          </p:cNvSpPr>
          <p:nvPr/>
        </p:nvSpPr>
        <p:spPr bwMode="auto">
          <a:xfrm>
            <a:off x="6372225" y="4365625"/>
            <a:ext cx="360363" cy="4318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i="1">
                <a:solidFill>
                  <a:schemeClr val="bg1"/>
                </a:solidFill>
                <a:ea typeface="仿宋_GB2312" panose="02010609030101010101" pitchFamily="49" charset="-122"/>
              </a:rPr>
              <a:t>L</a:t>
            </a:r>
          </a:p>
        </p:txBody>
      </p:sp>
      <p:grpSp>
        <p:nvGrpSpPr>
          <p:cNvPr id="53271" name="Group 39">
            <a:extLst>
              <a:ext uri="{FF2B5EF4-FFF2-40B4-BE49-F238E27FC236}">
                <a16:creationId xmlns:a16="http://schemas.microsoft.com/office/drawing/2014/main" id="{AA2220AC-7AD6-40F8-8E63-DCC35F638DD3}"/>
              </a:ext>
            </a:extLst>
          </p:cNvPr>
          <p:cNvGrpSpPr>
            <a:grpSpLocks/>
          </p:cNvGrpSpPr>
          <p:nvPr/>
        </p:nvGrpSpPr>
        <p:grpSpPr bwMode="auto">
          <a:xfrm>
            <a:off x="8316913" y="6446838"/>
            <a:ext cx="792162" cy="366712"/>
            <a:chOff x="5193" y="4020"/>
            <a:chExt cx="499" cy="231"/>
          </a:xfrm>
        </p:grpSpPr>
        <p:pic>
          <p:nvPicPr>
            <p:cNvPr id="53278" name="Picture 40" descr="78900">
              <a:extLst>
                <a:ext uri="{FF2B5EF4-FFF2-40B4-BE49-F238E27FC236}">
                  <a16:creationId xmlns:a16="http://schemas.microsoft.com/office/drawing/2014/main" id="{76A03968-84AD-47BC-9A4C-B7793C79DCEA}"/>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79" name="Text Box 41">
              <a:hlinkClick r:id="" action="ppaction://hlinkshowjump?jump=nextslide"/>
              <a:extLst>
                <a:ext uri="{FF2B5EF4-FFF2-40B4-BE49-F238E27FC236}">
                  <a16:creationId xmlns:a16="http://schemas.microsoft.com/office/drawing/2014/main" id="{89922160-8C7B-4383-B631-E60B700337C0}"/>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3272" name="Group 42">
            <a:extLst>
              <a:ext uri="{FF2B5EF4-FFF2-40B4-BE49-F238E27FC236}">
                <a16:creationId xmlns:a16="http://schemas.microsoft.com/office/drawing/2014/main" id="{D3B6B693-EF2D-4B3B-842F-5BAD8A19A607}"/>
              </a:ext>
            </a:extLst>
          </p:cNvPr>
          <p:cNvGrpSpPr>
            <a:grpSpLocks/>
          </p:cNvGrpSpPr>
          <p:nvPr/>
        </p:nvGrpSpPr>
        <p:grpSpPr bwMode="auto">
          <a:xfrm>
            <a:off x="7453313" y="6446838"/>
            <a:ext cx="792162" cy="366712"/>
            <a:chOff x="4649" y="4020"/>
            <a:chExt cx="499" cy="231"/>
          </a:xfrm>
        </p:grpSpPr>
        <p:pic>
          <p:nvPicPr>
            <p:cNvPr id="53276" name="Picture 43" descr="78900">
              <a:extLst>
                <a:ext uri="{FF2B5EF4-FFF2-40B4-BE49-F238E27FC236}">
                  <a16:creationId xmlns:a16="http://schemas.microsoft.com/office/drawing/2014/main" id="{BD4A447E-4C19-4DA8-AB37-ADB4C63DB07C}"/>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77" name="Text Box 44">
              <a:hlinkClick r:id="" action="ppaction://hlinkshowjump?jump=previousslide"/>
              <a:extLst>
                <a:ext uri="{FF2B5EF4-FFF2-40B4-BE49-F238E27FC236}">
                  <a16:creationId xmlns:a16="http://schemas.microsoft.com/office/drawing/2014/main" id="{27293956-B8BC-4F38-A4B2-B8BF712CF26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3273" name="Group 45">
            <a:extLst>
              <a:ext uri="{FF2B5EF4-FFF2-40B4-BE49-F238E27FC236}">
                <a16:creationId xmlns:a16="http://schemas.microsoft.com/office/drawing/2014/main" id="{E2F28E19-89BE-432F-83D5-87A1995F22B8}"/>
              </a:ext>
            </a:extLst>
          </p:cNvPr>
          <p:cNvGrpSpPr>
            <a:grpSpLocks/>
          </p:cNvGrpSpPr>
          <p:nvPr/>
        </p:nvGrpSpPr>
        <p:grpSpPr bwMode="auto">
          <a:xfrm>
            <a:off x="6588125" y="6446838"/>
            <a:ext cx="792163" cy="366712"/>
            <a:chOff x="4649" y="4020"/>
            <a:chExt cx="499" cy="231"/>
          </a:xfrm>
        </p:grpSpPr>
        <p:pic>
          <p:nvPicPr>
            <p:cNvPr id="53274" name="Picture 46" descr="78900">
              <a:extLst>
                <a:ext uri="{FF2B5EF4-FFF2-40B4-BE49-F238E27FC236}">
                  <a16:creationId xmlns:a16="http://schemas.microsoft.com/office/drawing/2014/main" id="{6F55F0A0-3EB5-49C5-8AA3-A51C88CBAC70}"/>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75" name="Text Box 47">
              <a:hlinkClick r:id="" action="ppaction://hlinkshowjump?jump=firstslide"/>
              <a:extLst>
                <a:ext uri="{FF2B5EF4-FFF2-40B4-BE49-F238E27FC236}">
                  <a16:creationId xmlns:a16="http://schemas.microsoft.com/office/drawing/2014/main" id="{2F236CB3-A348-401B-816E-27E69B6AF98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668675"/>
                                        </p:tgtEl>
                                        <p:attrNameLst>
                                          <p:attrName>style.visibility</p:attrName>
                                        </p:attrNameLst>
                                      </p:cBhvr>
                                      <p:to>
                                        <p:strVal val="visible"/>
                                      </p:to>
                                    </p:set>
                                    <p:anim calcmode="lin" valueType="num">
                                      <p:cBhvr>
                                        <p:cTn id="7" dur="1000" fill="hold"/>
                                        <p:tgtEl>
                                          <p:spTgt spid="668675"/>
                                        </p:tgtEl>
                                        <p:attrNameLst>
                                          <p:attrName>ppt_w</p:attrName>
                                        </p:attrNameLst>
                                      </p:cBhvr>
                                      <p:tavLst>
                                        <p:tav tm="0">
                                          <p:val>
                                            <p:fltVal val="0"/>
                                          </p:val>
                                        </p:tav>
                                        <p:tav tm="100000">
                                          <p:val>
                                            <p:strVal val="#ppt_w"/>
                                          </p:val>
                                        </p:tav>
                                      </p:tavLst>
                                    </p:anim>
                                    <p:anim calcmode="lin" valueType="num">
                                      <p:cBhvr>
                                        <p:cTn id="8" dur="1000" fill="hold"/>
                                        <p:tgtEl>
                                          <p:spTgt spid="668675"/>
                                        </p:tgtEl>
                                        <p:attrNameLst>
                                          <p:attrName>ppt_h</p:attrName>
                                        </p:attrNameLst>
                                      </p:cBhvr>
                                      <p:tavLst>
                                        <p:tav tm="0">
                                          <p:val>
                                            <p:fltVal val="0"/>
                                          </p:val>
                                        </p:tav>
                                        <p:tav tm="100000">
                                          <p:val>
                                            <p:strVal val="#ppt_h"/>
                                          </p:val>
                                        </p:tav>
                                      </p:tavLst>
                                    </p:anim>
                                    <p:anim calcmode="lin" valueType="num">
                                      <p:cBhvr>
                                        <p:cTn id="9" dur="1000" fill="hold"/>
                                        <p:tgtEl>
                                          <p:spTgt spid="66867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68675"/>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 presetClass="entr" presetSubtype="2" fill="hold" grpId="0" nodeType="afterEffect">
                                  <p:stCondLst>
                                    <p:cond delay="0"/>
                                  </p:stCondLst>
                                  <p:childTnLst>
                                    <p:set>
                                      <p:cBhvr>
                                        <p:cTn id="13" dur="1" fill="hold">
                                          <p:stCondLst>
                                            <p:cond delay="0"/>
                                          </p:stCondLst>
                                        </p:cTn>
                                        <p:tgtEl>
                                          <p:spTgt spid="668676"/>
                                        </p:tgtEl>
                                        <p:attrNameLst>
                                          <p:attrName>style.visibility</p:attrName>
                                        </p:attrNameLst>
                                      </p:cBhvr>
                                      <p:to>
                                        <p:strVal val="visible"/>
                                      </p:to>
                                    </p:set>
                                    <p:anim calcmode="lin" valueType="num">
                                      <p:cBhvr additive="base">
                                        <p:cTn id="14" dur="500" fill="hold"/>
                                        <p:tgtEl>
                                          <p:spTgt spid="668676"/>
                                        </p:tgtEl>
                                        <p:attrNameLst>
                                          <p:attrName>ppt_x</p:attrName>
                                        </p:attrNameLst>
                                      </p:cBhvr>
                                      <p:tavLst>
                                        <p:tav tm="0">
                                          <p:val>
                                            <p:strVal val="1+#ppt_w/2"/>
                                          </p:val>
                                        </p:tav>
                                        <p:tav tm="100000">
                                          <p:val>
                                            <p:strVal val="#ppt_x"/>
                                          </p:val>
                                        </p:tav>
                                      </p:tavLst>
                                    </p:anim>
                                    <p:anim calcmode="lin" valueType="num">
                                      <p:cBhvr additive="base">
                                        <p:cTn id="15" dur="500" fill="hold"/>
                                        <p:tgtEl>
                                          <p:spTgt spid="668676"/>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668677"/>
                                        </p:tgtEl>
                                        <p:attrNameLst>
                                          <p:attrName>style.visibility</p:attrName>
                                        </p:attrNameLst>
                                      </p:cBhvr>
                                      <p:to>
                                        <p:strVal val="visible"/>
                                      </p:to>
                                    </p:set>
                                    <p:animEffect transition="in" filter="blinds(horizontal)">
                                      <p:cBhvr>
                                        <p:cTn id="20" dur="500"/>
                                        <p:tgtEl>
                                          <p:spTgt spid="668677"/>
                                        </p:tgtEl>
                                      </p:cBhvr>
                                    </p:animEffect>
                                  </p:childTnLst>
                                </p:cTn>
                              </p:par>
                            </p:childTnLst>
                          </p:cTn>
                        </p:par>
                        <p:par>
                          <p:cTn id="21" fill="hold" nodeType="afterGroup">
                            <p:stCondLst>
                              <p:cond delay="500"/>
                            </p:stCondLst>
                            <p:childTnLst>
                              <p:par>
                                <p:cTn id="22" presetID="3" presetClass="entr" presetSubtype="10" fill="hold" nodeType="afterEffect">
                                  <p:stCondLst>
                                    <p:cond delay="0"/>
                                  </p:stCondLst>
                                  <p:childTnLst>
                                    <p:set>
                                      <p:cBhvr>
                                        <p:cTn id="23" dur="1" fill="hold">
                                          <p:stCondLst>
                                            <p:cond delay="0"/>
                                          </p:stCondLst>
                                        </p:cTn>
                                        <p:tgtEl>
                                          <p:spTgt spid="668678"/>
                                        </p:tgtEl>
                                        <p:attrNameLst>
                                          <p:attrName>style.visibility</p:attrName>
                                        </p:attrNameLst>
                                      </p:cBhvr>
                                      <p:to>
                                        <p:strVal val="visible"/>
                                      </p:to>
                                    </p:set>
                                    <p:animEffect transition="in" filter="blinds(horizontal)">
                                      <p:cBhvr>
                                        <p:cTn id="24" dur="500"/>
                                        <p:tgtEl>
                                          <p:spTgt spid="668678"/>
                                        </p:tgtEl>
                                      </p:cBhvr>
                                    </p:animEffect>
                                  </p:childTnLst>
                                </p:cTn>
                              </p:par>
                            </p:childTnLst>
                          </p:cTn>
                        </p:par>
                        <p:par>
                          <p:cTn id="25" fill="hold" nodeType="afterGroup">
                            <p:stCondLst>
                              <p:cond delay="1000"/>
                            </p:stCondLst>
                            <p:childTnLst>
                              <p:par>
                                <p:cTn id="26" presetID="3" presetClass="entr" presetSubtype="10" fill="hold" nodeType="afterEffect">
                                  <p:stCondLst>
                                    <p:cond delay="0"/>
                                  </p:stCondLst>
                                  <p:childTnLst>
                                    <p:set>
                                      <p:cBhvr>
                                        <p:cTn id="27" dur="1" fill="hold">
                                          <p:stCondLst>
                                            <p:cond delay="0"/>
                                          </p:stCondLst>
                                        </p:cTn>
                                        <p:tgtEl>
                                          <p:spTgt spid="668679"/>
                                        </p:tgtEl>
                                        <p:attrNameLst>
                                          <p:attrName>style.visibility</p:attrName>
                                        </p:attrNameLst>
                                      </p:cBhvr>
                                      <p:to>
                                        <p:strVal val="visible"/>
                                      </p:to>
                                    </p:set>
                                    <p:animEffect transition="in" filter="blinds(horizontal)">
                                      <p:cBhvr>
                                        <p:cTn id="28" dur="500"/>
                                        <p:tgtEl>
                                          <p:spTgt spid="668679"/>
                                        </p:tgtEl>
                                      </p:cBhvr>
                                    </p:animEffect>
                                  </p:childTnLst>
                                </p:cTn>
                              </p:par>
                            </p:childTnLst>
                          </p:cTn>
                        </p:par>
                        <p:par>
                          <p:cTn id="29" fill="hold" nodeType="afterGroup">
                            <p:stCondLst>
                              <p:cond delay="1500"/>
                            </p:stCondLst>
                            <p:childTnLst>
                              <p:par>
                                <p:cTn id="30" presetID="3" presetClass="entr" presetSubtype="10" fill="hold" nodeType="afterEffect">
                                  <p:stCondLst>
                                    <p:cond delay="0"/>
                                  </p:stCondLst>
                                  <p:childTnLst>
                                    <p:set>
                                      <p:cBhvr>
                                        <p:cTn id="31" dur="1" fill="hold">
                                          <p:stCondLst>
                                            <p:cond delay="0"/>
                                          </p:stCondLst>
                                        </p:cTn>
                                        <p:tgtEl>
                                          <p:spTgt spid="668680"/>
                                        </p:tgtEl>
                                        <p:attrNameLst>
                                          <p:attrName>style.visibility</p:attrName>
                                        </p:attrNameLst>
                                      </p:cBhvr>
                                      <p:to>
                                        <p:strVal val="visible"/>
                                      </p:to>
                                    </p:set>
                                    <p:animEffect transition="in" filter="blinds(horizontal)">
                                      <p:cBhvr>
                                        <p:cTn id="32" dur="500"/>
                                        <p:tgtEl>
                                          <p:spTgt spid="668680"/>
                                        </p:tgtEl>
                                      </p:cBhvr>
                                    </p:animEffect>
                                  </p:childTnLst>
                                </p:cTn>
                              </p:par>
                            </p:childTnLst>
                          </p:cTn>
                        </p:par>
                        <p:par>
                          <p:cTn id="33" fill="hold" nodeType="afterGroup">
                            <p:stCondLst>
                              <p:cond delay="2000"/>
                            </p:stCondLst>
                            <p:childTnLst>
                              <p:par>
                                <p:cTn id="34" presetID="3" presetClass="entr" presetSubtype="10" fill="hold" nodeType="afterEffect">
                                  <p:stCondLst>
                                    <p:cond delay="0"/>
                                  </p:stCondLst>
                                  <p:childTnLst>
                                    <p:set>
                                      <p:cBhvr>
                                        <p:cTn id="35" dur="1" fill="hold">
                                          <p:stCondLst>
                                            <p:cond delay="0"/>
                                          </p:stCondLst>
                                        </p:cTn>
                                        <p:tgtEl>
                                          <p:spTgt spid="668674"/>
                                        </p:tgtEl>
                                        <p:attrNameLst>
                                          <p:attrName>style.visibility</p:attrName>
                                        </p:attrNameLst>
                                      </p:cBhvr>
                                      <p:to>
                                        <p:strVal val="visible"/>
                                      </p:to>
                                    </p:set>
                                    <p:animEffect transition="in" filter="blinds(horizontal)">
                                      <p:cBhvr>
                                        <p:cTn id="36" dur="500"/>
                                        <p:tgtEl>
                                          <p:spTgt spid="668674"/>
                                        </p:tgtEl>
                                      </p:cBhvr>
                                    </p:animEffect>
                                  </p:childTnLst>
                                </p:cTn>
                              </p:par>
                            </p:childTnLst>
                          </p:cTn>
                        </p:par>
                        <p:par>
                          <p:cTn id="37" fill="hold" nodeType="afterGroup">
                            <p:stCondLst>
                              <p:cond delay="2500"/>
                            </p:stCondLst>
                            <p:childTnLst>
                              <p:par>
                                <p:cTn id="38" presetID="3" presetClass="entr" presetSubtype="10" fill="hold" nodeType="afterEffect">
                                  <p:stCondLst>
                                    <p:cond delay="0"/>
                                  </p:stCondLst>
                                  <p:childTnLst>
                                    <p:set>
                                      <p:cBhvr>
                                        <p:cTn id="39" dur="1" fill="hold">
                                          <p:stCondLst>
                                            <p:cond delay="0"/>
                                          </p:stCondLst>
                                        </p:cTn>
                                        <p:tgtEl>
                                          <p:spTgt spid="668681"/>
                                        </p:tgtEl>
                                        <p:attrNameLst>
                                          <p:attrName>style.visibility</p:attrName>
                                        </p:attrNameLst>
                                      </p:cBhvr>
                                      <p:to>
                                        <p:strVal val="visible"/>
                                      </p:to>
                                    </p:set>
                                    <p:animEffect transition="in" filter="blinds(horizontal)">
                                      <p:cBhvr>
                                        <p:cTn id="40" dur="500"/>
                                        <p:tgtEl>
                                          <p:spTgt spid="668681"/>
                                        </p:tgtEl>
                                      </p:cBhvr>
                                    </p:animEffect>
                                  </p:childTnLst>
                                </p:cTn>
                              </p:par>
                            </p:childTnLst>
                          </p:cTn>
                        </p:par>
                        <p:par>
                          <p:cTn id="41" fill="hold" nodeType="afterGroup">
                            <p:stCondLst>
                              <p:cond delay="3000"/>
                            </p:stCondLst>
                            <p:childTnLst>
                              <p:par>
                                <p:cTn id="42" presetID="3" presetClass="entr" presetSubtype="10" fill="hold" nodeType="afterEffect">
                                  <p:stCondLst>
                                    <p:cond delay="0"/>
                                  </p:stCondLst>
                                  <p:childTnLst>
                                    <p:set>
                                      <p:cBhvr>
                                        <p:cTn id="43" dur="1" fill="hold">
                                          <p:stCondLst>
                                            <p:cond delay="0"/>
                                          </p:stCondLst>
                                        </p:cTn>
                                        <p:tgtEl>
                                          <p:spTgt spid="668682"/>
                                        </p:tgtEl>
                                        <p:attrNameLst>
                                          <p:attrName>style.visibility</p:attrName>
                                        </p:attrNameLst>
                                      </p:cBhvr>
                                      <p:to>
                                        <p:strVal val="visible"/>
                                      </p:to>
                                    </p:set>
                                    <p:animEffect transition="in" filter="blinds(horizontal)">
                                      <p:cBhvr>
                                        <p:cTn id="44" dur="500"/>
                                        <p:tgtEl>
                                          <p:spTgt spid="66868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500" fill="hold"/>
                                        <p:tgtEl>
                                          <p:spTgt spid="2"/>
                                        </p:tgtEl>
                                        <p:attrNameLst>
                                          <p:attrName>ppt_w</p:attrName>
                                        </p:attrNameLst>
                                      </p:cBhvr>
                                      <p:tavLst>
                                        <p:tav tm="0">
                                          <p:val>
                                            <p:fltVal val="0"/>
                                          </p:val>
                                        </p:tav>
                                        <p:tav tm="100000">
                                          <p:val>
                                            <p:strVal val="#ppt_w"/>
                                          </p:val>
                                        </p:tav>
                                      </p:tavLst>
                                    </p:anim>
                                    <p:anim calcmode="lin" valueType="num">
                                      <p:cBhvr>
                                        <p:cTn id="50" dur="500" fill="hold"/>
                                        <p:tgtEl>
                                          <p:spTgt spid="2"/>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blinds(horizontal)">
                                      <p:cBhvr>
                                        <p:cTn id="55" dur="500"/>
                                        <p:tgtEl>
                                          <p:spTgt spid="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3" presetClass="entr" presetSubtype="32" fill="hold" nodeType="clickEffect">
                                  <p:stCondLst>
                                    <p:cond delay="0"/>
                                  </p:stCondLst>
                                  <p:childTnLst>
                                    <p:set>
                                      <p:cBhvr>
                                        <p:cTn id="59" dur="1" fill="hold">
                                          <p:stCondLst>
                                            <p:cond delay="0"/>
                                          </p:stCondLst>
                                        </p:cTn>
                                        <p:tgtEl>
                                          <p:spTgt spid="668689"/>
                                        </p:tgtEl>
                                        <p:attrNameLst>
                                          <p:attrName>style.visibility</p:attrName>
                                        </p:attrNameLst>
                                      </p:cBhvr>
                                      <p:to>
                                        <p:strVal val="visible"/>
                                      </p:to>
                                    </p:set>
                                    <p:anim calcmode="lin" valueType="num">
                                      <p:cBhvr>
                                        <p:cTn id="60" dur="500" fill="hold"/>
                                        <p:tgtEl>
                                          <p:spTgt spid="668689"/>
                                        </p:tgtEl>
                                        <p:attrNameLst>
                                          <p:attrName>ppt_w</p:attrName>
                                        </p:attrNameLst>
                                      </p:cBhvr>
                                      <p:tavLst>
                                        <p:tav tm="0">
                                          <p:val>
                                            <p:strVal val="4*#ppt_w"/>
                                          </p:val>
                                        </p:tav>
                                        <p:tav tm="100000">
                                          <p:val>
                                            <p:strVal val="#ppt_w"/>
                                          </p:val>
                                        </p:tav>
                                      </p:tavLst>
                                    </p:anim>
                                    <p:anim calcmode="lin" valueType="num">
                                      <p:cBhvr>
                                        <p:cTn id="61" dur="500" fill="hold"/>
                                        <p:tgtEl>
                                          <p:spTgt spid="668689"/>
                                        </p:tgtEl>
                                        <p:attrNameLst>
                                          <p:attrName>ppt_h</p:attrName>
                                        </p:attrNameLst>
                                      </p:cBhvr>
                                      <p:tavLst>
                                        <p:tav tm="0">
                                          <p:val>
                                            <p:strVal val="4*#ppt_h"/>
                                          </p:val>
                                        </p:tav>
                                        <p:tav tm="100000">
                                          <p:val>
                                            <p:strVal val="#ppt_h"/>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3" presetClass="entr" presetSubtype="16" fill="hold" nodeType="click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p:cTn id="66" dur="500" fill="hold"/>
                                        <p:tgtEl>
                                          <p:spTgt spid="4"/>
                                        </p:tgtEl>
                                        <p:attrNameLst>
                                          <p:attrName>ppt_w</p:attrName>
                                        </p:attrNameLst>
                                      </p:cBhvr>
                                      <p:tavLst>
                                        <p:tav tm="0">
                                          <p:val>
                                            <p:fltVal val="0"/>
                                          </p:val>
                                        </p:tav>
                                        <p:tav tm="100000">
                                          <p:val>
                                            <p:strVal val="#ppt_w"/>
                                          </p:val>
                                        </p:tav>
                                      </p:tavLst>
                                    </p:anim>
                                    <p:anim calcmode="lin" valueType="num">
                                      <p:cBhvr>
                                        <p:cTn id="67" dur="500" fill="hold"/>
                                        <p:tgtEl>
                                          <p:spTgt spid="4"/>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nodeType="clickEffect">
                                  <p:stCondLst>
                                    <p:cond delay="0"/>
                                  </p:stCondLst>
                                  <p:childTnLst>
                                    <p:set>
                                      <p:cBhvr>
                                        <p:cTn id="71" dur="1" fill="hold">
                                          <p:stCondLst>
                                            <p:cond delay="0"/>
                                          </p:stCondLst>
                                        </p:cTn>
                                        <p:tgtEl>
                                          <p:spTgt spid="668693"/>
                                        </p:tgtEl>
                                        <p:attrNameLst>
                                          <p:attrName>style.visibility</p:attrName>
                                        </p:attrNameLst>
                                      </p:cBhvr>
                                      <p:to>
                                        <p:strVal val="visible"/>
                                      </p:to>
                                    </p:set>
                                    <p:animEffect transition="in" filter="blinds(horizontal)">
                                      <p:cBhvr>
                                        <p:cTn id="72" dur="500"/>
                                        <p:tgtEl>
                                          <p:spTgt spid="66869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3" presetClass="entr" presetSubtype="16"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p:cTn id="77" dur="500" fill="hold"/>
                                        <p:tgtEl>
                                          <p:spTgt spid="5"/>
                                        </p:tgtEl>
                                        <p:attrNameLst>
                                          <p:attrName>ppt_w</p:attrName>
                                        </p:attrNameLst>
                                      </p:cBhvr>
                                      <p:tavLst>
                                        <p:tav tm="0">
                                          <p:val>
                                            <p:fltVal val="0"/>
                                          </p:val>
                                        </p:tav>
                                        <p:tav tm="100000">
                                          <p:val>
                                            <p:strVal val="#ppt_w"/>
                                          </p:val>
                                        </p:tav>
                                      </p:tavLst>
                                    </p:anim>
                                    <p:anim calcmode="lin" valueType="num">
                                      <p:cBhvr>
                                        <p:cTn id="78" dur="500" fill="hold"/>
                                        <p:tgtEl>
                                          <p:spTgt spid="5"/>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nodeType="click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left)">
                                      <p:cBhvr>
                                        <p:cTn id="83" dur="2000"/>
                                        <p:tgtEl>
                                          <p:spTgt spid="6"/>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23" presetClass="entr" presetSubtype="16" fill="hold" nodeType="clickEffect">
                                  <p:stCondLst>
                                    <p:cond delay="0"/>
                                  </p:stCondLst>
                                  <p:childTnLst>
                                    <p:set>
                                      <p:cBhvr>
                                        <p:cTn id="87" dur="1" fill="hold">
                                          <p:stCondLst>
                                            <p:cond delay="0"/>
                                          </p:stCondLst>
                                        </p:cTn>
                                        <p:tgtEl>
                                          <p:spTgt spid="7"/>
                                        </p:tgtEl>
                                        <p:attrNameLst>
                                          <p:attrName>style.visibility</p:attrName>
                                        </p:attrNameLst>
                                      </p:cBhvr>
                                      <p:to>
                                        <p:strVal val="visible"/>
                                      </p:to>
                                    </p:set>
                                    <p:anim calcmode="lin" valueType="num">
                                      <p:cBhvr>
                                        <p:cTn id="88" dur="500" fill="hold"/>
                                        <p:tgtEl>
                                          <p:spTgt spid="7"/>
                                        </p:tgtEl>
                                        <p:attrNameLst>
                                          <p:attrName>ppt_w</p:attrName>
                                        </p:attrNameLst>
                                      </p:cBhvr>
                                      <p:tavLst>
                                        <p:tav tm="0">
                                          <p:val>
                                            <p:fltVal val="0"/>
                                          </p:val>
                                        </p:tav>
                                        <p:tav tm="100000">
                                          <p:val>
                                            <p:strVal val="#ppt_w"/>
                                          </p:val>
                                        </p:tav>
                                      </p:tavLst>
                                    </p:anim>
                                    <p:anim calcmode="lin" valueType="num">
                                      <p:cBhvr>
                                        <p:cTn id="89" dur="500" fill="hold"/>
                                        <p:tgtEl>
                                          <p:spTgt spid="7"/>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0" fill="hold" nodeType="clickPar">
                      <p:stCondLst>
                        <p:cond delay="indefinite"/>
                      </p:stCondLst>
                      <p:childTnLst>
                        <p:par>
                          <p:cTn id="91" fill="hold" nodeType="withGroup">
                            <p:stCondLst>
                              <p:cond delay="0"/>
                            </p:stCondLst>
                            <p:childTnLst>
                              <p:par>
                                <p:cTn id="92" presetID="3" presetClass="entr" presetSubtype="10" fill="hold" nodeType="clickEffect">
                                  <p:stCondLst>
                                    <p:cond delay="0"/>
                                  </p:stCondLst>
                                  <p:childTnLst>
                                    <p:set>
                                      <p:cBhvr>
                                        <p:cTn id="93" dur="1" fill="hold">
                                          <p:stCondLst>
                                            <p:cond delay="0"/>
                                          </p:stCondLst>
                                        </p:cTn>
                                        <p:tgtEl>
                                          <p:spTgt spid="668703"/>
                                        </p:tgtEl>
                                        <p:attrNameLst>
                                          <p:attrName>style.visibility</p:attrName>
                                        </p:attrNameLst>
                                      </p:cBhvr>
                                      <p:to>
                                        <p:strVal val="visible"/>
                                      </p:to>
                                    </p:set>
                                    <p:animEffect transition="in" filter="blinds(horizontal)">
                                      <p:cBhvr>
                                        <p:cTn id="94" dur="500"/>
                                        <p:tgtEl>
                                          <p:spTgt spid="668703"/>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23" presetClass="entr" presetSubtype="16" fill="hold" nodeType="clickEffect">
                                  <p:stCondLst>
                                    <p:cond delay="0"/>
                                  </p:stCondLst>
                                  <p:childTnLst>
                                    <p:set>
                                      <p:cBhvr>
                                        <p:cTn id="98" dur="1" fill="hold">
                                          <p:stCondLst>
                                            <p:cond delay="0"/>
                                          </p:stCondLst>
                                        </p:cTn>
                                        <p:tgtEl>
                                          <p:spTgt spid="8"/>
                                        </p:tgtEl>
                                        <p:attrNameLst>
                                          <p:attrName>style.visibility</p:attrName>
                                        </p:attrNameLst>
                                      </p:cBhvr>
                                      <p:to>
                                        <p:strVal val="visible"/>
                                      </p:to>
                                    </p:set>
                                    <p:anim calcmode="lin" valueType="num">
                                      <p:cBhvr>
                                        <p:cTn id="99" dur="500" fill="hold"/>
                                        <p:tgtEl>
                                          <p:spTgt spid="8"/>
                                        </p:tgtEl>
                                        <p:attrNameLst>
                                          <p:attrName>ppt_w</p:attrName>
                                        </p:attrNameLst>
                                      </p:cBhvr>
                                      <p:tavLst>
                                        <p:tav tm="0">
                                          <p:val>
                                            <p:fltVal val="0"/>
                                          </p:val>
                                        </p:tav>
                                        <p:tav tm="100000">
                                          <p:val>
                                            <p:strVal val="#ppt_w"/>
                                          </p:val>
                                        </p:tav>
                                      </p:tavLst>
                                    </p:anim>
                                    <p:anim calcmode="lin" valueType="num">
                                      <p:cBhvr>
                                        <p:cTn id="100"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3" presetClass="entr" presetSubtype="16" fill="hold" nodeType="clickEffect">
                                  <p:stCondLst>
                                    <p:cond delay="0"/>
                                  </p:stCondLst>
                                  <p:childTnLst>
                                    <p:set>
                                      <p:cBhvr>
                                        <p:cTn id="104" dur="1" fill="hold">
                                          <p:stCondLst>
                                            <p:cond delay="0"/>
                                          </p:stCondLst>
                                        </p:cTn>
                                        <p:tgtEl>
                                          <p:spTgt spid="9"/>
                                        </p:tgtEl>
                                        <p:attrNameLst>
                                          <p:attrName>style.visibility</p:attrName>
                                        </p:attrNameLst>
                                      </p:cBhvr>
                                      <p:to>
                                        <p:strVal val="visible"/>
                                      </p:to>
                                    </p:set>
                                    <p:anim calcmode="lin" valueType="num">
                                      <p:cBhvr>
                                        <p:cTn id="105" dur="500" fill="hold"/>
                                        <p:tgtEl>
                                          <p:spTgt spid="9"/>
                                        </p:tgtEl>
                                        <p:attrNameLst>
                                          <p:attrName>ppt_w</p:attrName>
                                        </p:attrNameLst>
                                      </p:cBhvr>
                                      <p:tavLst>
                                        <p:tav tm="0">
                                          <p:val>
                                            <p:fltVal val="0"/>
                                          </p:val>
                                        </p:tav>
                                        <p:tav tm="100000">
                                          <p:val>
                                            <p:strVal val="#ppt_w"/>
                                          </p:val>
                                        </p:tav>
                                      </p:tavLst>
                                    </p:anim>
                                    <p:anim calcmode="lin" valueType="num">
                                      <p:cBhvr>
                                        <p:cTn id="106" dur="500" fill="hold"/>
                                        <p:tgtEl>
                                          <p:spTgt spid="9"/>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07" fill="hold" nodeType="clickPar">
                      <p:stCondLst>
                        <p:cond delay="indefinite"/>
                      </p:stCondLst>
                      <p:childTnLst>
                        <p:par>
                          <p:cTn id="108" fill="hold" nodeType="withGroup">
                            <p:stCondLst>
                              <p:cond delay="0"/>
                            </p:stCondLst>
                            <p:childTnLst>
                              <p:par>
                                <p:cTn id="109" presetID="22" presetClass="entr" presetSubtype="8" fill="hold" grpId="0" nodeType="clickEffect">
                                  <p:stCondLst>
                                    <p:cond delay="0"/>
                                  </p:stCondLst>
                                  <p:childTnLst>
                                    <p:set>
                                      <p:cBhvr>
                                        <p:cTn id="110" dur="1" fill="hold">
                                          <p:stCondLst>
                                            <p:cond delay="0"/>
                                          </p:stCondLst>
                                        </p:cTn>
                                        <p:tgtEl>
                                          <p:spTgt spid="668710"/>
                                        </p:tgtEl>
                                        <p:attrNameLst>
                                          <p:attrName>style.visibility</p:attrName>
                                        </p:attrNameLst>
                                      </p:cBhvr>
                                      <p:to>
                                        <p:strVal val="visible"/>
                                      </p:to>
                                    </p:set>
                                    <p:animEffect transition="in" filter="wipe(left)">
                                      <p:cBhvr>
                                        <p:cTn id="111" dur="500"/>
                                        <p:tgtEl>
                                          <p:spTgt spid="668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8675" grpId="0"/>
      <p:bldP spid="668676" grpId="0"/>
      <p:bldP spid="66871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8" name="Text Box 4">
            <a:extLst>
              <a:ext uri="{FF2B5EF4-FFF2-40B4-BE49-F238E27FC236}">
                <a16:creationId xmlns:a16="http://schemas.microsoft.com/office/drawing/2014/main" id="{E794BE44-74E9-4B3C-BB47-64CAA175B6D4}"/>
              </a:ext>
            </a:extLst>
          </p:cNvPr>
          <p:cNvSpPr txBox="1">
            <a:spLocks noChangeArrowheads="1"/>
          </p:cNvSpPr>
          <p:nvPr/>
        </p:nvSpPr>
        <p:spPr bwMode="auto">
          <a:xfrm>
            <a:off x="2051050" y="476250"/>
            <a:ext cx="4176713" cy="579438"/>
          </a:xfrm>
          <a:prstGeom prst="rect">
            <a:avLst/>
          </a:prstGeom>
          <a:noFill/>
          <a:ln>
            <a:noFill/>
          </a:ln>
          <a:effectLst>
            <a:prstShdw prst="shdw17" dist="17961" dir="2700000">
              <a:srgbClr val="7A8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33500" indent="-1333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9.8 </a:t>
            </a:r>
            <a:r>
              <a:rPr kumimoji="1" lang="zh-CN" altLang="en-US" b="1">
                <a:solidFill>
                  <a:schemeClr val="bg1"/>
                </a:solidFill>
                <a:latin typeface="楷体_GB2312" panose="02010609030101010101" pitchFamily="49" charset="-122"/>
                <a:ea typeface="楷体_GB2312" panose="02010609030101010101" pitchFamily="49" charset="-122"/>
              </a:rPr>
              <a:t>相量模型的引入</a:t>
            </a:r>
            <a:endParaRPr kumimoji="1" lang="en-US" altLang="zh-CN" b="1">
              <a:solidFill>
                <a:schemeClr val="bg1"/>
              </a:solidFill>
              <a:latin typeface="楷体_GB2312" panose="02010609030101010101" pitchFamily="49" charset="-122"/>
              <a:ea typeface="楷体_GB2312" panose="02010609030101010101" pitchFamily="49" charset="-122"/>
            </a:endParaRPr>
          </a:p>
        </p:txBody>
      </p:sp>
      <p:sp>
        <p:nvSpPr>
          <p:cNvPr id="687109" name="Text Box 5">
            <a:extLst>
              <a:ext uri="{FF2B5EF4-FFF2-40B4-BE49-F238E27FC236}">
                <a16:creationId xmlns:a16="http://schemas.microsoft.com/office/drawing/2014/main" id="{4F05E413-78ED-46C2-BA1B-48F38E9EE220}"/>
              </a:ext>
            </a:extLst>
          </p:cNvPr>
          <p:cNvSpPr txBox="1">
            <a:spLocks noChangeArrowheads="1"/>
          </p:cNvSpPr>
          <p:nvPr/>
        </p:nvSpPr>
        <p:spPr bwMode="auto">
          <a:xfrm>
            <a:off x="1258888" y="1260475"/>
            <a:ext cx="62563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9900"/>
                </a:solidFill>
                <a:ea typeface="楷体_GB2312" panose="02010609030101010101" pitchFamily="49" charset="-122"/>
              </a:rPr>
              <a:t>电阻电路与正弦电流电路的分析比较：</a:t>
            </a:r>
          </a:p>
        </p:txBody>
      </p:sp>
      <p:graphicFrame>
        <p:nvGraphicFramePr>
          <p:cNvPr id="687110" name="Object 6">
            <a:extLst>
              <a:ext uri="{FF2B5EF4-FFF2-40B4-BE49-F238E27FC236}">
                <a16:creationId xmlns:a16="http://schemas.microsoft.com/office/drawing/2014/main" id="{2DE6360A-1988-464D-95DF-B52C81C035E5}"/>
              </a:ext>
            </a:extLst>
          </p:cNvPr>
          <p:cNvGraphicFramePr>
            <a:graphicFrameLocks noChangeAspect="1"/>
          </p:cNvGraphicFramePr>
          <p:nvPr/>
        </p:nvGraphicFramePr>
        <p:xfrm>
          <a:off x="827088" y="1987550"/>
          <a:ext cx="3167062" cy="3111500"/>
        </p:xfrm>
        <a:graphic>
          <a:graphicData uri="http://schemas.openxmlformats.org/presentationml/2006/ole">
            <mc:AlternateContent xmlns:mc="http://schemas.openxmlformats.org/markup-compatibility/2006">
              <mc:Choice xmlns:v="urn:schemas-microsoft-com:vml" Requires="v">
                <p:oleObj spid="_x0000_s54292" name="公式" r:id="rId3" imgW="1549449" imgH="1524131" progId="Equation.3">
                  <p:embed/>
                </p:oleObj>
              </mc:Choice>
              <mc:Fallback>
                <p:oleObj name="公式" r:id="rId3" imgW="1549449" imgH="1524131"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1987550"/>
                        <a:ext cx="3167062" cy="311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7111" name="Object 7">
            <a:extLst>
              <a:ext uri="{FF2B5EF4-FFF2-40B4-BE49-F238E27FC236}">
                <a16:creationId xmlns:a16="http://schemas.microsoft.com/office/drawing/2014/main" id="{5806E040-53AB-42EF-A528-F0F3B343496C}"/>
              </a:ext>
            </a:extLst>
          </p:cNvPr>
          <p:cNvGraphicFramePr>
            <a:graphicFrameLocks noChangeAspect="1"/>
          </p:cNvGraphicFramePr>
          <p:nvPr/>
        </p:nvGraphicFramePr>
        <p:xfrm>
          <a:off x="4498975" y="1916113"/>
          <a:ext cx="3816350" cy="3321050"/>
        </p:xfrm>
        <a:graphic>
          <a:graphicData uri="http://schemas.openxmlformats.org/presentationml/2006/ole">
            <mc:AlternateContent xmlns:mc="http://schemas.openxmlformats.org/markup-compatibility/2006">
              <mc:Choice xmlns:v="urn:schemas-microsoft-com:vml" Requires="v">
                <p:oleObj spid="_x0000_s54293" name="公式" r:id="rId5" imgW="1955849" imgH="1701888" progId="Equation.3">
                  <p:embed/>
                </p:oleObj>
              </mc:Choice>
              <mc:Fallback>
                <p:oleObj name="公式" r:id="rId5" imgW="1955849" imgH="1701888"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8975" y="1916113"/>
                        <a:ext cx="3816350" cy="3321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4278" name="Group 8">
            <a:extLst>
              <a:ext uri="{FF2B5EF4-FFF2-40B4-BE49-F238E27FC236}">
                <a16:creationId xmlns:a16="http://schemas.microsoft.com/office/drawing/2014/main" id="{F27848D6-98D3-4295-AB74-E3BF3579F197}"/>
              </a:ext>
            </a:extLst>
          </p:cNvPr>
          <p:cNvGrpSpPr>
            <a:grpSpLocks/>
          </p:cNvGrpSpPr>
          <p:nvPr/>
        </p:nvGrpSpPr>
        <p:grpSpPr bwMode="auto">
          <a:xfrm>
            <a:off x="8243888" y="6446838"/>
            <a:ext cx="792162" cy="366712"/>
            <a:chOff x="5193" y="4020"/>
            <a:chExt cx="499" cy="231"/>
          </a:xfrm>
        </p:grpSpPr>
        <p:pic>
          <p:nvPicPr>
            <p:cNvPr id="54290" name="Picture 9" descr="78900">
              <a:extLst>
                <a:ext uri="{FF2B5EF4-FFF2-40B4-BE49-F238E27FC236}">
                  <a16:creationId xmlns:a16="http://schemas.microsoft.com/office/drawing/2014/main" id="{EE452C9D-E30B-4E98-98F4-F5A2A8A426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1" name="Text Box 10">
              <a:hlinkClick r:id="" action="ppaction://hlinkshowjump?jump=nextslide"/>
              <a:extLst>
                <a:ext uri="{FF2B5EF4-FFF2-40B4-BE49-F238E27FC236}">
                  <a16:creationId xmlns:a16="http://schemas.microsoft.com/office/drawing/2014/main" id="{75B73688-3AC5-4912-A9B3-BBFB20B79913}"/>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4279" name="Group 11">
            <a:extLst>
              <a:ext uri="{FF2B5EF4-FFF2-40B4-BE49-F238E27FC236}">
                <a16:creationId xmlns:a16="http://schemas.microsoft.com/office/drawing/2014/main" id="{11D79703-D65F-48CE-9FB5-A3F313570436}"/>
              </a:ext>
            </a:extLst>
          </p:cNvPr>
          <p:cNvGrpSpPr>
            <a:grpSpLocks/>
          </p:cNvGrpSpPr>
          <p:nvPr/>
        </p:nvGrpSpPr>
        <p:grpSpPr bwMode="auto">
          <a:xfrm>
            <a:off x="7380288" y="6446838"/>
            <a:ext cx="792162" cy="366712"/>
            <a:chOff x="4649" y="4020"/>
            <a:chExt cx="499" cy="231"/>
          </a:xfrm>
        </p:grpSpPr>
        <p:pic>
          <p:nvPicPr>
            <p:cNvPr id="54288" name="Picture 12" descr="78900">
              <a:extLst>
                <a:ext uri="{FF2B5EF4-FFF2-40B4-BE49-F238E27FC236}">
                  <a16:creationId xmlns:a16="http://schemas.microsoft.com/office/drawing/2014/main" id="{2F55FD01-5DAD-4C75-BDB2-A6C89261E0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9" name="Text Box 13">
              <a:hlinkClick r:id="" action="ppaction://hlinkshowjump?jump=previousslide"/>
              <a:extLst>
                <a:ext uri="{FF2B5EF4-FFF2-40B4-BE49-F238E27FC236}">
                  <a16:creationId xmlns:a16="http://schemas.microsoft.com/office/drawing/2014/main" id="{FC39A85A-5EAD-49BB-929A-522BE55E528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4280" name="Group 14">
            <a:extLst>
              <a:ext uri="{FF2B5EF4-FFF2-40B4-BE49-F238E27FC236}">
                <a16:creationId xmlns:a16="http://schemas.microsoft.com/office/drawing/2014/main" id="{AB7D0924-DFF6-4CE2-810A-79D28729E208}"/>
              </a:ext>
            </a:extLst>
          </p:cNvPr>
          <p:cNvGrpSpPr>
            <a:grpSpLocks/>
          </p:cNvGrpSpPr>
          <p:nvPr/>
        </p:nvGrpSpPr>
        <p:grpSpPr bwMode="auto">
          <a:xfrm>
            <a:off x="6515100" y="6446838"/>
            <a:ext cx="792163" cy="366712"/>
            <a:chOff x="4649" y="4020"/>
            <a:chExt cx="499" cy="231"/>
          </a:xfrm>
        </p:grpSpPr>
        <p:pic>
          <p:nvPicPr>
            <p:cNvPr id="54286" name="Picture 15" descr="78900">
              <a:extLst>
                <a:ext uri="{FF2B5EF4-FFF2-40B4-BE49-F238E27FC236}">
                  <a16:creationId xmlns:a16="http://schemas.microsoft.com/office/drawing/2014/main" id="{D8F653DE-7073-4D44-B796-9918635ADC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7" name="Text Box 16">
              <a:hlinkClick r:id="" action="ppaction://hlinkshowjump?jump=firstslide"/>
              <a:extLst>
                <a:ext uri="{FF2B5EF4-FFF2-40B4-BE49-F238E27FC236}">
                  <a16:creationId xmlns:a16="http://schemas.microsoft.com/office/drawing/2014/main" id="{E8B14309-7031-4451-AC91-87996F5AE01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687121" name="Text Box 17">
            <a:extLst>
              <a:ext uri="{FF2B5EF4-FFF2-40B4-BE49-F238E27FC236}">
                <a16:creationId xmlns:a16="http://schemas.microsoft.com/office/drawing/2014/main" id="{B7C93A74-7C1A-47AA-89E3-4F23A7BFDF52}"/>
              </a:ext>
            </a:extLst>
          </p:cNvPr>
          <p:cNvSpPr txBox="1">
            <a:spLocks noChangeArrowheads="1"/>
          </p:cNvSpPr>
          <p:nvPr/>
        </p:nvSpPr>
        <p:spPr bwMode="auto">
          <a:xfrm>
            <a:off x="395288" y="5229225"/>
            <a:ext cx="8399462" cy="519113"/>
          </a:xfrm>
          <a:prstGeom prst="rect">
            <a:avLst/>
          </a:prstGeom>
          <a:gradFill rotWithShape="1">
            <a:gsLst>
              <a:gs pos="0">
                <a:schemeClr val="accent1"/>
              </a:gs>
              <a:gs pos="50000">
                <a:schemeClr val="bg1"/>
              </a:gs>
              <a:gs pos="100000">
                <a:schemeClr val="accent1"/>
              </a:gs>
            </a:gsLst>
            <a:lin ang="5400000" scaled="1"/>
          </a:gradFill>
          <a:ln w="9525">
            <a:noFill/>
            <a:miter lim="800000"/>
            <a:headEnd/>
            <a:tailEnd/>
          </a:ln>
          <a:effectLst/>
        </p:spPr>
        <p:txBody>
          <a:bodyPr>
            <a:spAutoFit/>
          </a:bodyPr>
          <a:lstStyle/>
          <a:p>
            <a:pPr eaLnBrk="1" hangingPunct="1">
              <a:spcBef>
                <a:spcPct val="50000"/>
              </a:spcBef>
              <a:defRPr/>
            </a:pPr>
            <a:r>
              <a:rPr kumimoji="1" lang="zh-CN" altLang="en-US" sz="2800" b="1">
                <a:latin typeface="Times New Roman" pitchFamily="18" charset="0"/>
                <a:ea typeface="楷体_GB2312"/>
                <a:cs typeface="楷体_GB2312"/>
              </a:rPr>
              <a:t>相量模型就是把时域电路中的各用阻抗或导纳表示。</a:t>
            </a:r>
          </a:p>
        </p:txBody>
      </p:sp>
      <p:grpSp>
        <p:nvGrpSpPr>
          <p:cNvPr id="5" name="Group 21">
            <a:extLst>
              <a:ext uri="{FF2B5EF4-FFF2-40B4-BE49-F238E27FC236}">
                <a16:creationId xmlns:a16="http://schemas.microsoft.com/office/drawing/2014/main" id="{2DF6A886-99B0-427F-8809-67ECA6EAD5F9}"/>
              </a:ext>
            </a:extLst>
          </p:cNvPr>
          <p:cNvGrpSpPr>
            <a:grpSpLocks/>
          </p:cNvGrpSpPr>
          <p:nvPr/>
        </p:nvGrpSpPr>
        <p:grpSpPr bwMode="auto">
          <a:xfrm>
            <a:off x="323850" y="5805488"/>
            <a:ext cx="8399463" cy="792162"/>
            <a:chOff x="204" y="3702"/>
            <a:chExt cx="5291" cy="499"/>
          </a:xfrm>
        </p:grpSpPr>
        <p:sp>
          <p:nvSpPr>
            <p:cNvPr id="687122" name="Text Box 18">
              <a:extLst>
                <a:ext uri="{FF2B5EF4-FFF2-40B4-BE49-F238E27FC236}">
                  <a16:creationId xmlns:a16="http://schemas.microsoft.com/office/drawing/2014/main" id="{23335801-1357-4637-8689-559461CFC4A0}"/>
                </a:ext>
              </a:extLst>
            </p:cNvPr>
            <p:cNvSpPr txBox="1">
              <a:spLocks noChangeArrowheads="1"/>
            </p:cNvSpPr>
            <p:nvPr/>
          </p:nvSpPr>
          <p:spPr bwMode="auto">
            <a:xfrm>
              <a:off x="204" y="3793"/>
              <a:ext cx="5291" cy="327"/>
            </a:xfrm>
            <a:prstGeom prst="rect">
              <a:avLst/>
            </a:prstGeom>
            <a:gradFill rotWithShape="1">
              <a:gsLst>
                <a:gs pos="0">
                  <a:schemeClr val="accent1"/>
                </a:gs>
                <a:gs pos="50000">
                  <a:schemeClr val="bg1"/>
                </a:gs>
                <a:gs pos="100000">
                  <a:schemeClr val="accent1"/>
                </a:gs>
              </a:gsLst>
              <a:lin ang="5400000" scaled="1"/>
            </a:gradFill>
            <a:ln w="9525">
              <a:noFill/>
              <a:miter lim="800000"/>
              <a:headEnd/>
              <a:tailEnd/>
            </a:ln>
            <a:effectLst/>
          </p:spPr>
          <p:txBody>
            <a:bodyPr>
              <a:spAutoFit/>
            </a:bodyPr>
            <a:lstStyle/>
            <a:p>
              <a:pPr eaLnBrk="1" hangingPunct="1">
                <a:spcBef>
                  <a:spcPct val="50000"/>
                </a:spcBef>
                <a:defRPr/>
              </a:pPr>
              <a:r>
                <a:rPr kumimoji="1" lang="zh-CN" altLang="en-US" sz="2800" b="1" dirty="0">
                  <a:latin typeface="Times New Roman" pitchFamily="18" charset="0"/>
                  <a:ea typeface="楷体_GB2312"/>
                  <a:cs typeface="楷体_GB2312"/>
                </a:rPr>
                <a:t>电感用           表示。电容用              表示</a:t>
              </a:r>
              <a:endParaRPr kumimoji="1" lang="en-US" altLang="zh-CN" sz="2800" b="1" dirty="0">
                <a:latin typeface="Times New Roman" pitchFamily="18" charset="0"/>
                <a:ea typeface="楷体_GB2312"/>
                <a:cs typeface="楷体_GB2312"/>
              </a:endParaRPr>
            </a:p>
          </p:txBody>
        </p:sp>
        <p:graphicFrame>
          <p:nvGraphicFramePr>
            <p:cNvPr id="54284" name="Object 19">
              <a:extLst>
                <a:ext uri="{FF2B5EF4-FFF2-40B4-BE49-F238E27FC236}">
                  <a16:creationId xmlns:a16="http://schemas.microsoft.com/office/drawing/2014/main" id="{1A6F8F4D-AA97-4C87-AF59-809E4A254F84}"/>
                </a:ext>
              </a:extLst>
            </p:cNvPr>
            <p:cNvGraphicFramePr>
              <a:graphicFrameLocks noChangeAspect="1"/>
            </p:cNvGraphicFramePr>
            <p:nvPr/>
          </p:nvGraphicFramePr>
          <p:xfrm>
            <a:off x="1066" y="3793"/>
            <a:ext cx="408" cy="341"/>
          </p:xfrm>
          <a:graphic>
            <a:graphicData uri="http://schemas.openxmlformats.org/presentationml/2006/ole">
              <mc:AlternateContent xmlns:mc="http://schemas.openxmlformats.org/markup-compatibility/2006">
                <mc:Choice xmlns:v="urn:schemas-microsoft-com:vml" Requires="v">
                  <p:oleObj spid="_x0000_s54294" name="公式" r:id="rId8" imgW="1320997" imgH="253825" progId="Equation.3">
                    <p:embed/>
                  </p:oleObj>
                </mc:Choice>
                <mc:Fallback>
                  <p:oleObj name="公式" r:id="rId8" imgW="1320997" imgH="253825" progId="Equation.3">
                    <p:embed/>
                    <p:pic>
                      <p:nvPicPr>
                        <p:cNvPr id="0" name="Object 19"/>
                        <p:cNvPicPr>
                          <a:picLocks noChangeAspect="1" noChangeArrowheads="1"/>
                        </p:cNvPicPr>
                        <p:nvPr/>
                      </p:nvPicPr>
                      <p:blipFill>
                        <a:blip r:embed="rId9">
                          <a:extLst>
                            <a:ext uri="{28A0092B-C50C-407E-A947-70E740481C1C}">
                              <a14:useLocalDpi xmlns:a14="http://schemas.microsoft.com/office/drawing/2010/main" val="0"/>
                            </a:ext>
                          </a:extLst>
                        </a:blip>
                        <a:srcRect l="28564" r="46964" b="7536"/>
                        <a:stretch>
                          <a:fillRect/>
                        </a:stretch>
                      </p:blipFill>
                      <p:spPr bwMode="auto">
                        <a:xfrm>
                          <a:off x="1066" y="3793"/>
                          <a:ext cx="408" cy="341"/>
                        </a:xfrm>
                        <a:prstGeom prst="rect">
                          <a:avLst/>
                        </a:prstGeom>
                        <a:gradFill rotWithShape="1">
                          <a:gsLst>
                            <a:gs pos="0">
                              <a:srgbClr val="00FFFF"/>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85" name="Object 20">
              <a:extLst>
                <a:ext uri="{FF2B5EF4-FFF2-40B4-BE49-F238E27FC236}">
                  <a16:creationId xmlns:a16="http://schemas.microsoft.com/office/drawing/2014/main" id="{6BA2F67D-234A-4228-AC9A-E9712E24A72A}"/>
                </a:ext>
              </a:extLst>
            </p:cNvPr>
            <p:cNvGraphicFramePr>
              <a:graphicFrameLocks noChangeAspect="1"/>
            </p:cNvGraphicFramePr>
            <p:nvPr/>
          </p:nvGraphicFramePr>
          <p:xfrm>
            <a:off x="2972" y="3702"/>
            <a:ext cx="498" cy="499"/>
          </p:xfrm>
          <a:graphic>
            <a:graphicData uri="http://schemas.openxmlformats.org/presentationml/2006/ole">
              <mc:AlternateContent xmlns:mc="http://schemas.openxmlformats.org/markup-compatibility/2006">
                <mc:Choice xmlns:v="urn:schemas-microsoft-com:vml" Requires="v">
                  <p:oleObj spid="_x0000_s54295" name="公式" r:id="rId10" imgW="1409774" imgH="444588" progId="Equation.3">
                    <p:embed/>
                  </p:oleObj>
                </mc:Choice>
                <mc:Fallback>
                  <p:oleObj name="公式" r:id="rId10" imgW="1409774" imgH="444588" progId="Equation.3">
                    <p:embed/>
                    <p:pic>
                      <p:nvPicPr>
                        <p:cNvPr id="0" name="Object 20"/>
                        <p:cNvPicPr>
                          <a:picLocks noChangeAspect="1" noChangeArrowheads="1"/>
                        </p:cNvPicPr>
                        <p:nvPr/>
                      </p:nvPicPr>
                      <p:blipFill>
                        <a:blip r:embed="rId11">
                          <a:extLst>
                            <a:ext uri="{28A0092B-C50C-407E-A947-70E740481C1C}">
                              <a14:useLocalDpi xmlns:a14="http://schemas.microsoft.com/office/drawing/2010/main" val="0"/>
                            </a:ext>
                          </a:extLst>
                        </a:blip>
                        <a:srcRect l="22803" t="6221" r="43044" b="-362"/>
                        <a:stretch>
                          <a:fillRect/>
                        </a:stretch>
                      </p:blipFill>
                      <p:spPr bwMode="auto">
                        <a:xfrm>
                          <a:off x="2972" y="3702"/>
                          <a:ext cx="498" cy="499"/>
                        </a:xfrm>
                        <a:prstGeom prst="rect">
                          <a:avLst/>
                        </a:prstGeom>
                        <a:gradFill rotWithShape="1">
                          <a:gsLst>
                            <a:gs pos="0">
                              <a:srgbClr val="00FFFF"/>
                            </a:gs>
                            <a:gs pos="50000">
                              <a:schemeClr val="bg1"/>
                            </a:gs>
                            <a:gs pos="100000">
                              <a:srgbClr val="00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687108"/>
                                        </p:tgtEl>
                                        <p:attrNameLst>
                                          <p:attrName>style.visibility</p:attrName>
                                        </p:attrNameLst>
                                      </p:cBhvr>
                                      <p:to>
                                        <p:strVal val="visible"/>
                                      </p:to>
                                    </p:set>
                                    <p:anim calcmode="lin" valueType="num">
                                      <p:cBhvr additive="base">
                                        <p:cTn id="7" dur="500" fill="hold"/>
                                        <p:tgtEl>
                                          <p:spTgt spid="687108"/>
                                        </p:tgtEl>
                                        <p:attrNameLst>
                                          <p:attrName>ppt_x</p:attrName>
                                        </p:attrNameLst>
                                      </p:cBhvr>
                                      <p:tavLst>
                                        <p:tav tm="0">
                                          <p:val>
                                            <p:strVal val="0-#ppt_w/2"/>
                                          </p:val>
                                        </p:tav>
                                        <p:tav tm="100000">
                                          <p:val>
                                            <p:strVal val="#ppt_x"/>
                                          </p:val>
                                        </p:tav>
                                      </p:tavLst>
                                    </p:anim>
                                    <p:anim calcmode="lin" valueType="num">
                                      <p:cBhvr additive="base">
                                        <p:cTn id="8" dur="500" fill="hold"/>
                                        <p:tgtEl>
                                          <p:spTgt spid="68710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687109"/>
                                        </p:tgtEl>
                                        <p:attrNameLst>
                                          <p:attrName>style.visibility</p:attrName>
                                        </p:attrNameLst>
                                      </p:cBhvr>
                                      <p:to>
                                        <p:strVal val="visible"/>
                                      </p:to>
                                    </p:set>
                                    <p:animEffect transition="in" filter="wipe(left)">
                                      <p:cBhvr>
                                        <p:cTn id="13" dur="2000"/>
                                        <p:tgtEl>
                                          <p:spTgt spid="68710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687110"/>
                                        </p:tgtEl>
                                        <p:attrNameLst>
                                          <p:attrName>style.visibility</p:attrName>
                                        </p:attrNameLst>
                                      </p:cBhvr>
                                      <p:to>
                                        <p:strVal val="visible"/>
                                      </p:to>
                                    </p:set>
                                    <p:animEffect transition="in" filter="wipe(up)">
                                      <p:cBhvr>
                                        <p:cTn id="18" dur="2000"/>
                                        <p:tgtEl>
                                          <p:spTgt spid="68711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nodeType="clickEffect">
                                  <p:stCondLst>
                                    <p:cond delay="0"/>
                                  </p:stCondLst>
                                  <p:childTnLst>
                                    <p:set>
                                      <p:cBhvr>
                                        <p:cTn id="22" dur="1" fill="hold">
                                          <p:stCondLst>
                                            <p:cond delay="0"/>
                                          </p:stCondLst>
                                        </p:cTn>
                                        <p:tgtEl>
                                          <p:spTgt spid="687111"/>
                                        </p:tgtEl>
                                        <p:attrNameLst>
                                          <p:attrName>style.visibility</p:attrName>
                                        </p:attrNameLst>
                                      </p:cBhvr>
                                      <p:to>
                                        <p:strVal val="visible"/>
                                      </p:to>
                                    </p:set>
                                    <p:animEffect transition="in" filter="wipe(up)">
                                      <p:cBhvr>
                                        <p:cTn id="23" dur="2000"/>
                                        <p:tgtEl>
                                          <p:spTgt spid="6871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87121"/>
                                        </p:tgtEl>
                                        <p:attrNameLst>
                                          <p:attrName>style.visibility</p:attrName>
                                        </p:attrNameLst>
                                      </p:cBhvr>
                                      <p:to>
                                        <p:strVal val="visible"/>
                                      </p:to>
                                    </p:set>
                                    <p:animEffect transition="in" filter="wipe(left)">
                                      <p:cBhvr>
                                        <p:cTn id="28" dur="2000"/>
                                        <p:tgtEl>
                                          <p:spTgt spid="68712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108" grpId="0"/>
      <p:bldP spid="687109" grpId="0"/>
      <p:bldP spid="68712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Text Box 2">
            <a:extLst>
              <a:ext uri="{FF2B5EF4-FFF2-40B4-BE49-F238E27FC236}">
                <a16:creationId xmlns:a16="http://schemas.microsoft.com/office/drawing/2014/main" id="{D8BF932A-8488-447D-87B9-8FB5E017D4D5}"/>
              </a:ext>
            </a:extLst>
          </p:cNvPr>
          <p:cNvSpPr txBox="1">
            <a:spLocks noChangeArrowheads="1"/>
          </p:cNvSpPr>
          <p:nvPr/>
        </p:nvSpPr>
        <p:spPr bwMode="auto">
          <a:xfrm>
            <a:off x="900113" y="1125538"/>
            <a:ext cx="75596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 typeface="Wingdings" panose="05000000000000000000" pitchFamily="2" charset="2"/>
              <a:buChar char="u"/>
            </a:pPr>
            <a:r>
              <a:rPr kumimoji="1" lang="zh-CN" altLang="en-US" sz="2800" b="1">
                <a:solidFill>
                  <a:srgbClr val="FFFF00"/>
                </a:solidFill>
                <a:latin typeface="楷体_GB2312" panose="02010609030101010101" pitchFamily="49" charset="-122"/>
                <a:ea typeface="楷体_GB2312" panose="02010609030101010101" pitchFamily="49" charset="-122"/>
              </a:rPr>
              <a:t>引入相量法，电阻电路和正弦电流电路依据的电路定律是相似的。</a:t>
            </a:r>
          </a:p>
        </p:txBody>
      </p:sp>
      <p:grpSp>
        <p:nvGrpSpPr>
          <p:cNvPr id="55299" name="Group 3">
            <a:extLst>
              <a:ext uri="{FF2B5EF4-FFF2-40B4-BE49-F238E27FC236}">
                <a16:creationId xmlns:a16="http://schemas.microsoft.com/office/drawing/2014/main" id="{C87B1D61-E321-4A69-9348-FE4CADD52998}"/>
              </a:ext>
            </a:extLst>
          </p:cNvPr>
          <p:cNvGrpSpPr>
            <a:grpSpLocks/>
          </p:cNvGrpSpPr>
          <p:nvPr/>
        </p:nvGrpSpPr>
        <p:grpSpPr bwMode="auto">
          <a:xfrm>
            <a:off x="8316913" y="6446838"/>
            <a:ext cx="792162" cy="366712"/>
            <a:chOff x="5193" y="4020"/>
            <a:chExt cx="499" cy="231"/>
          </a:xfrm>
        </p:grpSpPr>
        <p:pic>
          <p:nvPicPr>
            <p:cNvPr id="55311" name="Picture 4" descr="78900">
              <a:extLst>
                <a:ext uri="{FF2B5EF4-FFF2-40B4-BE49-F238E27FC236}">
                  <a16:creationId xmlns:a16="http://schemas.microsoft.com/office/drawing/2014/main" id="{C501AB89-18CC-4C88-84D5-EDB69065FC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2" name="Text Box 5">
              <a:hlinkClick r:id="" action="ppaction://hlinkshowjump?jump=nextslide"/>
              <a:extLst>
                <a:ext uri="{FF2B5EF4-FFF2-40B4-BE49-F238E27FC236}">
                  <a16:creationId xmlns:a16="http://schemas.microsoft.com/office/drawing/2014/main" id="{58B46726-F8F8-42F1-A7E0-7D5BAB8CF0FA}"/>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5300" name="Group 6">
            <a:extLst>
              <a:ext uri="{FF2B5EF4-FFF2-40B4-BE49-F238E27FC236}">
                <a16:creationId xmlns:a16="http://schemas.microsoft.com/office/drawing/2014/main" id="{107103DC-C42A-4F7A-91DA-0442935C3125}"/>
              </a:ext>
            </a:extLst>
          </p:cNvPr>
          <p:cNvGrpSpPr>
            <a:grpSpLocks/>
          </p:cNvGrpSpPr>
          <p:nvPr/>
        </p:nvGrpSpPr>
        <p:grpSpPr bwMode="auto">
          <a:xfrm>
            <a:off x="7453313" y="6446838"/>
            <a:ext cx="792162" cy="366712"/>
            <a:chOff x="4649" y="4020"/>
            <a:chExt cx="499" cy="231"/>
          </a:xfrm>
        </p:grpSpPr>
        <p:pic>
          <p:nvPicPr>
            <p:cNvPr id="55309" name="Picture 7" descr="78900">
              <a:extLst>
                <a:ext uri="{FF2B5EF4-FFF2-40B4-BE49-F238E27FC236}">
                  <a16:creationId xmlns:a16="http://schemas.microsoft.com/office/drawing/2014/main" id="{751CE27F-300A-4825-9D22-E470A8479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0" name="Text Box 8">
              <a:hlinkClick r:id="" action="ppaction://hlinkshowjump?jump=previousslide"/>
              <a:extLst>
                <a:ext uri="{FF2B5EF4-FFF2-40B4-BE49-F238E27FC236}">
                  <a16:creationId xmlns:a16="http://schemas.microsoft.com/office/drawing/2014/main" id="{E4E9D095-65E1-4FAF-A3C4-DDF9EAC992F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9">
            <a:extLst>
              <a:ext uri="{FF2B5EF4-FFF2-40B4-BE49-F238E27FC236}">
                <a16:creationId xmlns:a16="http://schemas.microsoft.com/office/drawing/2014/main" id="{8E263159-1CF3-4226-BB70-677CF25A08C9}"/>
              </a:ext>
            </a:extLst>
          </p:cNvPr>
          <p:cNvGrpSpPr>
            <a:grpSpLocks/>
          </p:cNvGrpSpPr>
          <p:nvPr/>
        </p:nvGrpSpPr>
        <p:grpSpPr bwMode="auto">
          <a:xfrm>
            <a:off x="395288" y="404813"/>
            <a:ext cx="1644650" cy="850900"/>
            <a:chOff x="385" y="3022"/>
            <a:chExt cx="1036" cy="536"/>
          </a:xfrm>
        </p:grpSpPr>
        <p:pic>
          <p:nvPicPr>
            <p:cNvPr id="55307" name="Picture 10" descr="123">
              <a:extLst>
                <a:ext uri="{FF2B5EF4-FFF2-40B4-BE49-F238E27FC236}">
                  <a16:creationId xmlns:a16="http://schemas.microsoft.com/office/drawing/2014/main" id="{1B7BBBFC-0C26-4890-B1BF-D9413CC0A7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8" name="Text Box 11">
              <a:extLst>
                <a:ext uri="{FF2B5EF4-FFF2-40B4-BE49-F238E27FC236}">
                  <a16:creationId xmlns:a16="http://schemas.microsoft.com/office/drawing/2014/main" id="{6D0972AD-73AF-4A7F-8D3D-4F32ED9A0F9B}"/>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结论</a:t>
              </a:r>
            </a:p>
          </p:txBody>
        </p:sp>
      </p:grpSp>
      <p:sp>
        <p:nvSpPr>
          <p:cNvPr id="688140" name="Text Box 12">
            <a:extLst>
              <a:ext uri="{FF2B5EF4-FFF2-40B4-BE49-F238E27FC236}">
                <a16:creationId xmlns:a16="http://schemas.microsoft.com/office/drawing/2014/main" id="{1CCFA33A-06C7-40A8-8960-68ED0D03CF70}"/>
              </a:ext>
            </a:extLst>
          </p:cNvPr>
          <p:cNvSpPr txBox="1">
            <a:spLocks noChangeArrowheads="1"/>
          </p:cNvSpPr>
          <p:nvPr/>
        </p:nvSpPr>
        <p:spPr bwMode="auto">
          <a:xfrm>
            <a:off x="900113" y="2276475"/>
            <a:ext cx="72390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 typeface="Wingdings" panose="05000000000000000000" pitchFamily="2" charset="2"/>
              <a:buChar char="u"/>
            </a:pPr>
            <a:r>
              <a:rPr kumimoji="1" lang="zh-CN" altLang="en-US" sz="2800" b="1">
                <a:solidFill>
                  <a:srgbClr val="FFFF00"/>
                </a:solidFill>
                <a:latin typeface="楷体_GB2312" panose="02010609030101010101" pitchFamily="49" charset="-122"/>
                <a:ea typeface="楷体_GB2312" panose="02010609030101010101" pitchFamily="49" charset="-122"/>
              </a:rPr>
              <a:t>引入电路的相量模型，把列写时域微分方程转为直接列写相量形式的代数方程。</a:t>
            </a:r>
          </a:p>
        </p:txBody>
      </p:sp>
      <p:sp>
        <p:nvSpPr>
          <p:cNvPr id="688141" name="Text Box 13">
            <a:extLst>
              <a:ext uri="{FF2B5EF4-FFF2-40B4-BE49-F238E27FC236}">
                <a16:creationId xmlns:a16="http://schemas.microsoft.com/office/drawing/2014/main" id="{46EEF3A9-BD82-4DF8-B43A-2EE061957307}"/>
              </a:ext>
            </a:extLst>
          </p:cNvPr>
          <p:cNvSpPr txBox="1">
            <a:spLocks noChangeArrowheads="1"/>
          </p:cNvSpPr>
          <p:nvPr/>
        </p:nvSpPr>
        <p:spPr bwMode="auto">
          <a:xfrm>
            <a:off x="900113" y="3429000"/>
            <a:ext cx="74168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20000"/>
              </a:lnSpc>
              <a:spcBef>
                <a:spcPct val="0"/>
              </a:spcBef>
              <a:buFont typeface="Wingdings" panose="05000000000000000000" pitchFamily="2" charset="2"/>
              <a:buChar char="u"/>
            </a:pPr>
            <a:r>
              <a:rPr kumimoji="1" lang="zh-CN" altLang="en-US" sz="2800" b="1">
                <a:solidFill>
                  <a:srgbClr val="FFFF00"/>
                </a:solidFill>
                <a:latin typeface="楷体_GB2312" panose="02010609030101010101" pitchFamily="49" charset="-122"/>
                <a:ea typeface="楷体_GB2312" panose="02010609030101010101" pitchFamily="49" charset="-122"/>
              </a:rPr>
              <a:t>引入阻抗以后，可将电阻电路中讨论的所有网络定理和分析方法都推广应用于正弦稳态的相量分析中。直流</a:t>
            </a:r>
            <a:r>
              <a:rPr kumimoji="1" lang="zh-CN" altLang="en-US" sz="2800">
                <a:solidFill>
                  <a:srgbClr val="FFFF00"/>
                </a:solidFill>
                <a:latin typeface="楷体_GB2312" panose="02010609030101010101" pitchFamily="49" charset="-122"/>
                <a:ea typeface="楷体_GB2312" panose="02010609030101010101" pitchFamily="49" charset="-122"/>
              </a:rPr>
              <a:t>（</a:t>
            </a:r>
            <a:r>
              <a:rPr kumimoji="1" lang="en-US" altLang="zh-CN" sz="2800" i="1">
                <a:solidFill>
                  <a:schemeClr val="bg1"/>
                </a:solidFill>
                <a:ea typeface="楷体_GB2312" panose="02010609030101010101" pitchFamily="49" charset="-122"/>
              </a:rPr>
              <a:t>f </a:t>
            </a:r>
            <a:r>
              <a:rPr kumimoji="1" lang="en-US" altLang="zh-CN" sz="2800">
                <a:solidFill>
                  <a:schemeClr val="bg1"/>
                </a:solidFill>
                <a:ea typeface="楷体_GB2312" panose="02010609030101010101" pitchFamily="49" charset="-122"/>
              </a:rPr>
              <a:t>=0</a:t>
            </a:r>
            <a:r>
              <a:rPr kumimoji="1" lang="en-US" altLang="zh-CN" sz="2800">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是一个特例。</a:t>
            </a:r>
          </a:p>
        </p:txBody>
      </p:sp>
      <p:grpSp>
        <p:nvGrpSpPr>
          <p:cNvPr id="55304" name="Group 14">
            <a:extLst>
              <a:ext uri="{FF2B5EF4-FFF2-40B4-BE49-F238E27FC236}">
                <a16:creationId xmlns:a16="http://schemas.microsoft.com/office/drawing/2014/main" id="{8DA23549-9F79-4542-9164-5046E34697CB}"/>
              </a:ext>
            </a:extLst>
          </p:cNvPr>
          <p:cNvGrpSpPr>
            <a:grpSpLocks/>
          </p:cNvGrpSpPr>
          <p:nvPr/>
        </p:nvGrpSpPr>
        <p:grpSpPr bwMode="auto">
          <a:xfrm>
            <a:off x="6588125" y="6446838"/>
            <a:ext cx="792163" cy="366712"/>
            <a:chOff x="4649" y="4020"/>
            <a:chExt cx="499" cy="231"/>
          </a:xfrm>
        </p:grpSpPr>
        <p:pic>
          <p:nvPicPr>
            <p:cNvPr id="55305" name="Picture 15" descr="78900">
              <a:extLst>
                <a:ext uri="{FF2B5EF4-FFF2-40B4-BE49-F238E27FC236}">
                  <a16:creationId xmlns:a16="http://schemas.microsoft.com/office/drawing/2014/main" id="{B3813170-A4D4-4075-A18B-E996839B9C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6" name="Text Box 16">
              <a:hlinkClick r:id="" action="ppaction://hlinkshowjump?jump=firstslide"/>
              <a:extLst>
                <a:ext uri="{FF2B5EF4-FFF2-40B4-BE49-F238E27FC236}">
                  <a16:creationId xmlns:a16="http://schemas.microsoft.com/office/drawing/2014/main" id="{F14AA029-C5D6-41E2-9B9D-88643925034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2" fill="hold" grpId="0" nodeType="clickEffect">
                                  <p:stCondLst>
                                    <p:cond delay="0"/>
                                  </p:stCondLst>
                                  <p:iterate type="lt">
                                    <p:tmPct val="100000"/>
                                  </p:iterate>
                                  <p:childTnLst>
                                    <p:set>
                                      <p:cBhvr>
                                        <p:cTn id="11" dur="1" fill="hold">
                                          <p:stCondLst>
                                            <p:cond delay="0"/>
                                          </p:stCondLst>
                                        </p:cTn>
                                        <p:tgtEl>
                                          <p:spTgt spid="688130"/>
                                        </p:tgtEl>
                                        <p:attrNameLst>
                                          <p:attrName>style.visibility</p:attrName>
                                        </p:attrNameLst>
                                      </p:cBhvr>
                                      <p:to>
                                        <p:strVal val="visible"/>
                                      </p:to>
                                    </p:set>
                                    <p:anim calcmode="lin" valueType="num">
                                      <p:cBhvr>
                                        <p:cTn id="12" dur="75" fill="hold"/>
                                        <p:tgtEl>
                                          <p:spTgt spid="688130"/>
                                        </p:tgtEl>
                                        <p:attrNameLst>
                                          <p:attrName>ppt_x</p:attrName>
                                        </p:attrNameLst>
                                      </p:cBhvr>
                                      <p:tavLst>
                                        <p:tav tm="0">
                                          <p:val>
                                            <p:strVal val="#ppt_x+#ppt_w/2"/>
                                          </p:val>
                                        </p:tav>
                                        <p:tav tm="100000">
                                          <p:val>
                                            <p:strVal val="#ppt_x"/>
                                          </p:val>
                                        </p:tav>
                                      </p:tavLst>
                                    </p:anim>
                                    <p:anim calcmode="lin" valueType="num">
                                      <p:cBhvr>
                                        <p:cTn id="13" dur="75" fill="hold"/>
                                        <p:tgtEl>
                                          <p:spTgt spid="688130"/>
                                        </p:tgtEl>
                                        <p:attrNameLst>
                                          <p:attrName>ppt_y</p:attrName>
                                        </p:attrNameLst>
                                      </p:cBhvr>
                                      <p:tavLst>
                                        <p:tav tm="0">
                                          <p:val>
                                            <p:strVal val="#ppt_y"/>
                                          </p:val>
                                        </p:tav>
                                        <p:tav tm="100000">
                                          <p:val>
                                            <p:strVal val="#ppt_y"/>
                                          </p:val>
                                        </p:tav>
                                      </p:tavLst>
                                    </p:anim>
                                    <p:anim calcmode="lin" valueType="num">
                                      <p:cBhvr>
                                        <p:cTn id="14" dur="75" fill="hold"/>
                                        <p:tgtEl>
                                          <p:spTgt spid="688130"/>
                                        </p:tgtEl>
                                        <p:attrNameLst>
                                          <p:attrName>ppt_w</p:attrName>
                                        </p:attrNameLst>
                                      </p:cBhvr>
                                      <p:tavLst>
                                        <p:tav tm="0">
                                          <p:val>
                                            <p:fltVal val="0"/>
                                          </p:val>
                                        </p:tav>
                                        <p:tav tm="100000">
                                          <p:val>
                                            <p:strVal val="#ppt_w"/>
                                          </p:val>
                                        </p:tav>
                                      </p:tavLst>
                                    </p:anim>
                                    <p:anim calcmode="lin" valueType="num">
                                      <p:cBhvr>
                                        <p:cTn id="15" dur="75" fill="hold"/>
                                        <p:tgtEl>
                                          <p:spTgt spid="688130"/>
                                        </p:tgtEl>
                                        <p:attrNameLst>
                                          <p:attrName>ppt_h</p:attrName>
                                        </p:attrNameLst>
                                      </p:cBhvr>
                                      <p:tavLst>
                                        <p:tav tm="0">
                                          <p:val>
                                            <p:strVal val="#ppt_h"/>
                                          </p:val>
                                        </p:tav>
                                        <p:tav tm="100000">
                                          <p:val>
                                            <p:strVal val="#ppt_h"/>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7" presetClass="entr" presetSubtype="2" fill="hold" grpId="0" nodeType="clickEffect">
                                  <p:stCondLst>
                                    <p:cond delay="0"/>
                                  </p:stCondLst>
                                  <p:iterate type="lt">
                                    <p:tmPct val="100000"/>
                                  </p:iterate>
                                  <p:childTnLst>
                                    <p:set>
                                      <p:cBhvr>
                                        <p:cTn id="19" dur="1" fill="hold">
                                          <p:stCondLst>
                                            <p:cond delay="0"/>
                                          </p:stCondLst>
                                        </p:cTn>
                                        <p:tgtEl>
                                          <p:spTgt spid="688140"/>
                                        </p:tgtEl>
                                        <p:attrNameLst>
                                          <p:attrName>style.visibility</p:attrName>
                                        </p:attrNameLst>
                                      </p:cBhvr>
                                      <p:to>
                                        <p:strVal val="visible"/>
                                      </p:to>
                                    </p:set>
                                    <p:anim calcmode="lin" valueType="num">
                                      <p:cBhvr>
                                        <p:cTn id="20" dur="75" fill="hold"/>
                                        <p:tgtEl>
                                          <p:spTgt spid="688140"/>
                                        </p:tgtEl>
                                        <p:attrNameLst>
                                          <p:attrName>ppt_x</p:attrName>
                                        </p:attrNameLst>
                                      </p:cBhvr>
                                      <p:tavLst>
                                        <p:tav tm="0">
                                          <p:val>
                                            <p:strVal val="#ppt_x+#ppt_w/2"/>
                                          </p:val>
                                        </p:tav>
                                        <p:tav tm="100000">
                                          <p:val>
                                            <p:strVal val="#ppt_x"/>
                                          </p:val>
                                        </p:tav>
                                      </p:tavLst>
                                    </p:anim>
                                    <p:anim calcmode="lin" valueType="num">
                                      <p:cBhvr>
                                        <p:cTn id="21" dur="75" fill="hold"/>
                                        <p:tgtEl>
                                          <p:spTgt spid="688140"/>
                                        </p:tgtEl>
                                        <p:attrNameLst>
                                          <p:attrName>ppt_y</p:attrName>
                                        </p:attrNameLst>
                                      </p:cBhvr>
                                      <p:tavLst>
                                        <p:tav tm="0">
                                          <p:val>
                                            <p:strVal val="#ppt_y"/>
                                          </p:val>
                                        </p:tav>
                                        <p:tav tm="100000">
                                          <p:val>
                                            <p:strVal val="#ppt_y"/>
                                          </p:val>
                                        </p:tav>
                                      </p:tavLst>
                                    </p:anim>
                                    <p:anim calcmode="lin" valueType="num">
                                      <p:cBhvr>
                                        <p:cTn id="22" dur="75" fill="hold"/>
                                        <p:tgtEl>
                                          <p:spTgt spid="688140"/>
                                        </p:tgtEl>
                                        <p:attrNameLst>
                                          <p:attrName>ppt_w</p:attrName>
                                        </p:attrNameLst>
                                      </p:cBhvr>
                                      <p:tavLst>
                                        <p:tav tm="0">
                                          <p:val>
                                            <p:fltVal val="0"/>
                                          </p:val>
                                        </p:tav>
                                        <p:tav tm="100000">
                                          <p:val>
                                            <p:strVal val="#ppt_w"/>
                                          </p:val>
                                        </p:tav>
                                      </p:tavLst>
                                    </p:anim>
                                    <p:anim calcmode="lin" valueType="num">
                                      <p:cBhvr>
                                        <p:cTn id="23" dur="75" fill="hold"/>
                                        <p:tgtEl>
                                          <p:spTgt spid="688140"/>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7" presetClass="entr" presetSubtype="2" fill="hold" grpId="0" nodeType="clickEffect">
                                  <p:stCondLst>
                                    <p:cond delay="0"/>
                                  </p:stCondLst>
                                  <p:iterate type="lt">
                                    <p:tmPct val="100000"/>
                                  </p:iterate>
                                  <p:childTnLst>
                                    <p:set>
                                      <p:cBhvr>
                                        <p:cTn id="27" dur="1" fill="hold">
                                          <p:stCondLst>
                                            <p:cond delay="0"/>
                                          </p:stCondLst>
                                        </p:cTn>
                                        <p:tgtEl>
                                          <p:spTgt spid="688141"/>
                                        </p:tgtEl>
                                        <p:attrNameLst>
                                          <p:attrName>style.visibility</p:attrName>
                                        </p:attrNameLst>
                                      </p:cBhvr>
                                      <p:to>
                                        <p:strVal val="visible"/>
                                      </p:to>
                                    </p:set>
                                    <p:anim calcmode="lin" valueType="num">
                                      <p:cBhvr>
                                        <p:cTn id="28" dur="75" fill="hold"/>
                                        <p:tgtEl>
                                          <p:spTgt spid="688141"/>
                                        </p:tgtEl>
                                        <p:attrNameLst>
                                          <p:attrName>ppt_x</p:attrName>
                                        </p:attrNameLst>
                                      </p:cBhvr>
                                      <p:tavLst>
                                        <p:tav tm="0">
                                          <p:val>
                                            <p:strVal val="#ppt_x+#ppt_w/2"/>
                                          </p:val>
                                        </p:tav>
                                        <p:tav tm="100000">
                                          <p:val>
                                            <p:strVal val="#ppt_x"/>
                                          </p:val>
                                        </p:tav>
                                      </p:tavLst>
                                    </p:anim>
                                    <p:anim calcmode="lin" valueType="num">
                                      <p:cBhvr>
                                        <p:cTn id="29" dur="75" fill="hold"/>
                                        <p:tgtEl>
                                          <p:spTgt spid="688141"/>
                                        </p:tgtEl>
                                        <p:attrNameLst>
                                          <p:attrName>ppt_y</p:attrName>
                                        </p:attrNameLst>
                                      </p:cBhvr>
                                      <p:tavLst>
                                        <p:tav tm="0">
                                          <p:val>
                                            <p:strVal val="#ppt_y"/>
                                          </p:val>
                                        </p:tav>
                                        <p:tav tm="100000">
                                          <p:val>
                                            <p:strVal val="#ppt_y"/>
                                          </p:val>
                                        </p:tav>
                                      </p:tavLst>
                                    </p:anim>
                                    <p:anim calcmode="lin" valueType="num">
                                      <p:cBhvr>
                                        <p:cTn id="30" dur="75" fill="hold"/>
                                        <p:tgtEl>
                                          <p:spTgt spid="688141"/>
                                        </p:tgtEl>
                                        <p:attrNameLst>
                                          <p:attrName>ppt_w</p:attrName>
                                        </p:attrNameLst>
                                      </p:cBhvr>
                                      <p:tavLst>
                                        <p:tav tm="0">
                                          <p:val>
                                            <p:fltVal val="0"/>
                                          </p:val>
                                        </p:tav>
                                        <p:tav tm="100000">
                                          <p:val>
                                            <p:strVal val="#ppt_w"/>
                                          </p:val>
                                        </p:tav>
                                      </p:tavLst>
                                    </p:anim>
                                    <p:anim calcmode="lin" valueType="num">
                                      <p:cBhvr>
                                        <p:cTn id="31" dur="75" fill="hold"/>
                                        <p:tgtEl>
                                          <p:spTgt spid="6881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8130" grpId="0" autoUpdateAnimBg="0"/>
      <p:bldP spid="688140" grpId="0" autoUpdateAnimBg="0"/>
      <p:bldP spid="688141"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Text Box 2">
            <a:extLst>
              <a:ext uri="{FF2B5EF4-FFF2-40B4-BE49-F238E27FC236}">
                <a16:creationId xmlns:a16="http://schemas.microsoft.com/office/drawing/2014/main" id="{A2276D42-7716-4A74-8F7A-41F665475506}"/>
              </a:ext>
            </a:extLst>
          </p:cNvPr>
          <p:cNvSpPr txBox="1">
            <a:spLocks noChangeArrowheads="1"/>
          </p:cNvSpPr>
          <p:nvPr/>
        </p:nvSpPr>
        <p:spPr bwMode="auto">
          <a:xfrm>
            <a:off x="611188" y="549275"/>
            <a:ext cx="4105275" cy="608013"/>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仿宋_GB2312" panose="02010609030101010101" pitchFamily="49" charset="-122"/>
                <a:ea typeface="仿宋_GB2312" panose="02010609030101010101" pitchFamily="49" charset="-122"/>
              </a:rPr>
              <a:t>1.</a:t>
            </a:r>
            <a:r>
              <a:rPr kumimoji="1" lang="en-US" altLang="zh-CN">
                <a:solidFill>
                  <a:schemeClr val="bg1"/>
                </a:solidFill>
                <a:latin typeface="仿宋_GB2312" panose="02010609030101010101" pitchFamily="49" charset="-122"/>
                <a:ea typeface="仿宋_GB2312" panose="02010609030101010101" pitchFamily="49" charset="-122"/>
              </a:rPr>
              <a:t> </a:t>
            </a:r>
            <a:r>
              <a:rPr kumimoji="1" lang="en-US" altLang="zh-CN" i="1">
                <a:solidFill>
                  <a:schemeClr val="bg1"/>
                </a:solidFill>
                <a:ea typeface="仿宋_GB2312" panose="02010609030101010101" pitchFamily="49" charset="-122"/>
              </a:rPr>
              <a:t>RLC</a:t>
            </a:r>
            <a:r>
              <a:rPr kumimoji="1" lang="zh-CN" altLang="en-US" b="1">
                <a:solidFill>
                  <a:schemeClr val="bg1"/>
                </a:solidFill>
                <a:latin typeface="楷体_GB2312" panose="02010609030101010101" pitchFamily="49" charset="-122"/>
                <a:ea typeface="楷体_GB2312" panose="02010609030101010101" pitchFamily="49" charset="-122"/>
              </a:rPr>
              <a:t>串联电路</a:t>
            </a:r>
          </a:p>
        </p:txBody>
      </p:sp>
      <p:sp>
        <p:nvSpPr>
          <p:cNvPr id="689155" name="Text Box 3">
            <a:extLst>
              <a:ext uri="{FF2B5EF4-FFF2-40B4-BE49-F238E27FC236}">
                <a16:creationId xmlns:a16="http://schemas.microsoft.com/office/drawing/2014/main" id="{B066CA80-E2F9-4446-9C03-1BD1F3472435}"/>
              </a:ext>
            </a:extLst>
          </p:cNvPr>
          <p:cNvSpPr txBox="1">
            <a:spLocks noChangeArrowheads="1"/>
          </p:cNvSpPr>
          <p:nvPr/>
        </p:nvSpPr>
        <p:spPr bwMode="auto">
          <a:xfrm>
            <a:off x="611188" y="3429000"/>
            <a:ext cx="194468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a:solidFill>
                  <a:srgbClr val="FFFF00"/>
                </a:solidFill>
                <a:ea typeface="宋体" panose="02010600030101010101" pitchFamily="2" charset="-122"/>
              </a:rPr>
              <a:t>KVL</a:t>
            </a:r>
            <a:r>
              <a:rPr kumimoji="1" lang="zh-CN" altLang="en-US">
                <a:solidFill>
                  <a:srgbClr val="FFFF00"/>
                </a:solidFill>
                <a:ea typeface="宋体" panose="02010600030101010101" pitchFamily="2" charset="-122"/>
              </a:rPr>
              <a:t>：</a:t>
            </a:r>
          </a:p>
        </p:txBody>
      </p:sp>
      <p:sp>
        <p:nvSpPr>
          <p:cNvPr id="689156" name="AutoShape 4">
            <a:extLst>
              <a:ext uri="{FF2B5EF4-FFF2-40B4-BE49-F238E27FC236}">
                <a16:creationId xmlns:a16="http://schemas.microsoft.com/office/drawing/2014/main" id="{11118086-ED8A-428A-8EFF-773A787C8010}"/>
              </a:ext>
            </a:extLst>
          </p:cNvPr>
          <p:cNvSpPr>
            <a:spLocks noChangeArrowheads="1"/>
          </p:cNvSpPr>
          <p:nvPr/>
        </p:nvSpPr>
        <p:spPr bwMode="auto">
          <a:xfrm>
            <a:off x="4356100" y="2349500"/>
            <a:ext cx="685800" cy="215900"/>
          </a:xfrm>
          <a:prstGeom prst="rightArrow">
            <a:avLst>
              <a:gd name="adj1" fmla="val 50000"/>
              <a:gd name="adj2" fmla="val 79412"/>
            </a:avLst>
          </a:prstGeom>
          <a:solidFill>
            <a:srgbClr val="0066FF"/>
          </a:solidFill>
          <a:ln w="9525">
            <a:solidFill>
              <a:srgbClr val="0066FF"/>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689157" name="Object 5">
            <a:extLst>
              <a:ext uri="{FF2B5EF4-FFF2-40B4-BE49-F238E27FC236}">
                <a16:creationId xmlns:a16="http://schemas.microsoft.com/office/drawing/2014/main" id="{55D9BB65-0C9E-4298-816B-B4C821E3BB4A}"/>
              </a:ext>
            </a:extLst>
          </p:cNvPr>
          <p:cNvGraphicFramePr>
            <a:graphicFrameLocks noChangeAspect="1"/>
          </p:cNvGraphicFramePr>
          <p:nvPr/>
        </p:nvGraphicFramePr>
        <p:xfrm>
          <a:off x="2195513" y="3357563"/>
          <a:ext cx="5588000" cy="911225"/>
        </p:xfrm>
        <a:graphic>
          <a:graphicData uri="http://schemas.openxmlformats.org/presentationml/2006/ole">
            <mc:AlternateContent xmlns:mc="http://schemas.openxmlformats.org/markup-compatibility/2006">
              <mc:Choice xmlns:v="urn:schemas-microsoft-com:vml" Requires="v">
                <p:oleObj spid="_x0000_s56404" name="Equation" r:id="rId3" imgW="2781275" imgH="444588" progId="Equation.DSMT4">
                  <p:embed/>
                </p:oleObj>
              </mc:Choice>
              <mc:Fallback>
                <p:oleObj name="Equation" r:id="rId3" imgW="2781275" imgH="444588"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3357563"/>
                        <a:ext cx="5588000" cy="91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9158" name="Object 6">
            <a:extLst>
              <a:ext uri="{FF2B5EF4-FFF2-40B4-BE49-F238E27FC236}">
                <a16:creationId xmlns:a16="http://schemas.microsoft.com/office/drawing/2014/main" id="{7F9B46A2-F544-4B1C-8B64-E218F0647893}"/>
              </a:ext>
            </a:extLst>
          </p:cNvPr>
          <p:cNvGraphicFramePr>
            <a:graphicFrameLocks noChangeAspect="1"/>
          </p:cNvGraphicFramePr>
          <p:nvPr/>
        </p:nvGraphicFramePr>
        <p:xfrm>
          <a:off x="539750" y="4005263"/>
          <a:ext cx="6424613" cy="992187"/>
        </p:xfrm>
        <a:graphic>
          <a:graphicData uri="http://schemas.openxmlformats.org/presentationml/2006/ole">
            <mc:AlternateContent xmlns:mc="http://schemas.openxmlformats.org/markup-compatibility/2006">
              <mc:Choice xmlns:v="urn:schemas-microsoft-com:vml" Requires="v">
                <p:oleObj spid="_x0000_s56405" name="公式" r:id="rId5" imgW="2933577" imgH="444588" progId="Equation.3">
                  <p:embed/>
                </p:oleObj>
              </mc:Choice>
              <mc:Fallback>
                <p:oleObj name="公式" r:id="rId5" imgW="2933577" imgH="444588"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4005263"/>
                        <a:ext cx="6424613" cy="992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9159" name="Object 7">
            <a:extLst>
              <a:ext uri="{FF2B5EF4-FFF2-40B4-BE49-F238E27FC236}">
                <a16:creationId xmlns:a16="http://schemas.microsoft.com/office/drawing/2014/main" id="{7125CF8E-9AFD-419E-AF65-16019E7E50C9}"/>
              </a:ext>
            </a:extLst>
          </p:cNvPr>
          <p:cNvGraphicFramePr>
            <a:graphicFrameLocks noChangeAspect="1"/>
          </p:cNvGraphicFramePr>
          <p:nvPr/>
        </p:nvGraphicFramePr>
        <p:xfrm>
          <a:off x="7019925" y="4221163"/>
          <a:ext cx="1890713" cy="550862"/>
        </p:xfrm>
        <a:graphic>
          <a:graphicData uri="http://schemas.openxmlformats.org/presentationml/2006/ole">
            <mc:AlternateContent xmlns:mc="http://schemas.openxmlformats.org/markup-compatibility/2006">
              <mc:Choice xmlns:v="urn:schemas-microsoft-com:vml" Requires="v">
                <p:oleObj spid="_x0000_s56406" name="公式" r:id="rId7" imgW="901577" imgH="253825" progId="Equation.3">
                  <p:embed/>
                </p:oleObj>
              </mc:Choice>
              <mc:Fallback>
                <p:oleObj name="公式" r:id="rId7" imgW="901577" imgH="253825"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9925" y="4221163"/>
                        <a:ext cx="1890713" cy="550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9160" name="Object 8">
            <a:extLst>
              <a:ext uri="{FF2B5EF4-FFF2-40B4-BE49-F238E27FC236}">
                <a16:creationId xmlns:a16="http://schemas.microsoft.com/office/drawing/2014/main" id="{9DD4DCB3-A198-49BE-A80C-6101E1BCA31D}"/>
              </a:ext>
            </a:extLst>
          </p:cNvPr>
          <p:cNvGraphicFramePr>
            <a:graphicFrameLocks noChangeAspect="1"/>
          </p:cNvGraphicFramePr>
          <p:nvPr/>
        </p:nvGraphicFramePr>
        <p:xfrm>
          <a:off x="684213" y="5084763"/>
          <a:ext cx="7634287" cy="1171575"/>
        </p:xfrm>
        <a:graphic>
          <a:graphicData uri="http://schemas.openxmlformats.org/presentationml/2006/ole">
            <mc:AlternateContent xmlns:mc="http://schemas.openxmlformats.org/markup-compatibility/2006">
              <mc:Choice xmlns:v="urn:schemas-microsoft-com:vml" Requires="v">
                <p:oleObj spid="_x0000_s56407" name="公式" r:id="rId9" imgW="3048000" imgH="457200" progId="Equation.3">
                  <p:embed/>
                </p:oleObj>
              </mc:Choice>
              <mc:Fallback>
                <p:oleObj name="公式" r:id="rId9" imgW="3048000" imgH="457200"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213" y="5084763"/>
                        <a:ext cx="7634287" cy="1171575"/>
                      </a:xfrm>
                      <a:prstGeom prst="rect">
                        <a:avLst/>
                      </a:prstGeom>
                      <a:gradFill rotWithShape="1">
                        <a:gsLst>
                          <a:gs pos="0">
                            <a:srgbClr val="0099FF"/>
                          </a:gs>
                          <a:gs pos="50000">
                            <a:srgbClr val="FFFFFF"/>
                          </a:gs>
                          <a:gs pos="100000">
                            <a:srgbClr val="00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oleObj>
              </mc:Fallback>
            </mc:AlternateContent>
          </a:graphicData>
        </a:graphic>
      </p:graphicFrame>
      <p:grpSp>
        <p:nvGrpSpPr>
          <p:cNvPr id="56329" name="Group 9">
            <a:extLst>
              <a:ext uri="{FF2B5EF4-FFF2-40B4-BE49-F238E27FC236}">
                <a16:creationId xmlns:a16="http://schemas.microsoft.com/office/drawing/2014/main" id="{CFFD4071-7DC7-4009-A727-DF4871103350}"/>
              </a:ext>
            </a:extLst>
          </p:cNvPr>
          <p:cNvGrpSpPr>
            <a:grpSpLocks/>
          </p:cNvGrpSpPr>
          <p:nvPr/>
        </p:nvGrpSpPr>
        <p:grpSpPr bwMode="auto">
          <a:xfrm>
            <a:off x="8316913" y="6446838"/>
            <a:ext cx="792162" cy="366712"/>
            <a:chOff x="5193" y="4020"/>
            <a:chExt cx="499" cy="231"/>
          </a:xfrm>
        </p:grpSpPr>
        <p:pic>
          <p:nvPicPr>
            <p:cNvPr id="56402" name="Picture 10" descr="78900">
              <a:extLst>
                <a:ext uri="{FF2B5EF4-FFF2-40B4-BE49-F238E27FC236}">
                  <a16:creationId xmlns:a16="http://schemas.microsoft.com/office/drawing/2014/main" id="{61EE13FF-6776-4C4B-B17D-8D7618F8370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03" name="Text Box 11">
              <a:hlinkClick r:id="" action="ppaction://hlinkshowjump?jump=nextslide"/>
              <a:extLst>
                <a:ext uri="{FF2B5EF4-FFF2-40B4-BE49-F238E27FC236}">
                  <a16:creationId xmlns:a16="http://schemas.microsoft.com/office/drawing/2014/main" id="{8A4E9F8E-2ED8-4FAD-9558-813C50D945D0}"/>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6330" name="Group 12">
            <a:extLst>
              <a:ext uri="{FF2B5EF4-FFF2-40B4-BE49-F238E27FC236}">
                <a16:creationId xmlns:a16="http://schemas.microsoft.com/office/drawing/2014/main" id="{4DCC466D-B23D-429C-A71C-8D6C34486974}"/>
              </a:ext>
            </a:extLst>
          </p:cNvPr>
          <p:cNvGrpSpPr>
            <a:grpSpLocks/>
          </p:cNvGrpSpPr>
          <p:nvPr/>
        </p:nvGrpSpPr>
        <p:grpSpPr bwMode="auto">
          <a:xfrm>
            <a:off x="7453313" y="6446838"/>
            <a:ext cx="792162" cy="366712"/>
            <a:chOff x="4649" y="4020"/>
            <a:chExt cx="499" cy="231"/>
          </a:xfrm>
        </p:grpSpPr>
        <p:pic>
          <p:nvPicPr>
            <p:cNvPr id="56400" name="Picture 13" descr="78900">
              <a:extLst>
                <a:ext uri="{FF2B5EF4-FFF2-40B4-BE49-F238E27FC236}">
                  <a16:creationId xmlns:a16="http://schemas.microsoft.com/office/drawing/2014/main" id="{8E3A84CD-589A-4315-890A-972C7F468F6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01" name="Text Box 14">
              <a:hlinkClick r:id="" action="ppaction://hlinkshowjump?jump=previousslide"/>
              <a:extLst>
                <a:ext uri="{FF2B5EF4-FFF2-40B4-BE49-F238E27FC236}">
                  <a16:creationId xmlns:a16="http://schemas.microsoft.com/office/drawing/2014/main" id="{49F4AB4E-5478-4AF9-915F-2F6AA063745A}"/>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5">
            <a:extLst>
              <a:ext uri="{FF2B5EF4-FFF2-40B4-BE49-F238E27FC236}">
                <a16:creationId xmlns:a16="http://schemas.microsoft.com/office/drawing/2014/main" id="{979C7CC5-48CC-441C-83B0-2AB5C04B8D90}"/>
              </a:ext>
            </a:extLst>
          </p:cNvPr>
          <p:cNvGrpSpPr>
            <a:grpSpLocks/>
          </p:cNvGrpSpPr>
          <p:nvPr/>
        </p:nvGrpSpPr>
        <p:grpSpPr bwMode="auto">
          <a:xfrm>
            <a:off x="827088" y="1125538"/>
            <a:ext cx="3486150" cy="2052637"/>
            <a:chOff x="2789" y="935"/>
            <a:chExt cx="2196" cy="1293"/>
          </a:xfrm>
        </p:grpSpPr>
        <p:sp>
          <p:nvSpPr>
            <p:cNvPr id="56368" name="Freeform 16">
              <a:extLst>
                <a:ext uri="{FF2B5EF4-FFF2-40B4-BE49-F238E27FC236}">
                  <a16:creationId xmlns:a16="http://schemas.microsoft.com/office/drawing/2014/main" id="{256E5ACA-3B3D-487B-B25D-9D738A354588}"/>
                </a:ext>
              </a:extLst>
            </p:cNvPr>
            <p:cNvSpPr>
              <a:spLocks noChangeArrowheads="1"/>
            </p:cNvSpPr>
            <p:nvPr/>
          </p:nvSpPr>
          <p:spPr bwMode="auto">
            <a:xfrm>
              <a:off x="4557" y="1797"/>
              <a:ext cx="1" cy="388"/>
            </a:xfrm>
            <a:custGeom>
              <a:avLst/>
              <a:gdLst>
                <a:gd name="T0" fmla="*/ 0 w 1"/>
                <a:gd name="T1" fmla="*/ 0 h 388"/>
                <a:gd name="T2" fmla="*/ 1 w 1"/>
                <a:gd name="T3" fmla="*/ 388 h 388"/>
                <a:gd name="T4" fmla="*/ 1 w 1"/>
                <a:gd name="T5" fmla="*/ 382 h 388"/>
                <a:gd name="T6" fmla="*/ 0 60000 65536"/>
                <a:gd name="T7" fmla="*/ 0 60000 65536"/>
                <a:gd name="T8" fmla="*/ 0 60000 65536"/>
                <a:gd name="T9" fmla="*/ 0 w 1"/>
                <a:gd name="T10" fmla="*/ 0 h 388"/>
                <a:gd name="T11" fmla="*/ 1 w 1"/>
                <a:gd name="T12" fmla="*/ 388 h 388"/>
              </a:gdLst>
              <a:ahLst/>
              <a:cxnLst>
                <a:cxn ang="T6">
                  <a:pos x="T0" y="T1"/>
                </a:cxn>
                <a:cxn ang="T7">
                  <a:pos x="T2" y="T3"/>
                </a:cxn>
                <a:cxn ang="T8">
                  <a:pos x="T4" y="T5"/>
                </a:cxn>
              </a:cxnLst>
              <a:rect l="T9" t="T10" r="T11" b="T12"/>
              <a:pathLst>
                <a:path w="1" h="388">
                  <a:moveTo>
                    <a:pt x="0" y="0"/>
                  </a:moveTo>
                  <a:lnTo>
                    <a:pt x="1" y="388"/>
                  </a:lnTo>
                  <a:lnTo>
                    <a:pt x="1" y="382"/>
                  </a:lnTo>
                </a:path>
              </a:pathLst>
            </a:custGeom>
            <a:solidFill>
              <a:srgbClr val="FFFFFF"/>
            </a:solidFill>
            <a:ln w="28575" cmpd="sng">
              <a:solidFill>
                <a:srgbClr val="FFCC00"/>
              </a:solidFill>
              <a:round/>
              <a:headEnd/>
              <a:tailEnd/>
            </a:ln>
          </p:spPr>
          <p:txBody>
            <a:bodyPr/>
            <a:lstStyle/>
            <a:p>
              <a:endParaRPr lang="zh-CN" altLang="en-US"/>
            </a:p>
          </p:txBody>
        </p:sp>
        <p:sp>
          <p:nvSpPr>
            <p:cNvPr id="56369" name="Text Box 17">
              <a:extLst>
                <a:ext uri="{FF2B5EF4-FFF2-40B4-BE49-F238E27FC236}">
                  <a16:creationId xmlns:a16="http://schemas.microsoft.com/office/drawing/2014/main" id="{0D0D351A-5FBB-4132-B831-2B0FA41B3DD3}"/>
                </a:ext>
              </a:extLst>
            </p:cNvPr>
            <p:cNvSpPr txBox="1">
              <a:spLocks noChangeArrowheads="1"/>
            </p:cNvSpPr>
            <p:nvPr/>
          </p:nvSpPr>
          <p:spPr bwMode="auto">
            <a:xfrm>
              <a:off x="4059" y="971"/>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L</a:t>
              </a:r>
            </a:p>
          </p:txBody>
        </p:sp>
        <p:sp>
          <p:nvSpPr>
            <p:cNvPr id="56370" name="Text Box 18">
              <a:extLst>
                <a:ext uri="{FF2B5EF4-FFF2-40B4-BE49-F238E27FC236}">
                  <a16:creationId xmlns:a16="http://schemas.microsoft.com/office/drawing/2014/main" id="{BFE95C15-2AF9-425B-8557-7F8685EA44D7}"/>
                </a:ext>
              </a:extLst>
            </p:cNvPr>
            <p:cNvSpPr txBox="1">
              <a:spLocks noChangeArrowheads="1"/>
            </p:cNvSpPr>
            <p:nvPr/>
          </p:nvSpPr>
          <p:spPr bwMode="auto">
            <a:xfrm>
              <a:off x="4150" y="1661"/>
              <a:ext cx="2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C</a:t>
              </a:r>
            </a:p>
          </p:txBody>
        </p:sp>
        <p:sp>
          <p:nvSpPr>
            <p:cNvPr id="56371" name="Text Box 19">
              <a:extLst>
                <a:ext uri="{FF2B5EF4-FFF2-40B4-BE49-F238E27FC236}">
                  <a16:creationId xmlns:a16="http://schemas.microsoft.com/office/drawing/2014/main" id="{BDFD7532-4169-4195-A2CB-9B688747914F}"/>
                </a:ext>
              </a:extLst>
            </p:cNvPr>
            <p:cNvSpPr txBox="1">
              <a:spLocks noChangeArrowheads="1"/>
            </p:cNvSpPr>
            <p:nvPr/>
          </p:nvSpPr>
          <p:spPr bwMode="auto">
            <a:xfrm>
              <a:off x="3334" y="935"/>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56372" name="Text Box 20">
              <a:extLst>
                <a:ext uri="{FF2B5EF4-FFF2-40B4-BE49-F238E27FC236}">
                  <a16:creationId xmlns:a16="http://schemas.microsoft.com/office/drawing/2014/main" id="{BCF56E3C-B5DD-4514-8601-9BC3B760367C}"/>
                </a:ext>
              </a:extLst>
            </p:cNvPr>
            <p:cNvSpPr txBox="1">
              <a:spLocks noChangeArrowheads="1"/>
            </p:cNvSpPr>
            <p:nvPr/>
          </p:nvSpPr>
          <p:spPr bwMode="auto">
            <a:xfrm>
              <a:off x="2789" y="1616"/>
              <a:ext cx="3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p>
          </p:txBody>
        </p:sp>
        <p:sp>
          <p:nvSpPr>
            <p:cNvPr id="56373" name="Text Box 21">
              <a:extLst>
                <a:ext uri="{FF2B5EF4-FFF2-40B4-BE49-F238E27FC236}">
                  <a16:creationId xmlns:a16="http://schemas.microsoft.com/office/drawing/2014/main" id="{9DC39EF5-8664-4FE6-B4C5-CA549E27502B}"/>
                </a:ext>
              </a:extLst>
            </p:cNvPr>
            <p:cNvSpPr txBox="1">
              <a:spLocks noChangeArrowheads="1"/>
            </p:cNvSpPr>
            <p:nvPr/>
          </p:nvSpPr>
          <p:spPr bwMode="auto">
            <a:xfrm>
              <a:off x="4014" y="1253"/>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L</a:t>
              </a:r>
              <a:endParaRPr kumimoji="1" lang="en-US" altLang="zh-CN" sz="2800" i="1">
                <a:solidFill>
                  <a:schemeClr val="bg1"/>
                </a:solidFill>
                <a:ea typeface="宋体" panose="02010600030101010101" pitchFamily="2" charset="-122"/>
              </a:endParaRPr>
            </a:p>
          </p:txBody>
        </p:sp>
        <p:sp>
          <p:nvSpPr>
            <p:cNvPr id="56374" name="Text Box 22">
              <a:extLst>
                <a:ext uri="{FF2B5EF4-FFF2-40B4-BE49-F238E27FC236}">
                  <a16:creationId xmlns:a16="http://schemas.microsoft.com/office/drawing/2014/main" id="{35EDBD14-1BBE-4D02-A40E-5929D072B510}"/>
                </a:ext>
              </a:extLst>
            </p:cNvPr>
            <p:cNvSpPr txBox="1">
              <a:spLocks noChangeArrowheads="1"/>
            </p:cNvSpPr>
            <p:nvPr/>
          </p:nvSpPr>
          <p:spPr bwMode="auto">
            <a:xfrm>
              <a:off x="4649" y="1570"/>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C</a:t>
              </a:r>
              <a:endParaRPr kumimoji="1" lang="en-US" altLang="zh-CN" sz="2800" i="1">
                <a:solidFill>
                  <a:schemeClr val="bg1"/>
                </a:solidFill>
                <a:ea typeface="宋体" panose="02010600030101010101" pitchFamily="2" charset="-122"/>
              </a:endParaRPr>
            </a:p>
          </p:txBody>
        </p:sp>
        <p:sp>
          <p:nvSpPr>
            <p:cNvPr id="56375" name="Line 23">
              <a:extLst>
                <a:ext uri="{FF2B5EF4-FFF2-40B4-BE49-F238E27FC236}">
                  <a16:creationId xmlns:a16="http://schemas.microsoft.com/office/drawing/2014/main" id="{CAC8A68E-BFE9-4A17-93A5-831F11D844FF}"/>
                </a:ext>
              </a:extLst>
            </p:cNvPr>
            <p:cNvSpPr>
              <a:spLocks noChangeShapeType="1"/>
            </p:cNvSpPr>
            <p:nvPr/>
          </p:nvSpPr>
          <p:spPr bwMode="auto">
            <a:xfrm>
              <a:off x="3470" y="2115"/>
              <a:ext cx="288" cy="0"/>
            </a:xfrm>
            <a:prstGeom prst="line">
              <a:avLst/>
            </a:prstGeom>
            <a:noFill/>
            <a:ln w="28575">
              <a:solidFill>
                <a:srgbClr val="66FFFF"/>
              </a:solidFill>
              <a:round/>
              <a:headEnd type="triangle"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6376" name="Text Box 24">
              <a:extLst>
                <a:ext uri="{FF2B5EF4-FFF2-40B4-BE49-F238E27FC236}">
                  <a16:creationId xmlns:a16="http://schemas.microsoft.com/office/drawing/2014/main" id="{C30F79E4-A562-473F-A54C-3E7C5D2AB8E8}"/>
                </a:ext>
              </a:extLst>
            </p:cNvPr>
            <p:cNvSpPr txBox="1">
              <a:spLocks noChangeArrowheads="1"/>
            </p:cNvSpPr>
            <p:nvPr/>
          </p:nvSpPr>
          <p:spPr bwMode="auto">
            <a:xfrm>
              <a:off x="3515" y="1752"/>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p>
          </p:txBody>
        </p:sp>
        <p:sp>
          <p:nvSpPr>
            <p:cNvPr id="56377" name="Text Box 25">
              <a:extLst>
                <a:ext uri="{FF2B5EF4-FFF2-40B4-BE49-F238E27FC236}">
                  <a16:creationId xmlns:a16="http://schemas.microsoft.com/office/drawing/2014/main" id="{BB6C1B0D-F613-498F-B955-B033FA978D6B}"/>
                </a:ext>
              </a:extLst>
            </p:cNvPr>
            <p:cNvSpPr txBox="1">
              <a:spLocks noChangeArrowheads="1"/>
            </p:cNvSpPr>
            <p:nvPr/>
          </p:nvSpPr>
          <p:spPr bwMode="auto">
            <a:xfrm>
              <a:off x="2835" y="134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6378" name="Text Box 26">
              <a:extLst>
                <a:ext uri="{FF2B5EF4-FFF2-40B4-BE49-F238E27FC236}">
                  <a16:creationId xmlns:a16="http://schemas.microsoft.com/office/drawing/2014/main" id="{44A00147-73D8-4DEB-8A6C-26C110F1E6C5}"/>
                </a:ext>
              </a:extLst>
            </p:cNvPr>
            <p:cNvSpPr txBox="1">
              <a:spLocks noChangeArrowheads="1"/>
            </p:cNvSpPr>
            <p:nvPr/>
          </p:nvSpPr>
          <p:spPr bwMode="auto">
            <a:xfrm>
              <a:off x="2835" y="1888"/>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6379" name="Text Box 27">
              <a:extLst>
                <a:ext uri="{FF2B5EF4-FFF2-40B4-BE49-F238E27FC236}">
                  <a16:creationId xmlns:a16="http://schemas.microsoft.com/office/drawing/2014/main" id="{C55E2A3A-9760-4CB2-8037-7543E21739B9}"/>
                </a:ext>
              </a:extLst>
            </p:cNvPr>
            <p:cNvSpPr txBox="1">
              <a:spLocks noChangeArrowheads="1"/>
            </p:cNvSpPr>
            <p:nvPr/>
          </p:nvSpPr>
          <p:spPr bwMode="auto">
            <a:xfrm>
              <a:off x="4604" y="134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6380" name="Text Box 28">
              <a:extLst>
                <a:ext uri="{FF2B5EF4-FFF2-40B4-BE49-F238E27FC236}">
                  <a16:creationId xmlns:a16="http://schemas.microsoft.com/office/drawing/2014/main" id="{707B3D38-60F2-436F-9240-BDAC4C096475}"/>
                </a:ext>
              </a:extLst>
            </p:cNvPr>
            <p:cNvSpPr txBox="1">
              <a:spLocks noChangeArrowheads="1"/>
            </p:cNvSpPr>
            <p:nvPr/>
          </p:nvSpPr>
          <p:spPr bwMode="auto">
            <a:xfrm>
              <a:off x="4558" y="1842"/>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6381" name="Text Box 29">
              <a:extLst>
                <a:ext uri="{FF2B5EF4-FFF2-40B4-BE49-F238E27FC236}">
                  <a16:creationId xmlns:a16="http://schemas.microsoft.com/office/drawing/2014/main" id="{8D47FA18-4851-4369-89CE-66DD9E386587}"/>
                </a:ext>
              </a:extLst>
            </p:cNvPr>
            <p:cNvSpPr txBox="1">
              <a:spLocks noChangeArrowheads="1"/>
            </p:cNvSpPr>
            <p:nvPr/>
          </p:nvSpPr>
          <p:spPr bwMode="auto">
            <a:xfrm>
              <a:off x="3742" y="1298"/>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6382" name="Text Box 30">
              <a:extLst>
                <a:ext uri="{FF2B5EF4-FFF2-40B4-BE49-F238E27FC236}">
                  <a16:creationId xmlns:a16="http://schemas.microsoft.com/office/drawing/2014/main" id="{3323923C-3049-4211-A25D-E0870C837D34}"/>
                </a:ext>
              </a:extLst>
            </p:cNvPr>
            <p:cNvSpPr txBox="1">
              <a:spLocks noChangeArrowheads="1"/>
            </p:cNvSpPr>
            <p:nvPr/>
          </p:nvSpPr>
          <p:spPr bwMode="auto">
            <a:xfrm>
              <a:off x="4286" y="1253"/>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6383" name="Oval 31">
              <a:extLst>
                <a:ext uri="{FF2B5EF4-FFF2-40B4-BE49-F238E27FC236}">
                  <a16:creationId xmlns:a16="http://schemas.microsoft.com/office/drawing/2014/main" id="{133E166C-5A14-4EA6-8C03-801E57AD24DD}"/>
                </a:ext>
              </a:extLst>
            </p:cNvPr>
            <p:cNvSpPr>
              <a:spLocks noChangeArrowheads="1"/>
            </p:cNvSpPr>
            <p:nvPr/>
          </p:nvSpPr>
          <p:spPr bwMode="auto">
            <a:xfrm>
              <a:off x="2971" y="2160"/>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6384" name="Oval 32">
              <a:extLst>
                <a:ext uri="{FF2B5EF4-FFF2-40B4-BE49-F238E27FC236}">
                  <a16:creationId xmlns:a16="http://schemas.microsoft.com/office/drawing/2014/main" id="{A2BF696C-5BAC-40BC-81BB-2AD467DFC88F}"/>
                </a:ext>
              </a:extLst>
            </p:cNvPr>
            <p:cNvSpPr>
              <a:spLocks noChangeArrowheads="1"/>
            </p:cNvSpPr>
            <p:nvPr/>
          </p:nvSpPr>
          <p:spPr bwMode="auto">
            <a:xfrm>
              <a:off x="2971" y="129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6385" name="Text Box 33">
              <a:extLst>
                <a:ext uri="{FF2B5EF4-FFF2-40B4-BE49-F238E27FC236}">
                  <a16:creationId xmlns:a16="http://schemas.microsoft.com/office/drawing/2014/main" id="{54CAF6D0-455D-41F8-91F9-DD218D6069D2}"/>
                </a:ext>
              </a:extLst>
            </p:cNvPr>
            <p:cNvSpPr txBox="1">
              <a:spLocks noChangeArrowheads="1"/>
            </p:cNvSpPr>
            <p:nvPr/>
          </p:nvSpPr>
          <p:spPr bwMode="auto">
            <a:xfrm>
              <a:off x="3061" y="1298"/>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6386" name="Text Box 34">
              <a:extLst>
                <a:ext uri="{FF2B5EF4-FFF2-40B4-BE49-F238E27FC236}">
                  <a16:creationId xmlns:a16="http://schemas.microsoft.com/office/drawing/2014/main" id="{B2FDDD74-D801-4E1C-A284-37BAB297878D}"/>
                </a:ext>
              </a:extLst>
            </p:cNvPr>
            <p:cNvSpPr txBox="1">
              <a:spLocks noChangeArrowheads="1"/>
            </p:cNvSpPr>
            <p:nvPr/>
          </p:nvSpPr>
          <p:spPr bwMode="auto">
            <a:xfrm>
              <a:off x="3515" y="1298"/>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6387" name="Text Box 35">
              <a:extLst>
                <a:ext uri="{FF2B5EF4-FFF2-40B4-BE49-F238E27FC236}">
                  <a16:creationId xmlns:a16="http://schemas.microsoft.com/office/drawing/2014/main" id="{68504D20-D051-4254-A2BB-C10B6E32AC6F}"/>
                </a:ext>
              </a:extLst>
            </p:cNvPr>
            <p:cNvSpPr txBox="1">
              <a:spLocks noChangeArrowheads="1"/>
            </p:cNvSpPr>
            <p:nvPr/>
          </p:nvSpPr>
          <p:spPr bwMode="auto">
            <a:xfrm>
              <a:off x="3243" y="1344"/>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R</a:t>
              </a:r>
              <a:endParaRPr kumimoji="1" lang="en-US" altLang="zh-CN" sz="2800" i="1">
                <a:solidFill>
                  <a:schemeClr val="bg1"/>
                </a:solidFill>
                <a:ea typeface="宋体" panose="02010600030101010101" pitchFamily="2" charset="-122"/>
              </a:endParaRPr>
            </a:p>
          </p:txBody>
        </p:sp>
        <p:grpSp>
          <p:nvGrpSpPr>
            <p:cNvPr id="56388" name="Group 36">
              <a:extLst>
                <a:ext uri="{FF2B5EF4-FFF2-40B4-BE49-F238E27FC236}">
                  <a16:creationId xmlns:a16="http://schemas.microsoft.com/office/drawing/2014/main" id="{6429B3A8-EA05-443A-9E65-3EDF611DF943}"/>
                </a:ext>
              </a:extLst>
            </p:cNvPr>
            <p:cNvGrpSpPr>
              <a:grpSpLocks/>
            </p:cNvGrpSpPr>
            <p:nvPr/>
          </p:nvGrpSpPr>
          <p:grpSpPr bwMode="auto">
            <a:xfrm>
              <a:off x="3923" y="1253"/>
              <a:ext cx="499" cy="590"/>
              <a:chOff x="476" y="663"/>
              <a:chExt cx="771" cy="862"/>
            </a:xfrm>
          </p:grpSpPr>
          <p:sp>
            <p:nvSpPr>
              <p:cNvPr id="56397" name="AutoShape 37">
                <a:extLst>
                  <a:ext uri="{FF2B5EF4-FFF2-40B4-BE49-F238E27FC236}">
                    <a16:creationId xmlns:a16="http://schemas.microsoft.com/office/drawing/2014/main" id="{CC253857-1C02-41B5-B2F5-F3B5FD46A442}"/>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56398" name="AutoShape 38">
                <a:extLst>
                  <a:ext uri="{FF2B5EF4-FFF2-40B4-BE49-F238E27FC236}">
                    <a16:creationId xmlns:a16="http://schemas.microsoft.com/office/drawing/2014/main" id="{A0C5E831-5049-480C-96FA-8850EC70EFDA}"/>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56399" name="AutoShape 39">
                <a:extLst>
                  <a:ext uri="{FF2B5EF4-FFF2-40B4-BE49-F238E27FC236}">
                    <a16:creationId xmlns:a16="http://schemas.microsoft.com/office/drawing/2014/main" id="{073BD3BD-FA19-44B1-8E0B-D43A7E55255C}"/>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nvGrpSpPr>
            <p:cNvPr id="56389" name="Group 40">
              <a:extLst>
                <a:ext uri="{FF2B5EF4-FFF2-40B4-BE49-F238E27FC236}">
                  <a16:creationId xmlns:a16="http://schemas.microsoft.com/office/drawing/2014/main" id="{6797F3E7-7A22-4591-AE09-EAA59AB76380}"/>
                </a:ext>
              </a:extLst>
            </p:cNvPr>
            <p:cNvGrpSpPr>
              <a:grpSpLocks/>
            </p:cNvGrpSpPr>
            <p:nvPr/>
          </p:nvGrpSpPr>
          <p:grpSpPr bwMode="auto">
            <a:xfrm>
              <a:off x="4422" y="1706"/>
              <a:ext cx="240" cy="93"/>
              <a:chOff x="3787" y="2478"/>
              <a:chExt cx="240" cy="93"/>
            </a:xfrm>
          </p:grpSpPr>
          <p:sp>
            <p:nvSpPr>
              <p:cNvPr id="56395" name="Line 41">
                <a:extLst>
                  <a:ext uri="{FF2B5EF4-FFF2-40B4-BE49-F238E27FC236}">
                    <a16:creationId xmlns:a16="http://schemas.microsoft.com/office/drawing/2014/main" id="{630A8827-8173-426A-B0B9-EBF55C038986}"/>
                  </a:ext>
                </a:extLst>
              </p:cNvPr>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96" name="Line 42">
                <a:extLst>
                  <a:ext uri="{FF2B5EF4-FFF2-40B4-BE49-F238E27FC236}">
                    <a16:creationId xmlns:a16="http://schemas.microsoft.com/office/drawing/2014/main" id="{EDF0C3CE-0155-4074-985A-AB60CB8FD0EF}"/>
                  </a:ext>
                </a:extLst>
              </p:cNvPr>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6390" name="Line 43">
              <a:extLst>
                <a:ext uri="{FF2B5EF4-FFF2-40B4-BE49-F238E27FC236}">
                  <a16:creationId xmlns:a16="http://schemas.microsoft.com/office/drawing/2014/main" id="{37F67F78-F241-4DEC-BB58-1003C488D14C}"/>
                </a:ext>
              </a:extLst>
            </p:cNvPr>
            <p:cNvSpPr>
              <a:spLocks noChangeShapeType="1"/>
            </p:cNvSpPr>
            <p:nvPr/>
          </p:nvSpPr>
          <p:spPr bwMode="auto">
            <a:xfrm>
              <a:off x="4377" y="1344"/>
              <a:ext cx="1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91" name="Line 44">
              <a:extLst>
                <a:ext uri="{FF2B5EF4-FFF2-40B4-BE49-F238E27FC236}">
                  <a16:creationId xmlns:a16="http://schemas.microsoft.com/office/drawing/2014/main" id="{5003B9C4-441F-402A-A1DC-76DA4F438031}"/>
                </a:ext>
              </a:extLst>
            </p:cNvPr>
            <p:cNvSpPr>
              <a:spLocks noChangeShapeType="1"/>
            </p:cNvSpPr>
            <p:nvPr/>
          </p:nvSpPr>
          <p:spPr bwMode="auto">
            <a:xfrm>
              <a:off x="4558" y="1344"/>
              <a:ext cx="0" cy="36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92" name="Line 45">
              <a:extLst>
                <a:ext uri="{FF2B5EF4-FFF2-40B4-BE49-F238E27FC236}">
                  <a16:creationId xmlns:a16="http://schemas.microsoft.com/office/drawing/2014/main" id="{2E3BA9B9-3217-45E9-AF14-E3C1458ECC9F}"/>
                </a:ext>
              </a:extLst>
            </p:cNvPr>
            <p:cNvSpPr>
              <a:spLocks noChangeShapeType="1"/>
            </p:cNvSpPr>
            <p:nvPr/>
          </p:nvSpPr>
          <p:spPr bwMode="auto">
            <a:xfrm>
              <a:off x="3016" y="1344"/>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93" name="Rectangle 46">
              <a:extLst>
                <a:ext uri="{FF2B5EF4-FFF2-40B4-BE49-F238E27FC236}">
                  <a16:creationId xmlns:a16="http://schemas.microsoft.com/office/drawing/2014/main" id="{BF99393C-5EAF-4042-A891-64DC1EA1EC45}"/>
                </a:ext>
              </a:extLst>
            </p:cNvPr>
            <p:cNvSpPr>
              <a:spLocks noChangeArrowheads="1"/>
            </p:cNvSpPr>
            <p:nvPr/>
          </p:nvSpPr>
          <p:spPr bwMode="auto">
            <a:xfrm>
              <a:off x="3288" y="1253"/>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6394" name="Line 47">
              <a:extLst>
                <a:ext uri="{FF2B5EF4-FFF2-40B4-BE49-F238E27FC236}">
                  <a16:creationId xmlns:a16="http://schemas.microsoft.com/office/drawing/2014/main" id="{2E0D0289-CF1E-4F11-A250-E659AE7ADA87}"/>
                </a:ext>
              </a:extLst>
            </p:cNvPr>
            <p:cNvSpPr>
              <a:spLocks noChangeShapeType="1"/>
            </p:cNvSpPr>
            <p:nvPr/>
          </p:nvSpPr>
          <p:spPr bwMode="auto">
            <a:xfrm>
              <a:off x="3016" y="2205"/>
              <a:ext cx="154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 name="Group 48">
            <a:extLst>
              <a:ext uri="{FF2B5EF4-FFF2-40B4-BE49-F238E27FC236}">
                <a16:creationId xmlns:a16="http://schemas.microsoft.com/office/drawing/2014/main" id="{A5E501B2-3365-4CC3-BACF-26E875641EBA}"/>
              </a:ext>
            </a:extLst>
          </p:cNvPr>
          <p:cNvGrpSpPr>
            <a:grpSpLocks/>
          </p:cNvGrpSpPr>
          <p:nvPr/>
        </p:nvGrpSpPr>
        <p:grpSpPr bwMode="auto">
          <a:xfrm>
            <a:off x="5076825" y="1125538"/>
            <a:ext cx="3452813" cy="2052637"/>
            <a:chOff x="2880" y="2523"/>
            <a:chExt cx="2175" cy="1293"/>
          </a:xfrm>
        </p:grpSpPr>
        <p:sp>
          <p:nvSpPr>
            <p:cNvPr id="56336" name="Freeform 49">
              <a:extLst>
                <a:ext uri="{FF2B5EF4-FFF2-40B4-BE49-F238E27FC236}">
                  <a16:creationId xmlns:a16="http://schemas.microsoft.com/office/drawing/2014/main" id="{3529D37C-FBCB-4EF1-973B-5B2E278B61F6}"/>
                </a:ext>
              </a:extLst>
            </p:cNvPr>
            <p:cNvSpPr>
              <a:spLocks noChangeArrowheads="1"/>
            </p:cNvSpPr>
            <p:nvPr/>
          </p:nvSpPr>
          <p:spPr bwMode="auto">
            <a:xfrm>
              <a:off x="4603" y="3385"/>
              <a:ext cx="1" cy="388"/>
            </a:xfrm>
            <a:custGeom>
              <a:avLst/>
              <a:gdLst>
                <a:gd name="T0" fmla="*/ 0 w 1"/>
                <a:gd name="T1" fmla="*/ 0 h 388"/>
                <a:gd name="T2" fmla="*/ 1 w 1"/>
                <a:gd name="T3" fmla="*/ 388 h 388"/>
                <a:gd name="T4" fmla="*/ 1 w 1"/>
                <a:gd name="T5" fmla="*/ 382 h 388"/>
                <a:gd name="T6" fmla="*/ 0 60000 65536"/>
                <a:gd name="T7" fmla="*/ 0 60000 65536"/>
                <a:gd name="T8" fmla="*/ 0 60000 65536"/>
                <a:gd name="T9" fmla="*/ 0 w 1"/>
                <a:gd name="T10" fmla="*/ 0 h 388"/>
                <a:gd name="T11" fmla="*/ 1 w 1"/>
                <a:gd name="T12" fmla="*/ 388 h 388"/>
              </a:gdLst>
              <a:ahLst/>
              <a:cxnLst>
                <a:cxn ang="T6">
                  <a:pos x="T0" y="T1"/>
                </a:cxn>
                <a:cxn ang="T7">
                  <a:pos x="T2" y="T3"/>
                </a:cxn>
                <a:cxn ang="T8">
                  <a:pos x="T4" y="T5"/>
                </a:cxn>
              </a:cxnLst>
              <a:rect l="T9" t="T10" r="T11" b="T12"/>
              <a:pathLst>
                <a:path w="1" h="388">
                  <a:moveTo>
                    <a:pt x="0" y="0"/>
                  </a:moveTo>
                  <a:lnTo>
                    <a:pt x="1" y="388"/>
                  </a:lnTo>
                  <a:lnTo>
                    <a:pt x="1" y="382"/>
                  </a:lnTo>
                </a:path>
              </a:pathLst>
            </a:custGeom>
            <a:solidFill>
              <a:srgbClr val="FFFFFF"/>
            </a:solidFill>
            <a:ln w="28575" cmpd="sng">
              <a:solidFill>
                <a:srgbClr val="FFCC00"/>
              </a:solidFill>
              <a:round/>
              <a:headEnd/>
              <a:tailEnd/>
            </a:ln>
          </p:spPr>
          <p:txBody>
            <a:bodyPr/>
            <a:lstStyle/>
            <a:p>
              <a:endParaRPr lang="zh-CN" altLang="en-US"/>
            </a:p>
          </p:txBody>
        </p:sp>
        <p:sp>
          <p:nvSpPr>
            <p:cNvPr id="56337" name="Text Box 50">
              <a:extLst>
                <a:ext uri="{FF2B5EF4-FFF2-40B4-BE49-F238E27FC236}">
                  <a16:creationId xmlns:a16="http://schemas.microsoft.com/office/drawing/2014/main" id="{C3482B9F-6831-4946-A1C7-9877C15F8EC6}"/>
                </a:ext>
              </a:extLst>
            </p:cNvPr>
            <p:cNvSpPr txBox="1">
              <a:spLocks noChangeArrowheads="1"/>
            </p:cNvSpPr>
            <p:nvPr/>
          </p:nvSpPr>
          <p:spPr bwMode="auto">
            <a:xfrm>
              <a:off x="3380" y="2523"/>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56338" name="Line 51">
              <a:extLst>
                <a:ext uri="{FF2B5EF4-FFF2-40B4-BE49-F238E27FC236}">
                  <a16:creationId xmlns:a16="http://schemas.microsoft.com/office/drawing/2014/main" id="{CB2871E5-AB3C-44CF-B185-C41E700B53DF}"/>
                </a:ext>
              </a:extLst>
            </p:cNvPr>
            <p:cNvSpPr>
              <a:spLocks noChangeShapeType="1"/>
            </p:cNvSpPr>
            <p:nvPr/>
          </p:nvSpPr>
          <p:spPr bwMode="auto">
            <a:xfrm>
              <a:off x="3516" y="3703"/>
              <a:ext cx="288" cy="0"/>
            </a:xfrm>
            <a:prstGeom prst="line">
              <a:avLst/>
            </a:prstGeom>
            <a:noFill/>
            <a:ln w="28575">
              <a:solidFill>
                <a:srgbClr val="66FFFF"/>
              </a:solidFill>
              <a:round/>
              <a:headEnd type="triangle"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6339" name="Text Box 52">
              <a:extLst>
                <a:ext uri="{FF2B5EF4-FFF2-40B4-BE49-F238E27FC236}">
                  <a16:creationId xmlns:a16="http://schemas.microsoft.com/office/drawing/2014/main" id="{D695BAF9-FA5D-4BD7-B517-941B96D22182}"/>
                </a:ext>
              </a:extLst>
            </p:cNvPr>
            <p:cNvSpPr txBox="1">
              <a:spLocks noChangeArrowheads="1"/>
            </p:cNvSpPr>
            <p:nvPr/>
          </p:nvSpPr>
          <p:spPr bwMode="auto">
            <a:xfrm>
              <a:off x="2881" y="2932"/>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6340" name="Text Box 53">
              <a:extLst>
                <a:ext uri="{FF2B5EF4-FFF2-40B4-BE49-F238E27FC236}">
                  <a16:creationId xmlns:a16="http://schemas.microsoft.com/office/drawing/2014/main" id="{759ED4F6-1AF0-4783-BE17-253CF43C2DC5}"/>
                </a:ext>
              </a:extLst>
            </p:cNvPr>
            <p:cNvSpPr txBox="1">
              <a:spLocks noChangeArrowheads="1"/>
            </p:cNvSpPr>
            <p:nvPr/>
          </p:nvSpPr>
          <p:spPr bwMode="auto">
            <a:xfrm>
              <a:off x="2881" y="3476"/>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6341" name="Text Box 54">
              <a:extLst>
                <a:ext uri="{FF2B5EF4-FFF2-40B4-BE49-F238E27FC236}">
                  <a16:creationId xmlns:a16="http://schemas.microsoft.com/office/drawing/2014/main" id="{0CFE92B7-CD2E-4250-AF92-5E56242FC1A3}"/>
                </a:ext>
              </a:extLst>
            </p:cNvPr>
            <p:cNvSpPr txBox="1">
              <a:spLocks noChangeArrowheads="1"/>
            </p:cNvSpPr>
            <p:nvPr/>
          </p:nvSpPr>
          <p:spPr bwMode="auto">
            <a:xfrm>
              <a:off x="4650" y="2932"/>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6342" name="Text Box 55">
              <a:extLst>
                <a:ext uri="{FF2B5EF4-FFF2-40B4-BE49-F238E27FC236}">
                  <a16:creationId xmlns:a16="http://schemas.microsoft.com/office/drawing/2014/main" id="{567D43EB-3D97-47BD-A393-99094F74488A}"/>
                </a:ext>
              </a:extLst>
            </p:cNvPr>
            <p:cNvSpPr txBox="1">
              <a:spLocks noChangeArrowheads="1"/>
            </p:cNvSpPr>
            <p:nvPr/>
          </p:nvSpPr>
          <p:spPr bwMode="auto">
            <a:xfrm>
              <a:off x="4604" y="3430"/>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6343" name="Text Box 56">
              <a:extLst>
                <a:ext uri="{FF2B5EF4-FFF2-40B4-BE49-F238E27FC236}">
                  <a16:creationId xmlns:a16="http://schemas.microsoft.com/office/drawing/2014/main" id="{661B190E-DDA2-446D-A7BA-F5E59F3B0C18}"/>
                </a:ext>
              </a:extLst>
            </p:cNvPr>
            <p:cNvSpPr txBox="1">
              <a:spLocks noChangeArrowheads="1"/>
            </p:cNvSpPr>
            <p:nvPr/>
          </p:nvSpPr>
          <p:spPr bwMode="auto">
            <a:xfrm>
              <a:off x="3788" y="2886"/>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6344" name="Text Box 57">
              <a:extLst>
                <a:ext uri="{FF2B5EF4-FFF2-40B4-BE49-F238E27FC236}">
                  <a16:creationId xmlns:a16="http://schemas.microsoft.com/office/drawing/2014/main" id="{1E811DA0-AA94-4AC6-902F-1749DD51C0DA}"/>
                </a:ext>
              </a:extLst>
            </p:cNvPr>
            <p:cNvSpPr txBox="1">
              <a:spLocks noChangeArrowheads="1"/>
            </p:cNvSpPr>
            <p:nvPr/>
          </p:nvSpPr>
          <p:spPr bwMode="auto">
            <a:xfrm>
              <a:off x="4332" y="2841"/>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6345" name="Oval 58">
              <a:extLst>
                <a:ext uri="{FF2B5EF4-FFF2-40B4-BE49-F238E27FC236}">
                  <a16:creationId xmlns:a16="http://schemas.microsoft.com/office/drawing/2014/main" id="{E5D26391-99B8-47F2-B599-6C45D3CD2118}"/>
                </a:ext>
              </a:extLst>
            </p:cNvPr>
            <p:cNvSpPr>
              <a:spLocks noChangeArrowheads="1"/>
            </p:cNvSpPr>
            <p:nvPr/>
          </p:nvSpPr>
          <p:spPr bwMode="auto">
            <a:xfrm>
              <a:off x="3017" y="374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6346" name="Oval 59">
              <a:extLst>
                <a:ext uri="{FF2B5EF4-FFF2-40B4-BE49-F238E27FC236}">
                  <a16:creationId xmlns:a16="http://schemas.microsoft.com/office/drawing/2014/main" id="{BBC95B4A-C79E-4933-AAEE-2DA19C7C52B6}"/>
                </a:ext>
              </a:extLst>
            </p:cNvPr>
            <p:cNvSpPr>
              <a:spLocks noChangeArrowheads="1"/>
            </p:cNvSpPr>
            <p:nvPr/>
          </p:nvSpPr>
          <p:spPr bwMode="auto">
            <a:xfrm>
              <a:off x="3017" y="2886"/>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6347" name="Text Box 60">
              <a:extLst>
                <a:ext uri="{FF2B5EF4-FFF2-40B4-BE49-F238E27FC236}">
                  <a16:creationId xmlns:a16="http://schemas.microsoft.com/office/drawing/2014/main" id="{7D4E2ECE-6AAE-4D07-8774-4E096387B6CD}"/>
                </a:ext>
              </a:extLst>
            </p:cNvPr>
            <p:cNvSpPr txBox="1">
              <a:spLocks noChangeArrowheads="1"/>
            </p:cNvSpPr>
            <p:nvPr/>
          </p:nvSpPr>
          <p:spPr bwMode="auto">
            <a:xfrm>
              <a:off x="3107" y="2886"/>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6348" name="Text Box 61">
              <a:extLst>
                <a:ext uri="{FF2B5EF4-FFF2-40B4-BE49-F238E27FC236}">
                  <a16:creationId xmlns:a16="http://schemas.microsoft.com/office/drawing/2014/main" id="{9ADB8062-04D9-40FC-A067-E70153942FE6}"/>
                </a:ext>
              </a:extLst>
            </p:cNvPr>
            <p:cNvSpPr txBox="1">
              <a:spLocks noChangeArrowheads="1"/>
            </p:cNvSpPr>
            <p:nvPr/>
          </p:nvSpPr>
          <p:spPr bwMode="auto">
            <a:xfrm>
              <a:off x="3561" y="2886"/>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grpSp>
          <p:nvGrpSpPr>
            <p:cNvPr id="56349" name="Group 62">
              <a:extLst>
                <a:ext uri="{FF2B5EF4-FFF2-40B4-BE49-F238E27FC236}">
                  <a16:creationId xmlns:a16="http://schemas.microsoft.com/office/drawing/2014/main" id="{D56C0A30-F318-4814-80EF-A42269AA120B}"/>
                </a:ext>
              </a:extLst>
            </p:cNvPr>
            <p:cNvGrpSpPr>
              <a:grpSpLocks/>
            </p:cNvGrpSpPr>
            <p:nvPr/>
          </p:nvGrpSpPr>
          <p:grpSpPr bwMode="auto">
            <a:xfrm>
              <a:off x="3969" y="2841"/>
              <a:ext cx="499" cy="590"/>
              <a:chOff x="476" y="663"/>
              <a:chExt cx="771" cy="862"/>
            </a:xfrm>
          </p:grpSpPr>
          <p:sp>
            <p:nvSpPr>
              <p:cNvPr id="56365" name="AutoShape 63">
                <a:extLst>
                  <a:ext uri="{FF2B5EF4-FFF2-40B4-BE49-F238E27FC236}">
                    <a16:creationId xmlns:a16="http://schemas.microsoft.com/office/drawing/2014/main" id="{50B0A22F-6E18-4C62-AD0B-A92D923AB35E}"/>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56366" name="AutoShape 64">
                <a:extLst>
                  <a:ext uri="{FF2B5EF4-FFF2-40B4-BE49-F238E27FC236}">
                    <a16:creationId xmlns:a16="http://schemas.microsoft.com/office/drawing/2014/main" id="{BE665AB4-A75A-4531-A302-5354439B15DE}"/>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56367" name="AutoShape 65">
                <a:extLst>
                  <a:ext uri="{FF2B5EF4-FFF2-40B4-BE49-F238E27FC236}">
                    <a16:creationId xmlns:a16="http://schemas.microsoft.com/office/drawing/2014/main" id="{743728B2-CB15-443B-9DF4-010120AAF9AD}"/>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nvGrpSpPr>
            <p:cNvPr id="56350" name="Group 66">
              <a:extLst>
                <a:ext uri="{FF2B5EF4-FFF2-40B4-BE49-F238E27FC236}">
                  <a16:creationId xmlns:a16="http://schemas.microsoft.com/office/drawing/2014/main" id="{52C6FAC5-DBB2-45C4-86A5-2BB13A495D94}"/>
                </a:ext>
              </a:extLst>
            </p:cNvPr>
            <p:cNvGrpSpPr>
              <a:grpSpLocks/>
            </p:cNvGrpSpPr>
            <p:nvPr/>
          </p:nvGrpSpPr>
          <p:grpSpPr bwMode="auto">
            <a:xfrm>
              <a:off x="4468" y="3294"/>
              <a:ext cx="240" cy="93"/>
              <a:chOff x="3787" y="2478"/>
              <a:chExt cx="240" cy="93"/>
            </a:xfrm>
          </p:grpSpPr>
          <p:sp>
            <p:nvSpPr>
              <p:cNvPr id="56363" name="Line 67">
                <a:extLst>
                  <a:ext uri="{FF2B5EF4-FFF2-40B4-BE49-F238E27FC236}">
                    <a16:creationId xmlns:a16="http://schemas.microsoft.com/office/drawing/2014/main" id="{BB48E309-69D9-4B60-AA29-1EAFC85A9703}"/>
                  </a:ext>
                </a:extLst>
              </p:cNvPr>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64" name="Line 68">
                <a:extLst>
                  <a:ext uri="{FF2B5EF4-FFF2-40B4-BE49-F238E27FC236}">
                    <a16:creationId xmlns:a16="http://schemas.microsoft.com/office/drawing/2014/main" id="{04975185-0D0D-461C-A9A8-68E196C6A5E8}"/>
                  </a:ext>
                </a:extLst>
              </p:cNvPr>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6351" name="Line 69">
              <a:extLst>
                <a:ext uri="{FF2B5EF4-FFF2-40B4-BE49-F238E27FC236}">
                  <a16:creationId xmlns:a16="http://schemas.microsoft.com/office/drawing/2014/main" id="{1C0AA5AB-CCC4-40B2-BEA6-C2B592F9B2B5}"/>
                </a:ext>
              </a:extLst>
            </p:cNvPr>
            <p:cNvSpPr>
              <a:spLocks noChangeShapeType="1"/>
            </p:cNvSpPr>
            <p:nvPr/>
          </p:nvSpPr>
          <p:spPr bwMode="auto">
            <a:xfrm>
              <a:off x="4423" y="2932"/>
              <a:ext cx="1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52" name="Line 70">
              <a:extLst>
                <a:ext uri="{FF2B5EF4-FFF2-40B4-BE49-F238E27FC236}">
                  <a16:creationId xmlns:a16="http://schemas.microsoft.com/office/drawing/2014/main" id="{5D8EB674-319E-4D21-A523-9F3B1A91CAAC}"/>
                </a:ext>
              </a:extLst>
            </p:cNvPr>
            <p:cNvSpPr>
              <a:spLocks noChangeShapeType="1"/>
            </p:cNvSpPr>
            <p:nvPr/>
          </p:nvSpPr>
          <p:spPr bwMode="auto">
            <a:xfrm>
              <a:off x="4604" y="2932"/>
              <a:ext cx="0" cy="36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53" name="Line 71">
              <a:extLst>
                <a:ext uri="{FF2B5EF4-FFF2-40B4-BE49-F238E27FC236}">
                  <a16:creationId xmlns:a16="http://schemas.microsoft.com/office/drawing/2014/main" id="{D26C46B0-503E-4B6E-8BA2-585D4AD78727}"/>
                </a:ext>
              </a:extLst>
            </p:cNvPr>
            <p:cNvSpPr>
              <a:spLocks noChangeShapeType="1"/>
            </p:cNvSpPr>
            <p:nvPr/>
          </p:nvSpPr>
          <p:spPr bwMode="auto">
            <a:xfrm>
              <a:off x="3062" y="2932"/>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54" name="Rectangle 72">
              <a:extLst>
                <a:ext uri="{FF2B5EF4-FFF2-40B4-BE49-F238E27FC236}">
                  <a16:creationId xmlns:a16="http://schemas.microsoft.com/office/drawing/2014/main" id="{BB1801EA-85F1-497E-98F8-977A21B54941}"/>
                </a:ext>
              </a:extLst>
            </p:cNvPr>
            <p:cNvSpPr>
              <a:spLocks noChangeArrowheads="1"/>
            </p:cNvSpPr>
            <p:nvPr/>
          </p:nvSpPr>
          <p:spPr bwMode="auto">
            <a:xfrm>
              <a:off x="3334" y="2841"/>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6355" name="Line 73">
              <a:extLst>
                <a:ext uri="{FF2B5EF4-FFF2-40B4-BE49-F238E27FC236}">
                  <a16:creationId xmlns:a16="http://schemas.microsoft.com/office/drawing/2014/main" id="{41F559F7-CE92-4E7C-AAB7-68C8A759F61A}"/>
                </a:ext>
              </a:extLst>
            </p:cNvPr>
            <p:cNvSpPr>
              <a:spLocks noChangeShapeType="1"/>
            </p:cNvSpPr>
            <p:nvPr/>
          </p:nvSpPr>
          <p:spPr bwMode="auto">
            <a:xfrm>
              <a:off x="3062" y="3793"/>
              <a:ext cx="154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56356" name="Object 74">
              <a:extLst>
                <a:ext uri="{FF2B5EF4-FFF2-40B4-BE49-F238E27FC236}">
                  <a16:creationId xmlns:a16="http://schemas.microsoft.com/office/drawing/2014/main" id="{641CB6B9-6971-4562-BD66-48310300BEDF}"/>
                </a:ext>
              </a:extLst>
            </p:cNvPr>
            <p:cNvGraphicFramePr>
              <a:graphicFrameLocks noChangeAspect="1"/>
            </p:cNvGraphicFramePr>
            <p:nvPr/>
          </p:nvGraphicFramePr>
          <p:xfrm>
            <a:off x="3606" y="3294"/>
            <a:ext cx="185" cy="409"/>
          </p:xfrm>
          <a:graphic>
            <a:graphicData uri="http://schemas.openxmlformats.org/presentationml/2006/ole">
              <mc:AlternateContent xmlns:mc="http://schemas.openxmlformats.org/markup-compatibility/2006">
                <mc:Choice xmlns:v="urn:schemas-microsoft-com:vml" Requires="v">
                  <p:oleObj spid="_x0000_s56408" name="公式" r:id="rId12" imgW="114423" imgH="266831" progId="Equation.3">
                    <p:embed/>
                  </p:oleObj>
                </mc:Choice>
                <mc:Fallback>
                  <p:oleObj name="公式" r:id="rId12" imgW="114423" imgH="266831" progId="Equation.3">
                    <p:embed/>
                    <p:pic>
                      <p:nvPicPr>
                        <p:cNvPr id="0" name="Object 7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06" y="3294"/>
                          <a:ext cx="185"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57" name="Text Box 75">
              <a:extLst>
                <a:ext uri="{FF2B5EF4-FFF2-40B4-BE49-F238E27FC236}">
                  <a16:creationId xmlns:a16="http://schemas.microsoft.com/office/drawing/2014/main" id="{68F4B56A-1884-4652-8227-11DEC7123AA6}"/>
                </a:ext>
              </a:extLst>
            </p:cNvPr>
            <p:cNvSpPr txBox="1">
              <a:spLocks noChangeArrowheads="1"/>
            </p:cNvSpPr>
            <p:nvPr/>
          </p:nvSpPr>
          <p:spPr bwMode="auto">
            <a:xfrm>
              <a:off x="3923" y="2523"/>
              <a:ext cx="7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L</a:t>
              </a:r>
            </a:p>
          </p:txBody>
        </p:sp>
        <p:graphicFrame>
          <p:nvGraphicFramePr>
            <p:cNvPr id="56358" name="Object 76">
              <a:extLst>
                <a:ext uri="{FF2B5EF4-FFF2-40B4-BE49-F238E27FC236}">
                  <a16:creationId xmlns:a16="http://schemas.microsoft.com/office/drawing/2014/main" id="{C9EF4F44-D6EF-42BA-830F-E0DAD59A7ADA}"/>
                </a:ext>
              </a:extLst>
            </p:cNvPr>
            <p:cNvGraphicFramePr>
              <a:graphicFrameLocks noChangeAspect="1"/>
            </p:cNvGraphicFramePr>
            <p:nvPr/>
          </p:nvGraphicFramePr>
          <p:xfrm>
            <a:off x="2880" y="3249"/>
            <a:ext cx="212" cy="274"/>
          </p:xfrm>
          <a:graphic>
            <a:graphicData uri="http://schemas.openxmlformats.org/presentationml/2006/ole">
              <mc:AlternateContent xmlns:mc="http://schemas.openxmlformats.org/markup-compatibility/2006">
                <mc:Choice xmlns:v="urn:schemas-microsoft-com:vml" Requires="v">
                  <p:oleObj spid="_x0000_s56409" name="公式" r:id="rId14" imgW="164927" imgH="215988" progId="Equation.3">
                    <p:embed/>
                  </p:oleObj>
                </mc:Choice>
                <mc:Fallback>
                  <p:oleObj name="公式" r:id="rId14" imgW="164927" imgH="215988" progId="Equation.3">
                    <p:embed/>
                    <p:pic>
                      <p:nvPicPr>
                        <p:cNvPr id="0" name="Object 7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80" y="3249"/>
                          <a:ext cx="212" cy="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59" name="Object 77">
              <a:extLst>
                <a:ext uri="{FF2B5EF4-FFF2-40B4-BE49-F238E27FC236}">
                  <a16:creationId xmlns:a16="http://schemas.microsoft.com/office/drawing/2014/main" id="{8A4DE6F0-3E83-4883-9ADD-812FC78AFD75}"/>
                </a:ext>
              </a:extLst>
            </p:cNvPr>
            <p:cNvGraphicFramePr>
              <a:graphicFrameLocks noChangeAspect="1"/>
            </p:cNvGraphicFramePr>
            <p:nvPr/>
          </p:nvGraphicFramePr>
          <p:xfrm>
            <a:off x="4014" y="2931"/>
            <a:ext cx="293" cy="344"/>
          </p:xfrm>
          <a:graphic>
            <a:graphicData uri="http://schemas.openxmlformats.org/presentationml/2006/ole">
              <mc:AlternateContent xmlns:mc="http://schemas.openxmlformats.org/markup-compatibility/2006">
                <mc:Choice xmlns:v="urn:schemas-microsoft-com:vml" Requires="v">
                  <p:oleObj spid="_x0000_s56410" name="公式" r:id="rId16" imgW="215826" imgH="253825" progId="Equation.3">
                    <p:embed/>
                  </p:oleObj>
                </mc:Choice>
                <mc:Fallback>
                  <p:oleObj name="公式" r:id="rId16" imgW="215826" imgH="253825" progId="Equation.3">
                    <p:embed/>
                    <p:pic>
                      <p:nvPicPr>
                        <p:cNvPr id="0" name="Object 7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14" y="2931"/>
                          <a:ext cx="293" cy="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60" name="Object 78">
              <a:extLst>
                <a:ext uri="{FF2B5EF4-FFF2-40B4-BE49-F238E27FC236}">
                  <a16:creationId xmlns:a16="http://schemas.microsoft.com/office/drawing/2014/main" id="{AC1497D5-6D2C-4BFC-9CFC-40BFCE187B09}"/>
                </a:ext>
              </a:extLst>
            </p:cNvPr>
            <p:cNvGraphicFramePr>
              <a:graphicFrameLocks noChangeAspect="1"/>
            </p:cNvGraphicFramePr>
            <p:nvPr/>
          </p:nvGraphicFramePr>
          <p:xfrm>
            <a:off x="4694" y="3158"/>
            <a:ext cx="361" cy="415"/>
          </p:xfrm>
          <a:graphic>
            <a:graphicData uri="http://schemas.openxmlformats.org/presentationml/2006/ole">
              <mc:AlternateContent xmlns:mc="http://schemas.openxmlformats.org/markup-compatibility/2006">
                <mc:Choice xmlns:v="urn:schemas-microsoft-com:vml" Requires="v">
                  <p:oleObj spid="_x0000_s56411" name="公式" r:id="rId18" imgW="241473" imgH="279444" progId="Equation.3">
                    <p:embed/>
                  </p:oleObj>
                </mc:Choice>
                <mc:Fallback>
                  <p:oleObj name="公式" r:id="rId18" imgW="241473" imgH="279444" progId="Equation.3">
                    <p:embed/>
                    <p:pic>
                      <p:nvPicPr>
                        <p:cNvPr id="0" name="Object 7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94" y="3158"/>
                          <a:ext cx="361" cy="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61" name="Object 79">
              <a:extLst>
                <a:ext uri="{FF2B5EF4-FFF2-40B4-BE49-F238E27FC236}">
                  <a16:creationId xmlns:a16="http://schemas.microsoft.com/office/drawing/2014/main" id="{51C0FCD7-C2D5-4DB7-A68E-A6410D9A2B7A}"/>
                </a:ext>
              </a:extLst>
            </p:cNvPr>
            <p:cNvGraphicFramePr>
              <a:graphicFrameLocks noChangeAspect="1"/>
            </p:cNvGraphicFramePr>
            <p:nvPr/>
          </p:nvGraphicFramePr>
          <p:xfrm>
            <a:off x="4059" y="3203"/>
            <a:ext cx="475" cy="578"/>
          </p:xfrm>
          <a:graphic>
            <a:graphicData uri="http://schemas.openxmlformats.org/presentationml/2006/ole">
              <mc:AlternateContent xmlns:mc="http://schemas.openxmlformats.org/markup-compatibility/2006">
                <mc:Choice xmlns:v="urn:schemas-microsoft-com:vml" Requires="v">
                  <p:oleObj spid="_x0000_s56412" name="公式" r:id="rId20" imgW="381148" imgH="469812" progId="Equation.3">
                    <p:embed/>
                  </p:oleObj>
                </mc:Choice>
                <mc:Fallback>
                  <p:oleObj name="公式" r:id="rId20" imgW="381148" imgH="469812" progId="Equation.3">
                    <p:embed/>
                    <p:pic>
                      <p:nvPicPr>
                        <p:cNvPr id="0" name="Object 7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059" y="3203"/>
                          <a:ext cx="475" cy="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62" name="Object 80">
              <a:extLst>
                <a:ext uri="{FF2B5EF4-FFF2-40B4-BE49-F238E27FC236}">
                  <a16:creationId xmlns:a16="http://schemas.microsoft.com/office/drawing/2014/main" id="{A6AEA777-D894-4CC6-AFB4-8646DB010F17}"/>
                </a:ext>
              </a:extLst>
            </p:cNvPr>
            <p:cNvGraphicFramePr>
              <a:graphicFrameLocks noChangeAspect="1"/>
            </p:cNvGraphicFramePr>
            <p:nvPr/>
          </p:nvGraphicFramePr>
          <p:xfrm>
            <a:off x="3288" y="2976"/>
            <a:ext cx="338" cy="354"/>
          </p:xfrm>
          <a:graphic>
            <a:graphicData uri="http://schemas.openxmlformats.org/presentationml/2006/ole">
              <mc:AlternateContent xmlns:mc="http://schemas.openxmlformats.org/markup-compatibility/2006">
                <mc:Choice xmlns:v="urn:schemas-microsoft-com:vml" Requires="v">
                  <p:oleObj spid="_x0000_s56413" name="公式" r:id="rId22" imgW="228452" imgH="253825" progId="Equation.3">
                    <p:embed/>
                  </p:oleObj>
                </mc:Choice>
                <mc:Fallback>
                  <p:oleObj name="公式" r:id="rId22" imgW="228452" imgH="253825" progId="Equation.3">
                    <p:embed/>
                    <p:pic>
                      <p:nvPicPr>
                        <p:cNvPr id="0" name="Object 80"/>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288" y="2976"/>
                          <a:ext cx="338"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6333" name="Group 81">
            <a:extLst>
              <a:ext uri="{FF2B5EF4-FFF2-40B4-BE49-F238E27FC236}">
                <a16:creationId xmlns:a16="http://schemas.microsoft.com/office/drawing/2014/main" id="{C2138AAC-C730-4B14-ADAD-5A054B8E4912}"/>
              </a:ext>
            </a:extLst>
          </p:cNvPr>
          <p:cNvGrpSpPr>
            <a:grpSpLocks/>
          </p:cNvGrpSpPr>
          <p:nvPr/>
        </p:nvGrpSpPr>
        <p:grpSpPr bwMode="auto">
          <a:xfrm>
            <a:off x="6588125" y="6446838"/>
            <a:ext cx="792163" cy="366712"/>
            <a:chOff x="4649" y="4020"/>
            <a:chExt cx="499" cy="231"/>
          </a:xfrm>
        </p:grpSpPr>
        <p:pic>
          <p:nvPicPr>
            <p:cNvPr id="56334" name="Picture 82" descr="78900">
              <a:extLst>
                <a:ext uri="{FF2B5EF4-FFF2-40B4-BE49-F238E27FC236}">
                  <a16:creationId xmlns:a16="http://schemas.microsoft.com/office/drawing/2014/main" id="{77BE835B-4009-4007-B6C5-353CBABACE7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5" name="Text Box 83">
              <a:hlinkClick r:id="" action="ppaction://hlinkshowjump?jump=firstslide"/>
              <a:extLst>
                <a:ext uri="{FF2B5EF4-FFF2-40B4-BE49-F238E27FC236}">
                  <a16:creationId xmlns:a16="http://schemas.microsoft.com/office/drawing/2014/main" id="{E8DCC281-DB29-4C5A-A543-18A3ABBB3D4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89154"/>
                                        </p:tgtEl>
                                        <p:attrNameLst>
                                          <p:attrName>style.visibility</p:attrName>
                                        </p:attrNameLst>
                                      </p:cBhvr>
                                      <p:to>
                                        <p:strVal val="visible"/>
                                      </p:to>
                                    </p:set>
                                    <p:anim calcmode="lin" valueType="num">
                                      <p:cBhvr additive="base">
                                        <p:cTn id="7" dur="500" fill="hold"/>
                                        <p:tgtEl>
                                          <p:spTgt spid="689154"/>
                                        </p:tgtEl>
                                        <p:attrNameLst>
                                          <p:attrName>ppt_x</p:attrName>
                                        </p:attrNameLst>
                                      </p:cBhvr>
                                      <p:tavLst>
                                        <p:tav tm="0">
                                          <p:val>
                                            <p:strVal val="0-#ppt_w/2"/>
                                          </p:val>
                                        </p:tav>
                                        <p:tav tm="100000">
                                          <p:val>
                                            <p:strVal val="#ppt_x"/>
                                          </p:val>
                                        </p:tav>
                                      </p:tavLst>
                                    </p:anim>
                                    <p:anim calcmode="lin" valueType="num">
                                      <p:cBhvr additive="base">
                                        <p:cTn id="8" dur="500" fill="hold"/>
                                        <p:tgtEl>
                                          <p:spTgt spid="68915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689156"/>
                                        </p:tgtEl>
                                        <p:attrNameLst>
                                          <p:attrName>style.visibility</p:attrName>
                                        </p:attrNameLst>
                                      </p:cBhvr>
                                      <p:to>
                                        <p:strVal val="visible"/>
                                      </p:to>
                                    </p:set>
                                    <p:animEffect transition="in" filter="slide(fromLeft)">
                                      <p:cBhvr>
                                        <p:cTn id="18" dur="500"/>
                                        <p:tgtEl>
                                          <p:spTgt spid="689156"/>
                                        </p:tgtEl>
                                      </p:cBhvr>
                                    </p:animEffect>
                                  </p:childTnLst>
                                </p:cTn>
                              </p:par>
                            </p:childTnLst>
                          </p:cTn>
                        </p:par>
                        <p:par>
                          <p:cTn id="19" fill="hold" nodeType="afterGroup">
                            <p:stCondLst>
                              <p:cond delay="50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89155"/>
                                        </p:tgtEl>
                                        <p:attrNameLst>
                                          <p:attrName>style.visibility</p:attrName>
                                        </p:attrNameLst>
                                      </p:cBhvr>
                                      <p:to>
                                        <p:strVal val="visible"/>
                                      </p:to>
                                    </p:set>
                                    <p:anim calcmode="lin" valueType="num">
                                      <p:cBhvr additive="base">
                                        <p:cTn id="27" dur="500" fill="hold"/>
                                        <p:tgtEl>
                                          <p:spTgt spid="689155"/>
                                        </p:tgtEl>
                                        <p:attrNameLst>
                                          <p:attrName>ppt_x</p:attrName>
                                        </p:attrNameLst>
                                      </p:cBhvr>
                                      <p:tavLst>
                                        <p:tav tm="0">
                                          <p:val>
                                            <p:strVal val="0-#ppt_w/2"/>
                                          </p:val>
                                        </p:tav>
                                        <p:tav tm="100000">
                                          <p:val>
                                            <p:strVal val="#ppt_x"/>
                                          </p:val>
                                        </p:tav>
                                      </p:tavLst>
                                    </p:anim>
                                    <p:anim calcmode="lin" valueType="num">
                                      <p:cBhvr additive="base">
                                        <p:cTn id="28" dur="500" fill="hold"/>
                                        <p:tgtEl>
                                          <p:spTgt spid="689155"/>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689157"/>
                                        </p:tgtEl>
                                        <p:attrNameLst>
                                          <p:attrName>style.visibility</p:attrName>
                                        </p:attrNameLst>
                                      </p:cBhvr>
                                      <p:to>
                                        <p:strVal val="visible"/>
                                      </p:to>
                                    </p:set>
                                    <p:animEffect transition="in" filter="wipe(left)">
                                      <p:cBhvr>
                                        <p:cTn id="33" dur="2000"/>
                                        <p:tgtEl>
                                          <p:spTgt spid="68915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689158"/>
                                        </p:tgtEl>
                                        <p:attrNameLst>
                                          <p:attrName>style.visibility</p:attrName>
                                        </p:attrNameLst>
                                      </p:cBhvr>
                                      <p:to>
                                        <p:strVal val="visible"/>
                                      </p:to>
                                    </p:set>
                                    <p:animEffect transition="in" filter="wipe(left)">
                                      <p:cBhvr>
                                        <p:cTn id="38" dur="2000"/>
                                        <p:tgtEl>
                                          <p:spTgt spid="68915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689159"/>
                                        </p:tgtEl>
                                        <p:attrNameLst>
                                          <p:attrName>style.visibility</p:attrName>
                                        </p:attrNameLst>
                                      </p:cBhvr>
                                      <p:to>
                                        <p:strVal val="visible"/>
                                      </p:to>
                                    </p:set>
                                    <p:animEffect transition="in" filter="wipe(left)">
                                      <p:cBhvr>
                                        <p:cTn id="43" dur="2000"/>
                                        <p:tgtEl>
                                          <p:spTgt spid="68915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7" presetClass="entr" presetSubtype="10" fill="hold" nodeType="clickEffect">
                                  <p:stCondLst>
                                    <p:cond delay="0"/>
                                  </p:stCondLst>
                                  <p:childTnLst>
                                    <p:set>
                                      <p:cBhvr>
                                        <p:cTn id="47" dur="1" fill="hold">
                                          <p:stCondLst>
                                            <p:cond delay="0"/>
                                          </p:stCondLst>
                                        </p:cTn>
                                        <p:tgtEl>
                                          <p:spTgt spid="689160"/>
                                        </p:tgtEl>
                                        <p:attrNameLst>
                                          <p:attrName>style.visibility</p:attrName>
                                        </p:attrNameLst>
                                      </p:cBhvr>
                                      <p:to>
                                        <p:strVal val="visible"/>
                                      </p:to>
                                    </p:set>
                                    <p:anim calcmode="lin" valueType="num">
                                      <p:cBhvr>
                                        <p:cTn id="48" dur="500" fill="hold"/>
                                        <p:tgtEl>
                                          <p:spTgt spid="689160"/>
                                        </p:tgtEl>
                                        <p:attrNameLst>
                                          <p:attrName>ppt_w</p:attrName>
                                        </p:attrNameLst>
                                      </p:cBhvr>
                                      <p:tavLst>
                                        <p:tav tm="0">
                                          <p:val>
                                            <p:fltVal val="0"/>
                                          </p:val>
                                        </p:tav>
                                        <p:tav tm="100000">
                                          <p:val>
                                            <p:strVal val="#ppt_w"/>
                                          </p:val>
                                        </p:tav>
                                      </p:tavLst>
                                    </p:anim>
                                    <p:anim calcmode="lin" valueType="num">
                                      <p:cBhvr>
                                        <p:cTn id="49" dur="500" fill="hold"/>
                                        <p:tgtEl>
                                          <p:spTgt spid="68916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154" grpId="0" animBg="1"/>
      <p:bldP spid="689155" grpId="0"/>
      <p:bldP spid="68915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Text Box 2">
            <a:extLst>
              <a:ext uri="{FF2B5EF4-FFF2-40B4-BE49-F238E27FC236}">
                <a16:creationId xmlns:a16="http://schemas.microsoft.com/office/drawing/2014/main" id="{501D6290-EDC8-4941-87E3-B4A3281465F1}"/>
              </a:ext>
            </a:extLst>
          </p:cNvPr>
          <p:cNvSpPr txBox="1">
            <a:spLocks noChangeArrowheads="1"/>
          </p:cNvSpPr>
          <p:nvPr/>
        </p:nvSpPr>
        <p:spPr bwMode="auto">
          <a:xfrm>
            <a:off x="468313" y="476250"/>
            <a:ext cx="8424862"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en-US" altLang="zh-CN" sz="2800" i="1">
                <a:solidFill>
                  <a:schemeClr val="bg1"/>
                </a:solidFill>
                <a:ea typeface="楷体_GB2312" panose="02010609030101010101" pitchFamily="49" charset="-122"/>
              </a:rPr>
              <a:t>Z </a:t>
            </a:r>
            <a:r>
              <a:rPr kumimoji="1" lang="en-US" altLang="zh-CN" sz="2800" b="1">
                <a:solidFill>
                  <a:schemeClr val="bg1"/>
                </a:solidFill>
                <a:ea typeface="楷体_GB2312" panose="02010609030101010101" pitchFamily="49" charset="-122"/>
              </a:rPr>
              <a:t>—</a:t>
            </a:r>
            <a:r>
              <a:rPr kumimoji="1" lang="en-US" altLang="zh-CN" sz="2800" b="1">
                <a:solidFill>
                  <a:schemeClr val="bg1"/>
                </a:solidFill>
                <a:latin typeface="楷体_GB2312" panose="02010609030101010101" pitchFamily="49" charset="-122"/>
                <a:ea typeface="楷体_GB2312" panose="02010609030101010101" pitchFamily="49"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复阻抗；</a:t>
            </a:r>
            <a:r>
              <a:rPr kumimoji="1" lang="en-US" altLang="zh-CN" sz="2800">
                <a:solidFill>
                  <a:schemeClr val="bg1"/>
                </a:solidFill>
                <a:ea typeface="楷体_GB2312" panose="02010609030101010101" pitchFamily="49" charset="-122"/>
              </a:rPr>
              <a:t>|</a:t>
            </a:r>
            <a:r>
              <a:rPr kumimoji="1" lang="en-US" altLang="zh-CN" sz="2800" i="1">
                <a:solidFill>
                  <a:schemeClr val="bg1"/>
                </a:solidFill>
                <a:ea typeface="楷体_GB2312" panose="02010609030101010101" pitchFamily="49" charset="-122"/>
              </a:rPr>
              <a:t>Z</a:t>
            </a:r>
            <a:r>
              <a:rPr kumimoji="1" lang="en-US" altLang="zh-CN" sz="2800">
                <a:solidFill>
                  <a:schemeClr val="bg1"/>
                </a:solidFill>
                <a:ea typeface="楷体_GB2312" panose="02010609030101010101" pitchFamily="49" charset="-122"/>
              </a:rPr>
              <a:t>| </a:t>
            </a:r>
            <a:r>
              <a:rPr kumimoji="1" lang="en-US" altLang="zh-CN" sz="2800" b="1">
                <a:solidFill>
                  <a:schemeClr val="bg1"/>
                </a:solidFill>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复阻抗的模；</a:t>
            </a:r>
            <a:r>
              <a:rPr kumimoji="1" lang="zh-CN" altLang="en-US" sz="2800" i="1">
                <a:solidFill>
                  <a:schemeClr val="bg1"/>
                </a:solidFill>
                <a:latin typeface="楷体_GB2312" panose="02010609030101010101" pitchFamily="49" charset="-122"/>
                <a:ea typeface="楷体_GB2312" panose="02010609030101010101" pitchFamily="49" charset="-122"/>
                <a:sym typeface="Symbol" panose="05050102010706020507" pitchFamily="18" charset="2"/>
              </a:rPr>
              <a:t></a:t>
            </a:r>
            <a:r>
              <a:rPr kumimoji="1" lang="en-US" altLang="zh-CN" sz="2800" i="1" baseline="-25000">
                <a:solidFill>
                  <a:schemeClr val="bg1"/>
                </a:solidFill>
                <a:latin typeface="楷体_GB2312" panose="02010609030101010101" pitchFamily="49" charset="-122"/>
                <a:ea typeface="楷体_GB2312" panose="02010609030101010101" pitchFamily="49" charset="-122"/>
                <a:sym typeface="Symbol" panose="05050102010706020507" pitchFamily="18" charset="2"/>
              </a:rPr>
              <a:t>z</a:t>
            </a:r>
            <a:r>
              <a:rPr kumimoji="1" lang="en-US" altLang="zh-CN" sz="2800" b="1" i="1">
                <a:solidFill>
                  <a:schemeClr val="bg1"/>
                </a:solidFill>
                <a:latin typeface="楷体_GB2312" panose="02010609030101010101" pitchFamily="49" charset="-122"/>
                <a:ea typeface="楷体_GB2312" panose="02010609030101010101" pitchFamily="49" charset="-122"/>
                <a:sym typeface="Symbol" panose="05050102010706020507" pitchFamily="18" charset="2"/>
              </a:rPr>
              <a:t> </a:t>
            </a:r>
            <a:r>
              <a:rPr kumimoji="1" lang="en-US" altLang="zh-CN" sz="2800" b="1">
                <a:solidFill>
                  <a:schemeClr val="bg1"/>
                </a:solidFill>
                <a:ea typeface="楷体_GB2312" panose="02010609030101010101" pitchFamily="49" charset="-122"/>
                <a:sym typeface="Symbol" panose="05050102010706020507" pitchFamily="18" charset="2"/>
              </a:rPr>
              <a:t>—</a:t>
            </a:r>
            <a:r>
              <a:rPr kumimoji="1"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阻抗角； </a:t>
            </a:r>
            <a:r>
              <a:rPr kumimoji="1" lang="en-US" altLang="zh-CN" sz="2800" i="1">
                <a:solidFill>
                  <a:schemeClr val="bg1"/>
                </a:solidFill>
                <a:ea typeface="楷体_GB2312" panose="02010609030101010101" pitchFamily="49" charset="-122"/>
              </a:rPr>
              <a:t>R </a:t>
            </a:r>
            <a:r>
              <a:rPr kumimoji="1" lang="en-US" altLang="zh-CN" sz="2800" b="1">
                <a:solidFill>
                  <a:schemeClr val="bg1"/>
                </a:solidFill>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电阻</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阻抗的实部</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a:t>
            </a:r>
            <a:r>
              <a:rPr kumimoji="1" lang="en-US" altLang="zh-CN" sz="2800" b="1" i="1">
                <a:solidFill>
                  <a:schemeClr val="bg1"/>
                </a:solidFill>
                <a:ea typeface="楷体_GB2312" panose="02010609030101010101" pitchFamily="49" charset="-122"/>
              </a:rPr>
              <a:t>X</a:t>
            </a:r>
            <a:r>
              <a:rPr kumimoji="1" lang="en-US" altLang="zh-CN" sz="2800" b="1">
                <a:solidFill>
                  <a:schemeClr val="bg1"/>
                </a:solidFill>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电抗</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阻抗的虚部</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a:t>
            </a:r>
          </a:p>
        </p:txBody>
      </p:sp>
      <p:sp>
        <p:nvSpPr>
          <p:cNvPr id="690179" name="Text Box 3">
            <a:extLst>
              <a:ext uri="{FF2B5EF4-FFF2-40B4-BE49-F238E27FC236}">
                <a16:creationId xmlns:a16="http://schemas.microsoft.com/office/drawing/2014/main" id="{7962013A-8BBD-40EA-A0C1-EAE72515460C}"/>
              </a:ext>
            </a:extLst>
          </p:cNvPr>
          <p:cNvSpPr txBox="1">
            <a:spLocks noChangeArrowheads="1"/>
          </p:cNvSpPr>
          <p:nvPr/>
        </p:nvSpPr>
        <p:spPr bwMode="auto">
          <a:xfrm>
            <a:off x="827088" y="2189163"/>
            <a:ext cx="23050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楷体_GB2312" panose="02010609030101010101" pitchFamily="49" charset="-122"/>
              </a:rPr>
              <a:t>转换关系：</a:t>
            </a:r>
          </a:p>
        </p:txBody>
      </p:sp>
      <p:graphicFrame>
        <p:nvGraphicFramePr>
          <p:cNvPr id="690180" name="Object 4">
            <a:extLst>
              <a:ext uri="{FF2B5EF4-FFF2-40B4-BE49-F238E27FC236}">
                <a16:creationId xmlns:a16="http://schemas.microsoft.com/office/drawing/2014/main" id="{41004639-9730-4B5D-9B8B-E5DC269DE5BD}"/>
              </a:ext>
            </a:extLst>
          </p:cNvPr>
          <p:cNvGraphicFramePr>
            <a:graphicFrameLocks noChangeAspect="1"/>
          </p:cNvGraphicFramePr>
          <p:nvPr/>
        </p:nvGraphicFramePr>
        <p:xfrm>
          <a:off x="2843213" y="1700213"/>
          <a:ext cx="3248025" cy="1538287"/>
        </p:xfrm>
        <a:graphic>
          <a:graphicData uri="http://schemas.openxmlformats.org/presentationml/2006/ole">
            <mc:AlternateContent xmlns:mc="http://schemas.openxmlformats.org/markup-compatibility/2006">
              <mc:Choice xmlns:v="urn:schemas-microsoft-com:vml" Requires="v">
                <p:oleObj spid="_x0000_s57374" name="公式" r:id="rId3" imgW="1460673" imgH="685800" progId="Equation.3">
                  <p:embed/>
                </p:oleObj>
              </mc:Choice>
              <mc:Fallback>
                <p:oleObj name="公式" r:id="rId3" imgW="1460673" imgH="6858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213" y="1700213"/>
                        <a:ext cx="3248025" cy="1538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0181" name="Text Box 5">
            <a:extLst>
              <a:ext uri="{FF2B5EF4-FFF2-40B4-BE49-F238E27FC236}">
                <a16:creationId xmlns:a16="http://schemas.microsoft.com/office/drawing/2014/main" id="{45CDB0F8-2951-496C-894F-4F4F0B1B1B61}"/>
              </a:ext>
            </a:extLst>
          </p:cNvPr>
          <p:cNvSpPr txBox="1">
            <a:spLocks noChangeArrowheads="1"/>
          </p:cNvSpPr>
          <p:nvPr/>
        </p:nvSpPr>
        <p:spPr bwMode="auto">
          <a:xfrm>
            <a:off x="900113" y="3644900"/>
            <a:ext cx="5413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或</a:t>
            </a:r>
          </a:p>
        </p:txBody>
      </p:sp>
      <p:grpSp>
        <p:nvGrpSpPr>
          <p:cNvPr id="2" name="Group 6">
            <a:extLst>
              <a:ext uri="{FF2B5EF4-FFF2-40B4-BE49-F238E27FC236}">
                <a16:creationId xmlns:a16="http://schemas.microsoft.com/office/drawing/2014/main" id="{2CB441A2-5D47-4FA7-B535-22A281DC0CAA}"/>
              </a:ext>
            </a:extLst>
          </p:cNvPr>
          <p:cNvGrpSpPr>
            <a:grpSpLocks/>
          </p:cNvGrpSpPr>
          <p:nvPr/>
        </p:nvGrpSpPr>
        <p:grpSpPr bwMode="auto">
          <a:xfrm>
            <a:off x="1763713" y="3270250"/>
            <a:ext cx="2520950" cy="1311275"/>
            <a:chOff x="1111" y="1979"/>
            <a:chExt cx="1588" cy="826"/>
          </a:xfrm>
        </p:grpSpPr>
        <p:sp>
          <p:nvSpPr>
            <p:cNvPr id="57372" name="Text Box 7">
              <a:extLst>
                <a:ext uri="{FF2B5EF4-FFF2-40B4-BE49-F238E27FC236}">
                  <a16:creationId xmlns:a16="http://schemas.microsoft.com/office/drawing/2014/main" id="{1737EFB7-1388-4D1B-B3ED-AEB074A2B640}"/>
                </a:ext>
              </a:extLst>
            </p:cNvPr>
            <p:cNvSpPr txBox="1">
              <a:spLocks noChangeArrowheads="1"/>
            </p:cNvSpPr>
            <p:nvPr/>
          </p:nvSpPr>
          <p:spPr bwMode="auto">
            <a:xfrm>
              <a:off x="1267" y="1979"/>
              <a:ext cx="1432"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i="1">
                  <a:solidFill>
                    <a:schemeClr val="bg1"/>
                  </a:solidFill>
                  <a:ea typeface="宋体" panose="02010600030101010101" pitchFamily="2" charset="-122"/>
                </a:rPr>
                <a:t>R</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Z</a:t>
              </a:r>
              <a:r>
                <a:rPr kumimoji="1" lang="en-US" altLang="zh-CN">
                  <a:solidFill>
                    <a:schemeClr val="bg1"/>
                  </a:solidFill>
                  <a:ea typeface="宋体" panose="02010600030101010101" pitchFamily="2" charset="-122"/>
                </a:rPr>
                <a:t>|cos</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i="1" baseline="-25000">
                  <a:solidFill>
                    <a:schemeClr val="bg1"/>
                  </a:solidFill>
                  <a:ea typeface="宋体" panose="02010600030101010101" pitchFamily="2" charset="-122"/>
                  <a:sym typeface="Symbol" panose="05050102010706020507" pitchFamily="18" charset="2"/>
                </a:rPr>
                <a:t>z</a:t>
              </a:r>
            </a:p>
            <a:p>
              <a:pPr eaLnBrk="1" hangingPunct="1">
                <a:spcBef>
                  <a:spcPct val="50000"/>
                </a:spcBef>
                <a:buFontTx/>
                <a:buNone/>
              </a:pPr>
              <a:r>
                <a:rPr kumimoji="1" lang="en-US" altLang="zh-CN" i="1">
                  <a:solidFill>
                    <a:schemeClr val="bg1"/>
                  </a:solidFill>
                  <a:ea typeface="宋体" panose="02010600030101010101" pitchFamily="2" charset="-122"/>
                </a:rPr>
                <a:t>X</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Z</a:t>
              </a:r>
              <a:r>
                <a:rPr kumimoji="1" lang="en-US" altLang="zh-CN">
                  <a:solidFill>
                    <a:schemeClr val="bg1"/>
                  </a:solidFill>
                  <a:ea typeface="宋体" panose="02010600030101010101" pitchFamily="2" charset="-122"/>
                </a:rPr>
                <a:t>|sin</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i="1" baseline="-25000">
                  <a:solidFill>
                    <a:schemeClr val="bg1"/>
                  </a:solidFill>
                  <a:ea typeface="宋体" panose="02010600030101010101" pitchFamily="2" charset="-122"/>
                  <a:sym typeface="Symbol" panose="05050102010706020507" pitchFamily="18" charset="2"/>
                </a:rPr>
                <a:t>z</a:t>
              </a:r>
              <a:endParaRPr kumimoji="1" lang="en-US" altLang="zh-CN" i="1" baseline="-25000">
                <a:solidFill>
                  <a:schemeClr val="bg1"/>
                </a:solidFill>
                <a:ea typeface="宋体" panose="02010600030101010101" pitchFamily="2" charset="-122"/>
              </a:endParaRPr>
            </a:p>
          </p:txBody>
        </p:sp>
        <p:sp>
          <p:nvSpPr>
            <p:cNvPr id="57373" name="AutoShape 8">
              <a:extLst>
                <a:ext uri="{FF2B5EF4-FFF2-40B4-BE49-F238E27FC236}">
                  <a16:creationId xmlns:a16="http://schemas.microsoft.com/office/drawing/2014/main" id="{A5F891AE-BFFB-4EB8-9ED7-38331F72C257}"/>
                </a:ext>
              </a:extLst>
            </p:cNvPr>
            <p:cNvSpPr>
              <a:spLocks/>
            </p:cNvSpPr>
            <p:nvPr/>
          </p:nvSpPr>
          <p:spPr bwMode="auto">
            <a:xfrm>
              <a:off x="1111" y="2069"/>
              <a:ext cx="136" cy="726"/>
            </a:xfrm>
            <a:prstGeom prst="leftBrace">
              <a:avLst>
                <a:gd name="adj1" fmla="val 44485"/>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sp>
        <p:nvSpPr>
          <p:cNvPr id="690185" name="Text Box 9">
            <a:extLst>
              <a:ext uri="{FF2B5EF4-FFF2-40B4-BE49-F238E27FC236}">
                <a16:creationId xmlns:a16="http://schemas.microsoft.com/office/drawing/2014/main" id="{86C8EE14-6603-435D-8F3D-C56C4D26515A}"/>
              </a:ext>
            </a:extLst>
          </p:cNvPr>
          <p:cNvSpPr txBox="1">
            <a:spLocks noChangeArrowheads="1"/>
          </p:cNvSpPr>
          <p:nvPr/>
        </p:nvSpPr>
        <p:spPr bwMode="auto">
          <a:xfrm>
            <a:off x="1258888" y="5300663"/>
            <a:ext cx="2232025" cy="51911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chemeClr val="bg1"/>
                </a:solidFill>
                <a:ea typeface="楷体_GB2312" panose="02010609030101010101" pitchFamily="49" charset="-122"/>
              </a:rPr>
              <a:t>阻抗三角形</a:t>
            </a:r>
          </a:p>
        </p:txBody>
      </p:sp>
      <p:grpSp>
        <p:nvGrpSpPr>
          <p:cNvPr id="3" name="Group 10">
            <a:extLst>
              <a:ext uri="{FF2B5EF4-FFF2-40B4-BE49-F238E27FC236}">
                <a16:creationId xmlns:a16="http://schemas.microsoft.com/office/drawing/2014/main" id="{EC2FEA38-24BA-4067-92CE-CA08F832433D}"/>
              </a:ext>
            </a:extLst>
          </p:cNvPr>
          <p:cNvGrpSpPr>
            <a:grpSpLocks/>
          </p:cNvGrpSpPr>
          <p:nvPr/>
        </p:nvGrpSpPr>
        <p:grpSpPr bwMode="auto">
          <a:xfrm>
            <a:off x="3563938" y="4797425"/>
            <a:ext cx="2201862" cy="1687513"/>
            <a:chOff x="2290" y="2795"/>
            <a:chExt cx="1387" cy="1063"/>
          </a:xfrm>
        </p:grpSpPr>
        <p:sp>
          <p:nvSpPr>
            <p:cNvPr id="57363" name="Line 11">
              <a:extLst>
                <a:ext uri="{FF2B5EF4-FFF2-40B4-BE49-F238E27FC236}">
                  <a16:creationId xmlns:a16="http://schemas.microsoft.com/office/drawing/2014/main" id="{FC8F40F8-0B1C-4033-8205-C78B67C33899}"/>
                </a:ext>
              </a:extLst>
            </p:cNvPr>
            <p:cNvSpPr>
              <a:spLocks noChangeShapeType="1"/>
            </p:cNvSpPr>
            <p:nvPr/>
          </p:nvSpPr>
          <p:spPr bwMode="auto">
            <a:xfrm>
              <a:off x="2290" y="3566"/>
              <a:ext cx="1089"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7364" name="Line 12">
              <a:extLst>
                <a:ext uri="{FF2B5EF4-FFF2-40B4-BE49-F238E27FC236}">
                  <a16:creationId xmlns:a16="http://schemas.microsoft.com/office/drawing/2014/main" id="{05A6EB25-5650-4109-AB34-3394E0B9F71F}"/>
                </a:ext>
              </a:extLst>
            </p:cNvPr>
            <p:cNvSpPr>
              <a:spLocks noChangeShapeType="1"/>
            </p:cNvSpPr>
            <p:nvPr/>
          </p:nvSpPr>
          <p:spPr bwMode="auto">
            <a:xfrm flipV="1">
              <a:off x="3376" y="2795"/>
              <a:ext cx="0" cy="768"/>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7365" name="Line 13">
              <a:extLst>
                <a:ext uri="{FF2B5EF4-FFF2-40B4-BE49-F238E27FC236}">
                  <a16:creationId xmlns:a16="http://schemas.microsoft.com/office/drawing/2014/main" id="{5C734033-36EB-4A69-9DED-452310BC2D5C}"/>
                </a:ext>
              </a:extLst>
            </p:cNvPr>
            <p:cNvSpPr>
              <a:spLocks noChangeShapeType="1"/>
            </p:cNvSpPr>
            <p:nvPr/>
          </p:nvSpPr>
          <p:spPr bwMode="auto">
            <a:xfrm flipH="1">
              <a:off x="2290" y="2795"/>
              <a:ext cx="1089" cy="771"/>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7366" name="Freeform 14">
              <a:extLst>
                <a:ext uri="{FF2B5EF4-FFF2-40B4-BE49-F238E27FC236}">
                  <a16:creationId xmlns:a16="http://schemas.microsoft.com/office/drawing/2014/main" id="{ADB34423-5AA1-451B-B25C-7235677C083B}"/>
                </a:ext>
              </a:extLst>
            </p:cNvPr>
            <p:cNvSpPr>
              <a:spLocks/>
            </p:cNvSpPr>
            <p:nvPr/>
          </p:nvSpPr>
          <p:spPr bwMode="auto">
            <a:xfrm>
              <a:off x="2464" y="3455"/>
              <a:ext cx="60" cy="108"/>
            </a:xfrm>
            <a:custGeom>
              <a:avLst/>
              <a:gdLst>
                <a:gd name="T0" fmla="*/ 0 w 60"/>
                <a:gd name="T1" fmla="*/ 0 h 108"/>
                <a:gd name="T2" fmla="*/ 60 w 60"/>
                <a:gd name="T3" fmla="*/ 108 h 108"/>
                <a:gd name="T4" fmla="*/ 0 60000 65536"/>
                <a:gd name="T5" fmla="*/ 0 60000 65536"/>
                <a:gd name="T6" fmla="*/ 0 w 60"/>
                <a:gd name="T7" fmla="*/ 0 h 108"/>
                <a:gd name="T8" fmla="*/ 60 w 60"/>
                <a:gd name="T9" fmla="*/ 108 h 108"/>
              </a:gdLst>
              <a:ahLst/>
              <a:cxnLst>
                <a:cxn ang="T4">
                  <a:pos x="T0" y="T1"/>
                </a:cxn>
                <a:cxn ang="T5">
                  <a:pos x="T2" y="T3"/>
                </a:cxn>
              </a:cxnLst>
              <a:rect l="T6" t="T7" r="T8" b="T9"/>
              <a:pathLst>
                <a:path w="60" h="108">
                  <a:moveTo>
                    <a:pt x="0" y="0"/>
                  </a:moveTo>
                  <a:cubicBezTo>
                    <a:pt x="41" y="27"/>
                    <a:pt x="60" y="55"/>
                    <a:pt x="60" y="108"/>
                  </a:cubicBezTo>
                </a:path>
              </a:pathLst>
            </a:custGeom>
            <a:noFill/>
            <a:ln w="38100" cmpd="sng">
              <a:solidFill>
                <a:srgbClr val="66FF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7367" name="Text Box 15">
              <a:extLst>
                <a:ext uri="{FF2B5EF4-FFF2-40B4-BE49-F238E27FC236}">
                  <a16:creationId xmlns:a16="http://schemas.microsoft.com/office/drawing/2014/main" id="{60E06FEA-8B55-446B-B589-64470FEC85AD}"/>
                </a:ext>
              </a:extLst>
            </p:cNvPr>
            <p:cNvSpPr txBox="1">
              <a:spLocks noChangeArrowheads="1"/>
            </p:cNvSpPr>
            <p:nvPr/>
          </p:nvSpPr>
          <p:spPr bwMode="auto">
            <a:xfrm>
              <a:off x="2560" y="2859"/>
              <a:ext cx="3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p>
          </p:txBody>
        </p:sp>
        <p:sp>
          <p:nvSpPr>
            <p:cNvPr id="57368" name="Text Box 16">
              <a:extLst>
                <a:ext uri="{FF2B5EF4-FFF2-40B4-BE49-F238E27FC236}">
                  <a16:creationId xmlns:a16="http://schemas.microsoft.com/office/drawing/2014/main" id="{7DC18CF6-154A-4FF6-9865-B86AFB294B0D}"/>
                </a:ext>
              </a:extLst>
            </p:cNvPr>
            <p:cNvSpPr txBox="1">
              <a:spLocks noChangeArrowheads="1"/>
            </p:cNvSpPr>
            <p:nvPr/>
          </p:nvSpPr>
          <p:spPr bwMode="auto">
            <a:xfrm>
              <a:off x="2800" y="3531"/>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57369" name="Text Box 17">
              <a:extLst>
                <a:ext uri="{FF2B5EF4-FFF2-40B4-BE49-F238E27FC236}">
                  <a16:creationId xmlns:a16="http://schemas.microsoft.com/office/drawing/2014/main" id="{1C3CEA59-CCA0-4C10-9190-FCC2AF85D4B8}"/>
                </a:ext>
              </a:extLst>
            </p:cNvPr>
            <p:cNvSpPr txBox="1">
              <a:spLocks noChangeArrowheads="1"/>
            </p:cNvSpPr>
            <p:nvPr/>
          </p:nvSpPr>
          <p:spPr bwMode="auto">
            <a:xfrm>
              <a:off x="3424" y="3051"/>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X</a:t>
              </a:r>
            </a:p>
          </p:txBody>
        </p:sp>
        <p:sp>
          <p:nvSpPr>
            <p:cNvPr id="57370" name="Text Box 18">
              <a:extLst>
                <a:ext uri="{FF2B5EF4-FFF2-40B4-BE49-F238E27FC236}">
                  <a16:creationId xmlns:a16="http://schemas.microsoft.com/office/drawing/2014/main" id="{4CC01E74-8617-457E-9B34-98CF55E68CAF}"/>
                </a:ext>
              </a:extLst>
            </p:cNvPr>
            <p:cNvSpPr txBox="1">
              <a:spLocks noChangeArrowheads="1"/>
            </p:cNvSpPr>
            <p:nvPr/>
          </p:nvSpPr>
          <p:spPr bwMode="auto">
            <a:xfrm>
              <a:off x="2512" y="3243"/>
              <a:ext cx="31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latin typeface="Symbol" panose="05050102010706020507" pitchFamily="18" charset="2"/>
                  <a:ea typeface="宋体" panose="02010600030101010101" pitchFamily="2" charset="-122"/>
                </a:rPr>
                <a:t>j</a:t>
              </a:r>
              <a:r>
                <a:rPr kumimoji="1" lang="en-US" altLang="zh-CN" sz="2800" i="1" baseline="-25000">
                  <a:solidFill>
                    <a:schemeClr val="bg1"/>
                  </a:solidFill>
                  <a:ea typeface="宋体" panose="02010600030101010101" pitchFamily="2" charset="-122"/>
                </a:rPr>
                <a:t>z</a:t>
              </a:r>
            </a:p>
          </p:txBody>
        </p:sp>
        <p:sp>
          <p:nvSpPr>
            <p:cNvPr id="57371" name="Freeform 19">
              <a:extLst>
                <a:ext uri="{FF2B5EF4-FFF2-40B4-BE49-F238E27FC236}">
                  <a16:creationId xmlns:a16="http://schemas.microsoft.com/office/drawing/2014/main" id="{698C6C2F-288B-4428-9C26-6D8878F9E029}"/>
                </a:ext>
              </a:extLst>
            </p:cNvPr>
            <p:cNvSpPr>
              <a:spLocks/>
            </p:cNvSpPr>
            <p:nvPr/>
          </p:nvSpPr>
          <p:spPr bwMode="auto">
            <a:xfrm>
              <a:off x="3232" y="3419"/>
              <a:ext cx="144" cy="144"/>
            </a:xfrm>
            <a:custGeom>
              <a:avLst/>
              <a:gdLst>
                <a:gd name="T0" fmla="*/ 486 w 96"/>
                <a:gd name="T1" fmla="*/ 0 h 144"/>
                <a:gd name="T2" fmla="*/ 0 w 96"/>
                <a:gd name="T3" fmla="*/ 0 h 144"/>
                <a:gd name="T4" fmla="*/ 0 w 96"/>
                <a:gd name="T5" fmla="*/ 144 h 144"/>
                <a:gd name="T6" fmla="*/ 0 60000 65536"/>
                <a:gd name="T7" fmla="*/ 0 60000 65536"/>
                <a:gd name="T8" fmla="*/ 0 60000 65536"/>
                <a:gd name="T9" fmla="*/ 0 w 96"/>
                <a:gd name="T10" fmla="*/ 0 h 144"/>
                <a:gd name="T11" fmla="*/ 96 w 96"/>
                <a:gd name="T12" fmla="*/ 144 h 144"/>
              </a:gdLst>
              <a:ahLst/>
              <a:cxnLst>
                <a:cxn ang="T6">
                  <a:pos x="T0" y="T1"/>
                </a:cxn>
                <a:cxn ang="T7">
                  <a:pos x="T2" y="T3"/>
                </a:cxn>
                <a:cxn ang="T8">
                  <a:pos x="T4" y="T5"/>
                </a:cxn>
              </a:cxnLst>
              <a:rect l="T9" t="T10" r="T11" b="T12"/>
              <a:pathLst>
                <a:path w="96" h="144">
                  <a:moveTo>
                    <a:pt x="96" y="0"/>
                  </a:moveTo>
                  <a:lnTo>
                    <a:pt x="0" y="0"/>
                  </a:lnTo>
                  <a:lnTo>
                    <a:pt x="0" y="144"/>
                  </a:lnTo>
                </a:path>
              </a:pathLst>
            </a:custGeom>
            <a:noFill/>
            <a:ln w="38100" cap="flat" cmpd="sng">
              <a:solidFill>
                <a:srgbClr val="66FFFF"/>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aphicFrame>
        <p:nvGraphicFramePr>
          <p:cNvPr id="690196" name="Object 20">
            <a:extLst>
              <a:ext uri="{FF2B5EF4-FFF2-40B4-BE49-F238E27FC236}">
                <a16:creationId xmlns:a16="http://schemas.microsoft.com/office/drawing/2014/main" id="{31B86271-D1B7-44FD-B37E-92EC73379EBC}"/>
              </a:ext>
            </a:extLst>
          </p:cNvPr>
          <p:cNvGraphicFramePr>
            <a:graphicFrameLocks noChangeAspect="1"/>
          </p:cNvGraphicFramePr>
          <p:nvPr/>
        </p:nvGraphicFramePr>
        <p:xfrm>
          <a:off x="5364163" y="3201988"/>
          <a:ext cx="2016125" cy="1427162"/>
        </p:xfrm>
        <a:graphic>
          <a:graphicData uri="http://schemas.openxmlformats.org/presentationml/2006/ole">
            <mc:AlternateContent xmlns:mc="http://schemas.openxmlformats.org/markup-compatibility/2006">
              <mc:Choice xmlns:v="urn:schemas-microsoft-com:vml" Requires="v">
                <p:oleObj spid="_x0000_s57375" name="公式" r:id="rId5" imgW="863699" imgH="609731" progId="Equation.3">
                  <p:embed/>
                </p:oleObj>
              </mc:Choice>
              <mc:Fallback>
                <p:oleObj name="公式" r:id="rId5" imgW="863699" imgH="609731" progId="Equation.3">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163" y="3201988"/>
                        <a:ext cx="2016125" cy="1427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7354" name="Group 21">
            <a:extLst>
              <a:ext uri="{FF2B5EF4-FFF2-40B4-BE49-F238E27FC236}">
                <a16:creationId xmlns:a16="http://schemas.microsoft.com/office/drawing/2014/main" id="{8AA15BB4-6E3C-423D-A051-21809E295788}"/>
              </a:ext>
            </a:extLst>
          </p:cNvPr>
          <p:cNvGrpSpPr>
            <a:grpSpLocks/>
          </p:cNvGrpSpPr>
          <p:nvPr/>
        </p:nvGrpSpPr>
        <p:grpSpPr bwMode="auto">
          <a:xfrm>
            <a:off x="8316913" y="6446838"/>
            <a:ext cx="792162" cy="366712"/>
            <a:chOff x="5193" y="4020"/>
            <a:chExt cx="499" cy="231"/>
          </a:xfrm>
        </p:grpSpPr>
        <p:pic>
          <p:nvPicPr>
            <p:cNvPr id="57361" name="Picture 22" descr="78900">
              <a:extLst>
                <a:ext uri="{FF2B5EF4-FFF2-40B4-BE49-F238E27FC236}">
                  <a16:creationId xmlns:a16="http://schemas.microsoft.com/office/drawing/2014/main" id="{CEE7B20C-5D1E-4601-8338-3A38766D0A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2" name="Text Box 23">
              <a:hlinkClick r:id="" action="ppaction://hlinkshowjump?jump=nextslide"/>
              <a:extLst>
                <a:ext uri="{FF2B5EF4-FFF2-40B4-BE49-F238E27FC236}">
                  <a16:creationId xmlns:a16="http://schemas.microsoft.com/office/drawing/2014/main" id="{D2753F63-671C-4AC1-9F35-E230AD36EAB0}"/>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7355" name="Group 24">
            <a:extLst>
              <a:ext uri="{FF2B5EF4-FFF2-40B4-BE49-F238E27FC236}">
                <a16:creationId xmlns:a16="http://schemas.microsoft.com/office/drawing/2014/main" id="{6BE36468-D760-4795-B6FE-F16954A2FACE}"/>
              </a:ext>
            </a:extLst>
          </p:cNvPr>
          <p:cNvGrpSpPr>
            <a:grpSpLocks/>
          </p:cNvGrpSpPr>
          <p:nvPr/>
        </p:nvGrpSpPr>
        <p:grpSpPr bwMode="auto">
          <a:xfrm>
            <a:off x="7453313" y="6446838"/>
            <a:ext cx="792162" cy="366712"/>
            <a:chOff x="4649" y="4020"/>
            <a:chExt cx="499" cy="231"/>
          </a:xfrm>
        </p:grpSpPr>
        <p:pic>
          <p:nvPicPr>
            <p:cNvPr id="57359" name="Picture 25" descr="78900">
              <a:extLst>
                <a:ext uri="{FF2B5EF4-FFF2-40B4-BE49-F238E27FC236}">
                  <a16:creationId xmlns:a16="http://schemas.microsoft.com/office/drawing/2014/main" id="{031F0CBA-5942-4DD1-99CA-35D68EC971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0" name="Text Box 26">
              <a:hlinkClick r:id="" action="ppaction://hlinkshowjump?jump=previousslide"/>
              <a:extLst>
                <a:ext uri="{FF2B5EF4-FFF2-40B4-BE49-F238E27FC236}">
                  <a16:creationId xmlns:a16="http://schemas.microsoft.com/office/drawing/2014/main" id="{A6E0A259-FEFE-497A-A68B-20C0647BC47A}"/>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7356" name="Group 27">
            <a:extLst>
              <a:ext uri="{FF2B5EF4-FFF2-40B4-BE49-F238E27FC236}">
                <a16:creationId xmlns:a16="http://schemas.microsoft.com/office/drawing/2014/main" id="{A8D38135-EAF7-4F85-83B9-649FC11A52A9}"/>
              </a:ext>
            </a:extLst>
          </p:cNvPr>
          <p:cNvGrpSpPr>
            <a:grpSpLocks/>
          </p:cNvGrpSpPr>
          <p:nvPr/>
        </p:nvGrpSpPr>
        <p:grpSpPr bwMode="auto">
          <a:xfrm>
            <a:off x="6588125" y="6446838"/>
            <a:ext cx="792163" cy="366712"/>
            <a:chOff x="4649" y="4020"/>
            <a:chExt cx="499" cy="231"/>
          </a:xfrm>
        </p:grpSpPr>
        <p:pic>
          <p:nvPicPr>
            <p:cNvPr id="57357" name="Picture 28" descr="78900">
              <a:extLst>
                <a:ext uri="{FF2B5EF4-FFF2-40B4-BE49-F238E27FC236}">
                  <a16:creationId xmlns:a16="http://schemas.microsoft.com/office/drawing/2014/main" id="{D81A54CD-2F32-4000-BBE9-F1367267E3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8" name="Text Box 29">
              <a:hlinkClick r:id="" action="ppaction://hlinkshowjump?jump=firstslide"/>
              <a:extLst>
                <a:ext uri="{FF2B5EF4-FFF2-40B4-BE49-F238E27FC236}">
                  <a16:creationId xmlns:a16="http://schemas.microsoft.com/office/drawing/2014/main" id="{1A42BB8E-36CA-4D2A-8E05-3E4BE367AF5C}"/>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withEffect">
                                  <p:stCondLst>
                                    <p:cond delay="0"/>
                                  </p:stCondLst>
                                  <p:childTnLst>
                                    <p:set>
                                      <p:cBhvr>
                                        <p:cTn id="6" dur="1" fill="hold">
                                          <p:stCondLst>
                                            <p:cond delay="0"/>
                                          </p:stCondLst>
                                        </p:cTn>
                                        <p:tgtEl>
                                          <p:spTgt spid="690178"/>
                                        </p:tgtEl>
                                        <p:attrNameLst>
                                          <p:attrName>style.visibility</p:attrName>
                                        </p:attrNameLst>
                                      </p:cBhvr>
                                      <p:to>
                                        <p:strVal val="visible"/>
                                      </p:to>
                                    </p:set>
                                    <p:anim calcmode="lin" valueType="num">
                                      <p:cBhvr>
                                        <p:cTn id="7" dur="500" fill="hold"/>
                                        <p:tgtEl>
                                          <p:spTgt spid="690178"/>
                                        </p:tgtEl>
                                        <p:attrNameLst>
                                          <p:attrName>ppt_x</p:attrName>
                                        </p:attrNameLst>
                                      </p:cBhvr>
                                      <p:tavLst>
                                        <p:tav tm="0">
                                          <p:val>
                                            <p:strVal val="#ppt_x-#ppt_w/2"/>
                                          </p:val>
                                        </p:tav>
                                        <p:tav tm="100000">
                                          <p:val>
                                            <p:strVal val="#ppt_x"/>
                                          </p:val>
                                        </p:tav>
                                      </p:tavLst>
                                    </p:anim>
                                    <p:anim calcmode="lin" valueType="num">
                                      <p:cBhvr>
                                        <p:cTn id="8" dur="500" fill="hold"/>
                                        <p:tgtEl>
                                          <p:spTgt spid="690178"/>
                                        </p:tgtEl>
                                        <p:attrNameLst>
                                          <p:attrName>ppt_y</p:attrName>
                                        </p:attrNameLst>
                                      </p:cBhvr>
                                      <p:tavLst>
                                        <p:tav tm="0">
                                          <p:val>
                                            <p:strVal val="#ppt_y"/>
                                          </p:val>
                                        </p:tav>
                                        <p:tav tm="100000">
                                          <p:val>
                                            <p:strVal val="#ppt_y"/>
                                          </p:val>
                                        </p:tav>
                                      </p:tavLst>
                                    </p:anim>
                                    <p:anim calcmode="lin" valueType="num">
                                      <p:cBhvr>
                                        <p:cTn id="9" dur="500" fill="hold"/>
                                        <p:tgtEl>
                                          <p:spTgt spid="690178"/>
                                        </p:tgtEl>
                                        <p:attrNameLst>
                                          <p:attrName>ppt_w</p:attrName>
                                        </p:attrNameLst>
                                      </p:cBhvr>
                                      <p:tavLst>
                                        <p:tav tm="0">
                                          <p:val>
                                            <p:fltVal val="0"/>
                                          </p:val>
                                        </p:tav>
                                        <p:tav tm="100000">
                                          <p:val>
                                            <p:strVal val="#ppt_w"/>
                                          </p:val>
                                        </p:tav>
                                      </p:tavLst>
                                    </p:anim>
                                    <p:anim calcmode="lin" valueType="num">
                                      <p:cBhvr>
                                        <p:cTn id="10" dur="500" fill="hold"/>
                                        <p:tgtEl>
                                          <p:spTgt spid="690178"/>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690179"/>
                                        </p:tgtEl>
                                        <p:attrNameLst>
                                          <p:attrName>style.visibility</p:attrName>
                                        </p:attrNameLst>
                                      </p:cBhvr>
                                      <p:to>
                                        <p:strVal val="visible"/>
                                      </p:to>
                                    </p:set>
                                    <p:anim calcmode="lin" valueType="num">
                                      <p:cBhvr additive="base">
                                        <p:cTn id="15" dur="500" fill="hold"/>
                                        <p:tgtEl>
                                          <p:spTgt spid="690179"/>
                                        </p:tgtEl>
                                        <p:attrNameLst>
                                          <p:attrName>ppt_x</p:attrName>
                                        </p:attrNameLst>
                                      </p:cBhvr>
                                      <p:tavLst>
                                        <p:tav tm="0">
                                          <p:val>
                                            <p:strVal val="0-#ppt_w/2"/>
                                          </p:val>
                                        </p:tav>
                                        <p:tav tm="100000">
                                          <p:val>
                                            <p:strVal val="#ppt_x"/>
                                          </p:val>
                                        </p:tav>
                                      </p:tavLst>
                                    </p:anim>
                                    <p:anim calcmode="lin" valueType="num">
                                      <p:cBhvr additive="base">
                                        <p:cTn id="16" dur="500" fill="hold"/>
                                        <p:tgtEl>
                                          <p:spTgt spid="690179"/>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690180"/>
                                        </p:tgtEl>
                                        <p:attrNameLst>
                                          <p:attrName>style.visibility</p:attrName>
                                        </p:attrNameLst>
                                      </p:cBhvr>
                                      <p:to>
                                        <p:strVal val="visible"/>
                                      </p:to>
                                    </p:set>
                                    <p:animEffect transition="in" filter="wipe(up)">
                                      <p:cBhvr>
                                        <p:cTn id="21" dur="2000"/>
                                        <p:tgtEl>
                                          <p:spTgt spid="69018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690181"/>
                                        </p:tgtEl>
                                        <p:attrNameLst>
                                          <p:attrName>style.visibility</p:attrName>
                                        </p:attrNameLst>
                                      </p:cBhvr>
                                      <p:to>
                                        <p:strVal val="visible"/>
                                      </p:to>
                                    </p:set>
                                  </p:childTnLst>
                                </p:cTn>
                              </p:par>
                            </p:childTnLst>
                          </p:cTn>
                        </p:par>
                        <p:par>
                          <p:cTn id="26" fill="hold" nodeType="afterGroup">
                            <p:stCondLst>
                              <p:cond delay="500"/>
                            </p:stCondLst>
                            <p:childTnLst>
                              <p:par>
                                <p:cTn id="27" presetID="3" presetClass="entr" presetSubtype="1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linds(horizontal)">
                                      <p:cBhvr>
                                        <p:cTn id="29" dur="500"/>
                                        <p:tgtEl>
                                          <p:spTgt spid="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5" fill="hold" nodeType="clickEffect">
                                  <p:stCondLst>
                                    <p:cond delay="0"/>
                                  </p:stCondLst>
                                  <p:childTnLst>
                                    <p:set>
                                      <p:cBhvr>
                                        <p:cTn id="33" dur="1" fill="hold">
                                          <p:stCondLst>
                                            <p:cond delay="0"/>
                                          </p:stCondLst>
                                        </p:cTn>
                                        <p:tgtEl>
                                          <p:spTgt spid="690196"/>
                                        </p:tgtEl>
                                        <p:attrNameLst>
                                          <p:attrName>style.visibility</p:attrName>
                                        </p:attrNameLst>
                                      </p:cBhvr>
                                      <p:to>
                                        <p:strVal val="visible"/>
                                      </p:to>
                                    </p:set>
                                    <p:animEffect transition="in" filter="blinds(vertical)">
                                      <p:cBhvr>
                                        <p:cTn id="34" dur="500"/>
                                        <p:tgtEl>
                                          <p:spTgt spid="69019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690185"/>
                                        </p:tgtEl>
                                        <p:attrNameLst>
                                          <p:attrName>style.visibility</p:attrName>
                                        </p:attrNameLst>
                                      </p:cBhvr>
                                      <p:to>
                                        <p:strVal val="visible"/>
                                      </p:to>
                                    </p:set>
                                    <p:anim calcmode="lin" valueType="num">
                                      <p:cBhvr additive="base">
                                        <p:cTn id="39" dur="500" fill="hold"/>
                                        <p:tgtEl>
                                          <p:spTgt spid="690185"/>
                                        </p:tgtEl>
                                        <p:attrNameLst>
                                          <p:attrName>ppt_x</p:attrName>
                                        </p:attrNameLst>
                                      </p:cBhvr>
                                      <p:tavLst>
                                        <p:tav tm="0">
                                          <p:val>
                                            <p:strVal val="0-#ppt_w/2"/>
                                          </p:val>
                                        </p:tav>
                                        <p:tav tm="100000">
                                          <p:val>
                                            <p:strVal val="#ppt_x"/>
                                          </p:val>
                                        </p:tav>
                                      </p:tavLst>
                                    </p:anim>
                                    <p:anim calcmode="lin" valueType="num">
                                      <p:cBhvr additive="base">
                                        <p:cTn id="40" dur="500" fill="hold"/>
                                        <p:tgtEl>
                                          <p:spTgt spid="690185"/>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blinds(horizontal)">
                                      <p:cBhvr>
                                        <p:cTn id="4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0178" grpId="0" autoUpdateAnimBg="0"/>
      <p:bldP spid="690179" grpId="0"/>
      <p:bldP spid="690181" grpId="0" autoUpdateAnimBg="0"/>
      <p:bldP spid="69018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B066210-9E61-4274-9D8A-FB2C5A95C787}"/>
              </a:ext>
            </a:extLst>
          </p:cNvPr>
          <p:cNvGrpSpPr>
            <a:grpSpLocks/>
          </p:cNvGrpSpPr>
          <p:nvPr/>
        </p:nvGrpSpPr>
        <p:grpSpPr bwMode="auto">
          <a:xfrm>
            <a:off x="1042988" y="5445125"/>
            <a:ext cx="3024187" cy="576263"/>
            <a:chOff x="2608" y="3067"/>
            <a:chExt cx="1905" cy="363"/>
          </a:xfrm>
        </p:grpSpPr>
        <p:graphicFrame>
          <p:nvGraphicFramePr>
            <p:cNvPr id="58431" name="Object 3">
              <a:extLst>
                <a:ext uri="{FF2B5EF4-FFF2-40B4-BE49-F238E27FC236}">
                  <a16:creationId xmlns:a16="http://schemas.microsoft.com/office/drawing/2014/main" id="{AF6728B9-828B-4ABC-A2BF-0C9DC19C6F27}"/>
                </a:ext>
              </a:extLst>
            </p:cNvPr>
            <p:cNvGraphicFramePr>
              <a:graphicFrameLocks noChangeAspect="1"/>
            </p:cNvGraphicFramePr>
            <p:nvPr/>
          </p:nvGraphicFramePr>
          <p:xfrm>
            <a:off x="4332" y="3113"/>
            <a:ext cx="160" cy="317"/>
          </p:xfrm>
          <a:graphic>
            <a:graphicData uri="http://schemas.openxmlformats.org/presentationml/2006/ole">
              <mc:AlternateContent xmlns:mc="http://schemas.openxmlformats.org/markup-compatibility/2006">
                <mc:Choice xmlns:v="urn:schemas-microsoft-com:vml" Requires="v">
                  <p:oleObj spid="_x0000_s58433" name="公式" r:id="rId3" imgW="114423" imgH="203375" progId="Equation.3">
                    <p:embed/>
                  </p:oleObj>
                </mc:Choice>
                <mc:Fallback>
                  <p:oleObj name="公式" r:id="rId3" imgW="114423" imgH="20337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2" y="3113"/>
                          <a:ext cx="160"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432" name="Line 4">
              <a:extLst>
                <a:ext uri="{FF2B5EF4-FFF2-40B4-BE49-F238E27FC236}">
                  <a16:creationId xmlns:a16="http://schemas.microsoft.com/office/drawing/2014/main" id="{630C2069-2DD4-486A-8A05-C906FB8620A0}"/>
                </a:ext>
              </a:extLst>
            </p:cNvPr>
            <p:cNvSpPr>
              <a:spLocks noChangeShapeType="1"/>
            </p:cNvSpPr>
            <p:nvPr/>
          </p:nvSpPr>
          <p:spPr bwMode="auto">
            <a:xfrm>
              <a:off x="2608" y="3067"/>
              <a:ext cx="1905"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691205" name="Text Box 5">
            <a:extLst>
              <a:ext uri="{FF2B5EF4-FFF2-40B4-BE49-F238E27FC236}">
                <a16:creationId xmlns:a16="http://schemas.microsoft.com/office/drawing/2014/main" id="{16B67CB9-7EB5-4524-AB83-1B7BA78D7E8B}"/>
              </a:ext>
            </a:extLst>
          </p:cNvPr>
          <p:cNvSpPr txBox="1">
            <a:spLocks noChangeArrowheads="1"/>
          </p:cNvSpPr>
          <p:nvPr/>
        </p:nvSpPr>
        <p:spPr bwMode="auto">
          <a:xfrm>
            <a:off x="611188" y="476250"/>
            <a:ext cx="5162550" cy="51911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分析 </a:t>
            </a:r>
            <a:r>
              <a:rPr kumimoji="1" lang="en-US" altLang="zh-CN" sz="2800" b="1" i="1">
                <a:solidFill>
                  <a:schemeClr val="bg1"/>
                </a:solidFill>
                <a:ea typeface="楷体_GB2312" panose="02010609030101010101" pitchFamily="49" charset="-122"/>
              </a:rPr>
              <a:t>R</a:t>
            </a:r>
            <a:r>
              <a:rPr kumimoji="1" lang="zh-CN" altLang="en-US" sz="2800" b="1">
                <a:solidFill>
                  <a:schemeClr val="bg1"/>
                </a:solidFill>
                <a:ea typeface="楷体_GB2312" panose="02010609030101010101" pitchFamily="49" charset="-122"/>
              </a:rPr>
              <a:t>、</a:t>
            </a:r>
            <a:r>
              <a:rPr kumimoji="1" lang="en-US" altLang="zh-CN" sz="2800" b="1" i="1">
                <a:solidFill>
                  <a:schemeClr val="bg1"/>
                </a:solidFill>
                <a:ea typeface="楷体_GB2312" panose="02010609030101010101" pitchFamily="49" charset="-122"/>
              </a:rPr>
              <a:t>L</a:t>
            </a:r>
            <a:r>
              <a:rPr kumimoji="1" lang="zh-CN" altLang="en-US" sz="2800" b="1">
                <a:solidFill>
                  <a:schemeClr val="bg1"/>
                </a:solidFill>
                <a:ea typeface="楷体_GB2312" panose="02010609030101010101" pitchFamily="49" charset="-122"/>
              </a:rPr>
              <a:t>、</a:t>
            </a:r>
            <a:r>
              <a:rPr kumimoji="1" lang="en-US" altLang="zh-CN" sz="2800" b="1" i="1">
                <a:solidFill>
                  <a:schemeClr val="bg1"/>
                </a:solidFill>
                <a:ea typeface="楷体_GB2312" panose="02010609030101010101" pitchFamily="49" charset="-122"/>
              </a:rPr>
              <a:t>C</a:t>
            </a:r>
            <a:r>
              <a:rPr kumimoji="1" lang="en-US" altLang="zh-CN" sz="2800" b="1" i="1">
                <a:solidFill>
                  <a:schemeClr val="bg1"/>
                </a:solidFill>
                <a:latin typeface="楷体_GB2312" panose="02010609030101010101" pitchFamily="49" charset="-122"/>
                <a:ea typeface="楷体_GB2312" panose="02010609030101010101" pitchFamily="49" charset="-122"/>
              </a:rPr>
              <a:t> </a:t>
            </a:r>
            <a:r>
              <a:rPr kumimoji="1" lang="zh-CN" altLang="en-US" sz="2800" b="1">
                <a:solidFill>
                  <a:schemeClr val="bg1"/>
                </a:solidFill>
                <a:latin typeface="楷体_GB2312" panose="02010609030101010101" pitchFamily="49" charset="-122"/>
                <a:ea typeface="楷体_GB2312" panose="02010609030101010101" pitchFamily="49" charset="-122"/>
              </a:rPr>
              <a:t>串联电路得出：</a:t>
            </a:r>
          </a:p>
        </p:txBody>
      </p:sp>
      <p:sp>
        <p:nvSpPr>
          <p:cNvPr id="691206" name="Text Box 6">
            <a:extLst>
              <a:ext uri="{FF2B5EF4-FFF2-40B4-BE49-F238E27FC236}">
                <a16:creationId xmlns:a16="http://schemas.microsoft.com/office/drawing/2014/main" id="{82C35453-D07F-4379-BA6B-F92AE6EC9F8E}"/>
              </a:ext>
            </a:extLst>
          </p:cNvPr>
          <p:cNvSpPr txBox="1">
            <a:spLocks noChangeArrowheads="1"/>
          </p:cNvSpPr>
          <p:nvPr/>
        </p:nvSpPr>
        <p:spPr bwMode="auto">
          <a:xfrm>
            <a:off x="468313" y="981075"/>
            <a:ext cx="8675687"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2800" bIns="82800">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Clr>
                <a:srgbClr val="FFFF00"/>
              </a:buClr>
              <a:buSzPct val="95000"/>
              <a:buFontTx/>
              <a:buNone/>
            </a:pPr>
            <a:r>
              <a:rPr kumimoji="1" lang="zh-CN" altLang="en-US" sz="2400" b="1">
                <a:solidFill>
                  <a:srgbClr val="FFFF00"/>
                </a:solidFill>
                <a:ea typeface="宋体" panose="02010600030101010101" pitchFamily="2" charset="-122"/>
              </a:rPr>
              <a:t>（</a:t>
            </a:r>
            <a:r>
              <a:rPr kumimoji="1" lang="en-US" altLang="zh-CN" sz="2400" b="1">
                <a:solidFill>
                  <a:srgbClr val="FFFF00"/>
                </a:solidFill>
                <a:ea typeface="宋体" panose="02010600030101010101" pitchFamily="2" charset="-122"/>
              </a:rPr>
              <a:t>1</a:t>
            </a:r>
            <a:r>
              <a:rPr kumimoji="1" lang="zh-CN" altLang="en-US" sz="2400" b="1">
                <a:solidFill>
                  <a:srgbClr val="FFFF00"/>
                </a:solidFill>
                <a:ea typeface="宋体" panose="02010600030101010101" pitchFamily="2" charset="-122"/>
              </a:rPr>
              <a:t>）</a:t>
            </a:r>
            <a:r>
              <a:rPr kumimoji="1" lang="en-US" altLang="zh-CN" i="1">
                <a:solidFill>
                  <a:schemeClr val="bg1"/>
                </a:solidFill>
                <a:ea typeface="宋体" panose="02010600030101010101" pitchFamily="2" charset="-122"/>
              </a:rPr>
              <a:t>Z=R+</a:t>
            </a:r>
            <a:r>
              <a:rPr kumimoji="1" lang="en-US" altLang="zh-CN">
                <a:solidFill>
                  <a:schemeClr val="bg1"/>
                </a:solidFill>
                <a:ea typeface="宋体" panose="02010600030101010101" pitchFamily="2" charset="-122"/>
              </a:rPr>
              <a:t>j(</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L</a:t>
            </a:r>
            <a:r>
              <a:rPr kumimoji="1" lang="en-US" altLang="zh-CN" i="1">
                <a:solidFill>
                  <a:schemeClr val="bg1"/>
                </a:solidFill>
                <a:latin typeface="宋体" panose="02010600030101010101" pitchFamily="2" charset="-122"/>
                <a:ea typeface="宋体" panose="02010600030101010101" pitchFamily="2" charset="-122"/>
              </a:rPr>
              <a:t>-</a:t>
            </a:r>
            <a:r>
              <a:rPr kumimoji="1" lang="en-US" altLang="zh-CN">
                <a:solidFill>
                  <a:schemeClr val="bg1"/>
                </a:solidFill>
                <a:ea typeface="宋体" panose="02010600030101010101" pitchFamily="2" charset="-122"/>
              </a:rPr>
              <a:t>1</a:t>
            </a:r>
            <a:r>
              <a:rPr kumimoji="1" lang="en-US" altLang="zh-CN" i="1">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C</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=|Z|∠</a:t>
            </a:r>
            <a:r>
              <a:rPr kumimoji="1" lang="en-US" altLang="zh-CN" i="1">
                <a:solidFill>
                  <a:schemeClr val="bg1"/>
                </a:solidFill>
                <a:latin typeface="Symbol" panose="05050102010706020507" pitchFamily="18" charset="2"/>
                <a:ea typeface="宋体" panose="02010600030101010101" pitchFamily="2" charset="-122"/>
              </a:rPr>
              <a:t>j</a:t>
            </a:r>
            <a:r>
              <a:rPr kumimoji="1" lang="en-US" altLang="zh-CN" baseline="-25000">
                <a:solidFill>
                  <a:schemeClr val="bg1"/>
                </a:solidFill>
                <a:ea typeface="宋体" panose="02010600030101010101" pitchFamily="2" charset="-122"/>
              </a:rPr>
              <a:t>z </a:t>
            </a:r>
            <a:r>
              <a:rPr kumimoji="1" lang="zh-CN" altLang="en-US" sz="2800" b="1">
                <a:solidFill>
                  <a:srgbClr val="FFFF00"/>
                </a:solidFill>
                <a:latin typeface="Symbol" panose="05050102010706020507" pitchFamily="18" charset="2"/>
                <a:ea typeface="楷体_GB2312" panose="02010609030101010101" pitchFamily="49" charset="-122"/>
              </a:rPr>
              <a:t>为复数，称复阻抗</a:t>
            </a:r>
            <a:endParaRPr kumimoji="1" lang="zh-CN" altLang="en-US" sz="2800" b="1">
              <a:solidFill>
                <a:srgbClr val="FFFF00"/>
              </a:solidFill>
              <a:ea typeface="楷体_GB2312" panose="02010609030101010101" pitchFamily="49" charset="-122"/>
            </a:endParaRPr>
          </a:p>
        </p:txBody>
      </p:sp>
      <p:sp>
        <p:nvSpPr>
          <p:cNvPr id="691207" name="Text Box 7">
            <a:extLst>
              <a:ext uri="{FF2B5EF4-FFF2-40B4-BE49-F238E27FC236}">
                <a16:creationId xmlns:a16="http://schemas.microsoft.com/office/drawing/2014/main" id="{8DA29123-7926-4646-A4F1-AB1DEB3EBB92}"/>
              </a:ext>
            </a:extLst>
          </p:cNvPr>
          <p:cNvSpPr txBox="1">
            <a:spLocks noChangeArrowheads="1"/>
          </p:cNvSpPr>
          <p:nvPr/>
        </p:nvSpPr>
        <p:spPr bwMode="auto">
          <a:xfrm>
            <a:off x="468313" y="1557338"/>
            <a:ext cx="7848600"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Clr>
                <a:srgbClr val="FFFF00"/>
              </a:buClr>
              <a:buSzPct val="90000"/>
              <a:buFontTx/>
              <a:buNone/>
            </a:pP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sz="2400" b="1">
                <a:solidFill>
                  <a:srgbClr val="FFFF00"/>
                </a:solidFill>
                <a:latin typeface="Symbol" panose="05050102010706020507" pitchFamily="18" charset="2"/>
                <a:ea typeface="宋体" panose="02010600030101010101" pitchFamily="2" charset="-122"/>
              </a:rPr>
              <a:t>2</a:t>
            </a: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L</a:t>
            </a:r>
            <a:r>
              <a:rPr kumimoji="1" lang="en-US" altLang="zh-CN">
                <a:solidFill>
                  <a:schemeClr val="bg1"/>
                </a:solidFill>
                <a:ea typeface="宋体" panose="02010600030101010101" pitchFamily="2" charset="-122"/>
              </a:rPr>
              <a:t> &gt; 1</a:t>
            </a:r>
            <a:r>
              <a:rPr kumimoji="1" lang="en-US" altLang="zh-CN" i="1">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C</a:t>
            </a:r>
            <a:r>
              <a:rPr kumimoji="1" lang="en-US" altLang="zh-CN">
                <a:solidFill>
                  <a:schemeClr val="bg1"/>
                </a:solidFill>
                <a:ea typeface="宋体" panose="02010600030101010101" pitchFamily="2" charset="-122"/>
              </a:rPr>
              <a:t> </a:t>
            </a:r>
            <a:r>
              <a:rPr kumimoji="1" lang="zh-CN" altLang="en-US">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X</a:t>
            </a:r>
            <a:r>
              <a:rPr kumimoji="1" lang="en-US" altLang="zh-CN">
                <a:solidFill>
                  <a:schemeClr val="bg1"/>
                </a:solidFill>
                <a:ea typeface="宋体" panose="02010600030101010101" pitchFamily="2" charset="-122"/>
              </a:rPr>
              <a:t>&gt;0</a:t>
            </a:r>
            <a:r>
              <a:rPr kumimoji="1" lang="zh-CN" altLang="en-US">
                <a:solidFill>
                  <a:schemeClr val="bg1"/>
                </a:solidFill>
                <a:ea typeface="宋体" panose="02010600030101010101" pitchFamily="2" charset="-122"/>
              </a:rPr>
              <a:t>， </a:t>
            </a:r>
            <a:r>
              <a:rPr kumimoji="1" lang="en-US" altLang="zh-CN" i="1">
                <a:solidFill>
                  <a:schemeClr val="bg1"/>
                </a:solidFill>
                <a:latin typeface="Symbol" panose="05050102010706020507" pitchFamily="18" charset="2"/>
                <a:ea typeface="宋体" panose="02010600030101010101" pitchFamily="2" charset="-122"/>
              </a:rPr>
              <a:t>j</a:t>
            </a:r>
            <a:r>
              <a:rPr kumimoji="1" lang="en-US" altLang="zh-CN">
                <a:solidFill>
                  <a:schemeClr val="bg1"/>
                </a:solidFill>
                <a:ea typeface="宋体" panose="02010600030101010101" pitchFamily="2" charset="-122"/>
              </a:rPr>
              <a:t> </a:t>
            </a:r>
            <a:r>
              <a:rPr kumimoji="1" lang="en-US" altLang="zh-CN" baseline="-25000">
                <a:solidFill>
                  <a:schemeClr val="bg1"/>
                </a:solidFill>
                <a:ea typeface="宋体" panose="02010600030101010101" pitchFamily="2" charset="-122"/>
              </a:rPr>
              <a:t>z</a:t>
            </a:r>
            <a:r>
              <a:rPr kumimoji="1" lang="en-US" altLang="zh-CN">
                <a:solidFill>
                  <a:schemeClr val="bg1"/>
                </a:solidFill>
                <a:ea typeface="宋体" panose="02010600030101010101" pitchFamily="2" charset="-122"/>
              </a:rPr>
              <a:t>&gt;0</a:t>
            </a:r>
            <a:r>
              <a:rPr kumimoji="1" lang="zh-CN" altLang="en-US" sz="2800">
                <a:solidFill>
                  <a:srgbClr val="FFFF00"/>
                </a:solidFill>
                <a:ea typeface="楷体_GB2312" panose="02010609030101010101" pitchFamily="49" charset="-122"/>
              </a:rPr>
              <a:t>，</a:t>
            </a:r>
            <a:r>
              <a:rPr kumimoji="1" lang="zh-CN" altLang="en-US" sz="2800" b="1">
                <a:solidFill>
                  <a:srgbClr val="FFFF00"/>
                </a:solidFill>
                <a:ea typeface="楷体_GB2312" panose="02010609030101010101" pitchFamily="49" charset="-122"/>
              </a:rPr>
              <a:t>电路为感性，</a:t>
            </a:r>
          </a:p>
          <a:p>
            <a:pPr eaLnBrk="1" hangingPunct="1">
              <a:lnSpc>
                <a:spcPct val="120000"/>
              </a:lnSpc>
              <a:spcBef>
                <a:spcPct val="0"/>
              </a:spcBef>
              <a:buClr>
                <a:srgbClr val="FFFF00"/>
              </a:buClr>
              <a:buSzPct val="90000"/>
              <a:buFontTx/>
              <a:buNone/>
            </a:pPr>
            <a:r>
              <a:rPr kumimoji="1" lang="zh-CN" altLang="en-US" sz="2800" b="1">
                <a:solidFill>
                  <a:srgbClr val="FFFF00"/>
                </a:solidFill>
                <a:ea typeface="楷体_GB2312" panose="02010609030101010101" pitchFamily="49" charset="-122"/>
              </a:rPr>
              <a:t>        电压超前电流。</a:t>
            </a:r>
          </a:p>
        </p:txBody>
      </p:sp>
      <p:graphicFrame>
        <p:nvGraphicFramePr>
          <p:cNvPr id="691208" name="Object 8">
            <a:extLst>
              <a:ext uri="{FF2B5EF4-FFF2-40B4-BE49-F238E27FC236}">
                <a16:creationId xmlns:a16="http://schemas.microsoft.com/office/drawing/2014/main" id="{22E5EADE-4796-4A35-9471-5DF5FB1D18E7}"/>
              </a:ext>
            </a:extLst>
          </p:cNvPr>
          <p:cNvGraphicFramePr>
            <a:graphicFrameLocks noChangeAspect="1"/>
          </p:cNvGraphicFramePr>
          <p:nvPr/>
        </p:nvGraphicFramePr>
        <p:xfrm>
          <a:off x="6227763" y="2708275"/>
          <a:ext cx="1039812" cy="550863"/>
        </p:xfrm>
        <a:graphic>
          <a:graphicData uri="http://schemas.openxmlformats.org/presentationml/2006/ole">
            <mc:AlternateContent xmlns:mc="http://schemas.openxmlformats.org/markup-compatibility/2006">
              <mc:Choice xmlns:v="urn:schemas-microsoft-com:vml" Requires="v">
                <p:oleObj spid="_x0000_s58434" name="Equation" r:id="rId5" imgW="431613" imgH="228501" progId="Equation.DSMT4">
                  <p:embed/>
                </p:oleObj>
              </mc:Choice>
              <mc:Fallback>
                <p:oleObj name="Equation" r:id="rId5" imgW="431613" imgH="228501"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7763" y="2708275"/>
                        <a:ext cx="1039812" cy="550863"/>
                      </a:xfrm>
                      <a:prstGeom prst="rect">
                        <a:avLst/>
                      </a:prstGeom>
                      <a:solidFill>
                        <a:srgbClr val="B2B2B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8375" name="Group 9">
            <a:extLst>
              <a:ext uri="{FF2B5EF4-FFF2-40B4-BE49-F238E27FC236}">
                <a16:creationId xmlns:a16="http://schemas.microsoft.com/office/drawing/2014/main" id="{A277E5A8-33BF-429B-9BC0-CB69DD770412}"/>
              </a:ext>
            </a:extLst>
          </p:cNvPr>
          <p:cNvGrpSpPr>
            <a:grpSpLocks/>
          </p:cNvGrpSpPr>
          <p:nvPr/>
        </p:nvGrpSpPr>
        <p:grpSpPr bwMode="auto">
          <a:xfrm>
            <a:off x="8316913" y="6446838"/>
            <a:ext cx="792162" cy="366712"/>
            <a:chOff x="5193" y="4020"/>
            <a:chExt cx="499" cy="231"/>
          </a:xfrm>
        </p:grpSpPr>
        <p:pic>
          <p:nvPicPr>
            <p:cNvPr id="58429" name="Picture 10" descr="78900">
              <a:extLst>
                <a:ext uri="{FF2B5EF4-FFF2-40B4-BE49-F238E27FC236}">
                  <a16:creationId xmlns:a16="http://schemas.microsoft.com/office/drawing/2014/main" id="{3F93C1B6-4029-484F-95D9-FA2DD73FFB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30" name="Text Box 11">
              <a:hlinkClick r:id="" action="ppaction://hlinkshowjump?jump=nextslide"/>
              <a:extLst>
                <a:ext uri="{FF2B5EF4-FFF2-40B4-BE49-F238E27FC236}">
                  <a16:creationId xmlns:a16="http://schemas.microsoft.com/office/drawing/2014/main" id="{A3427EBB-E57B-45A1-9DB6-364EECA79512}"/>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8376" name="Group 12">
            <a:extLst>
              <a:ext uri="{FF2B5EF4-FFF2-40B4-BE49-F238E27FC236}">
                <a16:creationId xmlns:a16="http://schemas.microsoft.com/office/drawing/2014/main" id="{0A9AB057-3735-43BE-AAEA-ADEA0D332DF1}"/>
              </a:ext>
            </a:extLst>
          </p:cNvPr>
          <p:cNvGrpSpPr>
            <a:grpSpLocks/>
          </p:cNvGrpSpPr>
          <p:nvPr/>
        </p:nvGrpSpPr>
        <p:grpSpPr bwMode="auto">
          <a:xfrm>
            <a:off x="7453313" y="6446838"/>
            <a:ext cx="792162" cy="366712"/>
            <a:chOff x="4649" y="4020"/>
            <a:chExt cx="499" cy="231"/>
          </a:xfrm>
        </p:grpSpPr>
        <p:pic>
          <p:nvPicPr>
            <p:cNvPr id="58427" name="Picture 13" descr="78900">
              <a:extLst>
                <a:ext uri="{FF2B5EF4-FFF2-40B4-BE49-F238E27FC236}">
                  <a16:creationId xmlns:a16="http://schemas.microsoft.com/office/drawing/2014/main" id="{03A7CE51-D89E-4D13-855A-15F03FAE92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28" name="Text Box 14">
              <a:hlinkClick r:id="" action="ppaction://hlinkshowjump?jump=previousslide"/>
              <a:extLst>
                <a:ext uri="{FF2B5EF4-FFF2-40B4-BE49-F238E27FC236}">
                  <a16:creationId xmlns:a16="http://schemas.microsoft.com/office/drawing/2014/main" id="{5F6BFEEC-89DA-4A18-8F9D-0A9A0411FF7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91215" name="Text Box 15">
            <a:extLst>
              <a:ext uri="{FF2B5EF4-FFF2-40B4-BE49-F238E27FC236}">
                <a16:creationId xmlns:a16="http://schemas.microsoft.com/office/drawing/2014/main" id="{991A1CDB-5AC9-44CA-9B40-C54C283F3C02}"/>
              </a:ext>
            </a:extLst>
          </p:cNvPr>
          <p:cNvSpPr txBox="1">
            <a:spLocks noChangeArrowheads="1"/>
          </p:cNvSpPr>
          <p:nvPr/>
        </p:nvSpPr>
        <p:spPr bwMode="auto">
          <a:xfrm>
            <a:off x="755650" y="2708275"/>
            <a:ext cx="55419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相量图：一般选电流为参考向量，</a:t>
            </a:r>
          </a:p>
        </p:txBody>
      </p:sp>
      <p:grpSp>
        <p:nvGrpSpPr>
          <p:cNvPr id="5" name="Group 16">
            <a:extLst>
              <a:ext uri="{FF2B5EF4-FFF2-40B4-BE49-F238E27FC236}">
                <a16:creationId xmlns:a16="http://schemas.microsoft.com/office/drawing/2014/main" id="{AF3DCA53-BEFE-48E9-BCA7-55B19CE55D28}"/>
              </a:ext>
            </a:extLst>
          </p:cNvPr>
          <p:cNvGrpSpPr>
            <a:grpSpLocks/>
          </p:cNvGrpSpPr>
          <p:nvPr/>
        </p:nvGrpSpPr>
        <p:grpSpPr bwMode="auto">
          <a:xfrm>
            <a:off x="3059113" y="3862388"/>
            <a:ext cx="649287" cy="1008062"/>
            <a:chOff x="1651" y="2533"/>
            <a:chExt cx="301" cy="484"/>
          </a:xfrm>
        </p:grpSpPr>
        <p:sp>
          <p:nvSpPr>
            <p:cNvPr id="58425" name="Line 17">
              <a:extLst>
                <a:ext uri="{FF2B5EF4-FFF2-40B4-BE49-F238E27FC236}">
                  <a16:creationId xmlns:a16="http://schemas.microsoft.com/office/drawing/2014/main" id="{1FF0580C-9E24-4C9B-9B33-F649994177BD}"/>
                </a:ext>
              </a:extLst>
            </p:cNvPr>
            <p:cNvSpPr>
              <a:spLocks noChangeShapeType="1"/>
            </p:cNvSpPr>
            <p:nvPr/>
          </p:nvSpPr>
          <p:spPr bwMode="auto">
            <a:xfrm>
              <a:off x="1651" y="2533"/>
              <a:ext cx="0" cy="408"/>
            </a:xfrm>
            <a:prstGeom prst="line">
              <a:avLst/>
            </a:prstGeom>
            <a:noFill/>
            <a:ln w="38100">
              <a:solidFill>
                <a:srgbClr val="FF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8426" name="Object 18">
              <a:extLst>
                <a:ext uri="{FF2B5EF4-FFF2-40B4-BE49-F238E27FC236}">
                  <a16:creationId xmlns:a16="http://schemas.microsoft.com/office/drawing/2014/main" id="{051D3BBB-A4A4-4FF5-967F-B2572410BF22}"/>
                </a:ext>
              </a:extLst>
            </p:cNvPr>
            <p:cNvGraphicFramePr>
              <a:graphicFrameLocks noChangeAspect="1"/>
            </p:cNvGraphicFramePr>
            <p:nvPr/>
          </p:nvGraphicFramePr>
          <p:xfrm>
            <a:off x="1716" y="2770"/>
            <a:ext cx="236" cy="247"/>
          </p:xfrm>
          <a:graphic>
            <a:graphicData uri="http://schemas.openxmlformats.org/presentationml/2006/ole">
              <mc:AlternateContent xmlns:mc="http://schemas.openxmlformats.org/markup-compatibility/2006">
                <mc:Choice xmlns:v="urn:schemas-microsoft-com:vml" Requires="v">
                  <p:oleObj spid="_x0000_s58435" name="公式" r:id="rId8" imgW="228452" imgH="253825" progId="Equation.3">
                    <p:embed/>
                  </p:oleObj>
                </mc:Choice>
                <mc:Fallback>
                  <p:oleObj name="公式" r:id="rId8" imgW="228452" imgH="253825" progId="Equation.3">
                    <p:embed/>
                    <p:pic>
                      <p:nvPicPr>
                        <p:cNvPr id="0"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16" y="2770"/>
                          <a:ext cx="236" cy="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 name="Group 19">
            <a:extLst>
              <a:ext uri="{FF2B5EF4-FFF2-40B4-BE49-F238E27FC236}">
                <a16:creationId xmlns:a16="http://schemas.microsoft.com/office/drawing/2014/main" id="{4AC98545-53C3-413B-A3F3-A0262E63C16C}"/>
              </a:ext>
            </a:extLst>
          </p:cNvPr>
          <p:cNvGrpSpPr>
            <a:grpSpLocks/>
          </p:cNvGrpSpPr>
          <p:nvPr/>
        </p:nvGrpSpPr>
        <p:grpSpPr bwMode="auto">
          <a:xfrm>
            <a:off x="1042988" y="5445125"/>
            <a:ext cx="2160587" cy="606425"/>
            <a:chOff x="2290" y="3475"/>
            <a:chExt cx="1638" cy="382"/>
          </a:xfrm>
        </p:grpSpPr>
        <p:sp>
          <p:nvSpPr>
            <p:cNvPr id="58423" name="Line 20">
              <a:extLst>
                <a:ext uri="{FF2B5EF4-FFF2-40B4-BE49-F238E27FC236}">
                  <a16:creationId xmlns:a16="http://schemas.microsoft.com/office/drawing/2014/main" id="{0A18F95E-38A4-46B2-9BDE-F7C1DCB00F9E}"/>
                </a:ext>
              </a:extLst>
            </p:cNvPr>
            <p:cNvSpPr>
              <a:spLocks noChangeShapeType="1"/>
            </p:cNvSpPr>
            <p:nvPr/>
          </p:nvSpPr>
          <p:spPr bwMode="auto">
            <a:xfrm>
              <a:off x="2290" y="3475"/>
              <a:ext cx="1543" cy="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8424" name="Object 21">
              <a:extLst>
                <a:ext uri="{FF2B5EF4-FFF2-40B4-BE49-F238E27FC236}">
                  <a16:creationId xmlns:a16="http://schemas.microsoft.com/office/drawing/2014/main" id="{FCC1EF2B-A14A-4D11-A2E7-47DDB5E3EE60}"/>
                </a:ext>
              </a:extLst>
            </p:cNvPr>
            <p:cNvGraphicFramePr>
              <a:graphicFrameLocks noChangeAspect="1"/>
            </p:cNvGraphicFramePr>
            <p:nvPr/>
          </p:nvGraphicFramePr>
          <p:xfrm>
            <a:off x="3606" y="3521"/>
            <a:ext cx="322" cy="336"/>
          </p:xfrm>
          <a:graphic>
            <a:graphicData uri="http://schemas.openxmlformats.org/presentationml/2006/ole">
              <mc:AlternateContent xmlns:mc="http://schemas.openxmlformats.org/markup-compatibility/2006">
                <mc:Choice xmlns:v="urn:schemas-microsoft-com:vml" Requires="v">
                  <p:oleObj spid="_x0000_s58436" name="公式" r:id="rId10" imgW="228452" imgH="253825" progId="Equation.3">
                    <p:embed/>
                  </p:oleObj>
                </mc:Choice>
                <mc:Fallback>
                  <p:oleObj name="公式" r:id="rId10" imgW="228452" imgH="253825" progId="Equation.3">
                    <p:embed/>
                    <p:pic>
                      <p:nvPicPr>
                        <p:cNvPr id="0" name="Object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06" y="3521"/>
                          <a:ext cx="322"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22">
            <a:extLst>
              <a:ext uri="{FF2B5EF4-FFF2-40B4-BE49-F238E27FC236}">
                <a16:creationId xmlns:a16="http://schemas.microsoft.com/office/drawing/2014/main" id="{F289C843-171D-4A3F-8BB6-20BAB4F585CB}"/>
              </a:ext>
            </a:extLst>
          </p:cNvPr>
          <p:cNvGrpSpPr>
            <a:grpSpLocks/>
          </p:cNvGrpSpPr>
          <p:nvPr/>
        </p:nvGrpSpPr>
        <p:grpSpPr bwMode="auto">
          <a:xfrm>
            <a:off x="2484438" y="3717925"/>
            <a:ext cx="592137" cy="1762125"/>
            <a:chOff x="1341" y="2443"/>
            <a:chExt cx="283" cy="974"/>
          </a:xfrm>
        </p:grpSpPr>
        <p:grpSp>
          <p:nvGrpSpPr>
            <p:cNvPr id="58419" name="Group 23">
              <a:extLst>
                <a:ext uri="{FF2B5EF4-FFF2-40B4-BE49-F238E27FC236}">
                  <a16:creationId xmlns:a16="http://schemas.microsoft.com/office/drawing/2014/main" id="{6819B9F9-055B-4E34-B82D-9EAD69A8EAA9}"/>
                </a:ext>
              </a:extLst>
            </p:cNvPr>
            <p:cNvGrpSpPr>
              <a:grpSpLocks/>
            </p:cNvGrpSpPr>
            <p:nvPr/>
          </p:nvGrpSpPr>
          <p:grpSpPr bwMode="auto">
            <a:xfrm>
              <a:off x="1341" y="2443"/>
              <a:ext cx="283" cy="974"/>
              <a:chOff x="1341" y="2443"/>
              <a:chExt cx="283" cy="974"/>
            </a:xfrm>
          </p:grpSpPr>
          <p:sp>
            <p:nvSpPr>
              <p:cNvPr id="58421" name="Line 24">
                <a:extLst>
                  <a:ext uri="{FF2B5EF4-FFF2-40B4-BE49-F238E27FC236}">
                    <a16:creationId xmlns:a16="http://schemas.microsoft.com/office/drawing/2014/main" id="{548D1E26-D176-4639-9B52-A93D0279F107}"/>
                  </a:ext>
                </a:extLst>
              </p:cNvPr>
              <p:cNvSpPr>
                <a:spLocks noChangeShapeType="1"/>
              </p:cNvSpPr>
              <p:nvPr/>
            </p:nvSpPr>
            <p:spPr bwMode="auto">
              <a:xfrm flipV="1">
                <a:off x="1603" y="2510"/>
                <a:ext cx="0" cy="907"/>
              </a:xfrm>
              <a:prstGeom prst="line">
                <a:avLst/>
              </a:prstGeom>
              <a:noFill/>
              <a:ln w="28575">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8422" name="Object 25">
                <a:extLst>
                  <a:ext uri="{FF2B5EF4-FFF2-40B4-BE49-F238E27FC236}">
                    <a16:creationId xmlns:a16="http://schemas.microsoft.com/office/drawing/2014/main" id="{4F29DF1D-BBA8-462E-A155-68375ADCC1D6}"/>
                  </a:ext>
                </a:extLst>
              </p:cNvPr>
              <p:cNvGraphicFramePr>
                <a:graphicFrameLocks noChangeAspect="1"/>
              </p:cNvGraphicFramePr>
              <p:nvPr/>
            </p:nvGraphicFramePr>
            <p:xfrm>
              <a:off x="1341" y="2443"/>
              <a:ext cx="283" cy="314"/>
            </p:xfrm>
            <a:graphic>
              <a:graphicData uri="http://schemas.openxmlformats.org/presentationml/2006/ole">
                <mc:AlternateContent xmlns:mc="http://schemas.openxmlformats.org/markup-compatibility/2006">
                  <mc:Choice xmlns:v="urn:schemas-microsoft-com:vml" Requires="v">
                    <p:oleObj spid="_x0000_s58437" name="公式" r:id="rId12" imgW="215826" imgH="253825" progId="Equation.3">
                      <p:embed/>
                    </p:oleObj>
                  </mc:Choice>
                  <mc:Fallback>
                    <p:oleObj name="公式" r:id="rId12" imgW="215826" imgH="253825" progId="Equation.3">
                      <p:embed/>
                      <p:pic>
                        <p:nvPicPr>
                          <p:cNvPr id="0" name="Object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41" y="2443"/>
                            <a:ext cx="283"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58420" name="Freeform 26">
              <a:extLst>
                <a:ext uri="{FF2B5EF4-FFF2-40B4-BE49-F238E27FC236}">
                  <a16:creationId xmlns:a16="http://schemas.microsoft.com/office/drawing/2014/main" id="{BF0895E0-AC0C-4F3F-A0D8-9B75D04531C1}"/>
                </a:ext>
              </a:extLst>
            </p:cNvPr>
            <p:cNvSpPr>
              <a:spLocks/>
            </p:cNvSpPr>
            <p:nvPr/>
          </p:nvSpPr>
          <p:spPr bwMode="auto">
            <a:xfrm>
              <a:off x="1484" y="3326"/>
              <a:ext cx="119" cy="91"/>
            </a:xfrm>
            <a:custGeom>
              <a:avLst/>
              <a:gdLst>
                <a:gd name="T0" fmla="*/ 116 w 120"/>
                <a:gd name="T1" fmla="*/ 0 h 96"/>
                <a:gd name="T2" fmla="*/ 0 w 120"/>
                <a:gd name="T3" fmla="*/ 0 h 96"/>
                <a:gd name="T4" fmla="*/ 0 w 120"/>
                <a:gd name="T5" fmla="*/ 78 h 96"/>
                <a:gd name="T6" fmla="*/ 0 60000 65536"/>
                <a:gd name="T7" fmla="*/ 0 60000 65536"/>
                <a:gd name="T8" fmla="*/ 0 60000 65536"/>
                <a:gd name="T9" fmla="*/ 0 w 120"/>
                <a:gd name="T10" fmla="*/ 0 h 96"/>
                <a:gd name="T11" fmla="*/ 120 w 120"/>
                <a:gd name="T12" fmla="*/ 96 h 96"/>
              </a:gdLst>
              <a:ahLst/>
              <a:cxnLst>
                <a:cxn ang="T6">
                  <a:pos x="T0" y="T1"/>
                </a:cxn>
                <a:cxn ang="T7">
                  <a:pos x="T2" y="T3"/>
                </a:cxn>
                <a:cxn ang="T8">
                  <a:pos x="T4" y="T5"/>
                </a:cxn>
              </a:cxnLst>
              <a:rect l="T9" t="T10" r="T11" b="T12"/>
              <a:pathLst>
                <a:path w="120" h="96">
                  <a:moveTo>
                    <a:pt x="120" y="0"/>
                  </a:moveTo>
                  <a:lnTo>
                    <a:pt x="0" y="0"/>
                  </a:lnTo>
                  <a:lnTo>
                    <a:pt x="0" y="96"/>
                  </a:lnTo>
                </a:path>
              </a:pathLst>
            </a:custGeom>
            <a:noFill/>
            <a:ln w="28575"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9" name="Group 27">
            <a:extLst>
              <a:ext uri="{FF2B5EF4-FFF2-40B4-BE49-F238E27FC236}">
                <a16:creationId xmlns:a16="http://schemas.microsoft.com/office/drawing/2014/main" id="{3A263A20-3946-41B8-BE96-8EEF551FCB89}"/>
              </a:ext>
            </a:extLst>
          </p:cNvPr>
          <p:cNvGrpSpPr>
            <a:grpSpLocks/>
          </p:cNvGrpSpPr>
          <p:nvPr/>
        </p:nvGrpSpPr>
        <p:grpSpPr bwMode="auto">
          <a:xfrm>
            <a:off x="1042988" y="4464050"/>
            <a:ext cx="2016125" cy="981075"/>
            <a:chOff x="703" y="3702"/>
            <a:chExt cx="1270" cy="618"/>
          </a:xfrm>
        </p:grpSpPr>
        <p:sp>
          <p:nvSpPr>
            <p:cNvPr id="58415" name="Freeform 28">
              <a:extLst>
                <a:ext uri="{FF2B5EF4-FFF2-40B4-BE49-F238E27FC236}">
                  <a16:creationId xmlns:a16="http://schemas.microsoft.com/office/drawing/2014/main" id="{37F12E98-7E0E-412D-9603-99BEAF0EA174}"/>
                </a:ext>
              </a:extLst>
            </p:cNvPr>
            <p:cNvSpPr>
              <a:spLocks/>
            </p:cNvSpPr>
            <p:nvPr/>
          </p:nvSpPr>
          <p:spPr bwMode="auto">
            <a:xfrm>
              <a:off x="703" y="3802"/>
              <a:ext cx="1270" cy="492"/>
            </a:xfrm>
            <a:custGeom>
              <a:avLst/>
              <a:gdLst>
                <a:gd name="T0" fmla="*/ 0 w 834"/>
                <a:gd name="T1" fmla="*/ 372 h 540"/>
                <a:gd name="T2" fmla="*/ 4485 w 834"/>
                <a:gd name="T3" fmla="*/ 0 h 540"/>
                <a:gd name="T4" fmla="*/ 0 60000 65536"/>
                <a:gd name="T5" fmla="*/ 0 60000 65536"/>
                <a:gd name="T6" fmla="*/ 0 w 834"/>
                <a:gd name="T7" fmla="*/ 0 h 540"/>
                <a:gd name="T8" fmla="*/ 834 w 834"/>
                <a:gd name="T9" fmla="*/ 540 h 540"/>
              </a:gdLst>
              <a:ahLst/>
              <a:cxnLst>
                <a:cxn ang="T4">
                  <a:pos x="T0" y="T1"/>
                </a:cxn>
                <a:cxn ang="T5">
                  <a:pos x="T2" y="T3"/>
                </a:cxn>
              </a:cxnLst>
              <a:rect l="T6" t="T7" r="T8" b="T9"/>
              <a:pathLst>
                <a:path w="834" h="540">
                  <a:moveTo>
                    <a:pt x="0" y="540"/>
                  </a:moveTo>
                  <a:lnTo>
                    <a:pt x="834" y="0"/>
                  </a:lnTo>
                </a:path>
              </a:pathLst>
            </a:custGeom>
            <a:noFill/>
            <a:ln w="28575" cmpd="sng">
              <a:solidFill>
                <a:srgbClr val="FF99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58416" name="Object 29">
              <a:extLst>
                <a:ext uri="{FF2B5EF4-FFF2-40B4-BE49-F238E27FC236}">
                  <a16:creationId xmlns:a16="http://schemas.microsoft.com/office/drawing/2014/main" id="{0E78885F-90BF-4F5A-9257-2AB63DFEFD34}"/>
                </a:ext>
              </a:extLst>
            </p:cNvPr>
            <p:cNvGraphicFramePr>
              <a:graphicFrameLocks noChangeAspect="1"/>
            </p:cNvGraphicFramePr>
            <p:nvPr/>
          </p:nvGraphicFramePr>
          <p:xfrm>
            <a:off x="1156" y="3702"/>
            <a:ext cx="189" cy="318"/>
          </p:xfrm>
          <a:graphic>
            <a:graphicData uri="http://schemas.openxmlformats.org/presentationml/2006/ole">
              <mc:AlternateContent xmlns:mc="http://schemas.openxmlformats.org/markup-compatibility/2006">
                <mc:Choice xmlns:v="urn:schemas-microsoft-com:vml" Requires="v">
                  <p:oleObj spid="_x0000_s58438" name="公式" r:id="rId14" imgW="164927" imgH="215988" progId="Equation.3">
                    <p:embed/>
                  </p:oleObj>
                </mc:Choice>
                <mc:Fallback>
                  <p:oleObj name="公式" r:id="rId14" imgW="164927" imgH="215988" progId="Equation.3">
                    <p:embed/>
                    <p:pic>
                      <p:nvPicPr>
                        <p:cNvPr id="0" name="Object 2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56" y="3702"/>
                          <a:ext cx="189" cy="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417" name="Freeform 30">
              <a:extLst>
                <a:ext uri="{FF2B5EF4-FFF2-40B4-BE49-F238E27FC236}">
                  <a16:creationId xmlns:a16="http://schemas.microsoft.com/office/drawing/2014/main" id="{BC793809-BAD8-47EA-A8ED-F6BF9387CF16}"/>
                </a:ext>
              </a:extLst>
            </p:cNvPr>
            <p:cNvSpPr>
              <a:spLocks/>
            </p:cNvSpPr>
            <p:nvPr/>
          </p:nvSpPr>
          <p:spPr bwMode="auto">
            <a:xfrm>
              <a:off x="991" y="4185"/>
              <a:ext cx="41" cy="101"/>
            </a:xfrm>
            <a:custGeom>
              <a:avLst/>
              <a:gdLst>
                <a:gd name="T0" fmla="*/ 0 w 27"/>
                <a:gd name="T1" fmla="*/ 0 h 111"/>
                <a:gd name="T2" fmla="*/ 112 w 27"/>
                <a:gd name="T3" fmla="*/ 39 h 111"/>
                <a:gd name="T4" fmla="*/ 143 w 27"/>
                <a:gd name="T5" fmla="*/ 76 h 111"/>
                <a:gd name="T6" fmla="*/ 0 60000 65536"/>
                <a:gd name="T7" fmla="*/ 0 60000 65536"/>
                <a:gd name="T8" fmla="*/ 0 60000 65536"/>
                <a:gd name="T9" fmla="*/ 0 w 27"/>
                <a:gd name="T10" fmla="*/ 0 h 111"/>
                <a:gd name="T11" fmla="*/ 27 w 27"/>
                <a:gd name="T12" fmla="*/ 111 h 111"/>
              </a:gdLst>
              <a:ahLst/>
              <a:cxnLst>
                <a:cxn ang="T6">
                  <a:pos x="T0" y="T1"/>
                </a:cxn>
                <a:cxn ang="T7">
                  <a:pos x="T2" y="T3"/>
                </a:cxn>
                <a:cxn ang="T8">
                  <a:pos x="T4" y="T5"/>
                </a:cxn>
              </a:cxnLst>
              <a:rect l="T9" t="T10" r="T11" b="T12"/>
              <a:pathLst>
                <a:path w="27" h="111">
                  <a:moveTo>
                    <a:pt x="0" y="0"/>
                  </a:moveTo>
                  <a:cubicBezTo>
                    <a:pt x="3" y="10"/>
                    <a:pt x="17" y="39"/>
                    <a:pt x="21" y="57"/>
                  </a:cubicBezTo>
                  <a:cubicBezTo>
                    <a:pt x="25" y="75"/>
                    <a:pt x="26" y="100"/>
                    <a:pt x="27" y="111"/>
                  </a:cubicBezTo>
                </a:path>
              </a:pathLst>
            </a:custGeom>
            <a:noFill/>
            <a:ln w="28575"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8418" name="Text Box 31">
              <a:extLst>
                <a:ext uri="{FF2B5EF4-FFF2-40B4-BE49-F238E27FC236}">
                  <a16:creationId xmlns:a16="http://schemas.microsoft.com/office/drawing/2014/main" id="{BF2BD886-126E-4EFB-93EC-1EF9772C6B24}"/>
                </a:ext>
              </a:extLst>
            </p:cNvPr>
            <p:cNvSpPr txBox="1">
              <a:spLocks noChangeArrowheads="1"/>
            </p:cNvSpPr>
            <p:nvPr/>
          </p:nvSpPr>
          <p:spPr bwMode="auto">
            <a:xfrm>
              <a:off x="1066" y="4032"/>
              <a:ext cx="43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400" i="1">
                  <a:solidFill>
                    <a:schemeClr val="bg1"/>
                  </a:solidFill>
                  <a:ea typeface="宋体" panose="02010600030101010101" pitchFamily="2" charset="-122"/>
                  <a:sym typeface="Symbol" panose="05050102010706020507" pitchFamily="18" charset="2"/>
                </a:rPr>
                <a:t></a:t>
              </a:r>
              <a:r>
                <a:rPr kumimoji="1" lang="en-US" altLang="zh-CN" sz="2400" i="1" baseline="-25000">
                  <a:solidFill>
                    <a:schemeClr val="bg1"/>
                  </a:solidFill>
                  <a:ea typeface="宋体" panose="02010600030101010101" pitchFamily="2" charset="-122"/>
                  <a:sym typeface="Symbol" panose="05050102010706020507" pitchFamily="18" charset="2"/>
                </a:rPr>
                <a:t>z</a:t>
              </a:r>
              <a:endParaRPr kumimoji="1" lang="en-US" altLang="zh-CN" sz="2400" i="1" baseline="-25000">
                <a:solidFill>
                  <a:schemeClr val="bg1"/>
                </a:solidFill>
                <a:ea typeface="宋体" panose="02010600030101010101" pitchFamily="2" charset="-122"/>
              </a:endParaRPr>
            </a:p>
          </p:txBody>
        </p:sp>
      </p:grpSp>
      <p:grpSp>
        <p:nvGrpSpPr>
          <p:cNvPr id="10" name="Group 32">
            <a:extLst>
              <a:ext uri="{FF2B5EF4-FFF2-40B4-BE49-F238E27FC236}">
                <a16:creationId xmlns:a16="http://schemas.microsoft.com/office/drawing/2014/main" id="{4EEDC63D-4DE2-457E-AFAA-8CB678565EC9}"/>
              </a:ext>
            </a:extLst>
          </p:cNvPr>
          <p:cNvGrpSpPr>
            <a:grpSpLocks/>
          </p:cNvGrpSpPr>
          <p:nvPr/>
        </p:nvGrpSpPr>
        <p:grpSpPr bwMode="auto">
          <a:xfrm>
            <a:off x="3059113" y="4652963"/>
            <a:ext cx="604837" cy="792162"/>
            <a:chOff x="1627" y="2918"/>
            <a:chExt cx="381" cy="499"/>
          </a:xfrm>
        </p:grpSpPr>
        <p:sp>
          <p:nvSpPr>
            <p:cNvPr id="58413" name="AutoShape 33">
              <a:extLst>
                <a:ext uri="{FF2B5EF4-FFF2-40B4-BE49-F238E27FC236}">
                  <a16:creationId xmlns:a16="http://schemas.microsoft.com/office/drawing/2014/main" id="{9579B97E-410E-43C1-A41B-D03CEDF08D51}"/>
                </a:ext>
              </a:extLst>
            </p:cNvPr>
            <p:cNvSpPr>
              <a:spLocks/>
            </p:cNvSpPr>
            <p:nvPr/>
          </p:nvSpPr>
          <p:spPr bwMode="auto">
            <a:xfrm>
              <a:off x="1627" y="2918"/>
              <a:ext cx="48" cy="499"/>
            </a:xfrm>
            <a:prstGeom prst="rightBrace">
              <a:avLst>
                <a:gd name="adj1" fmla="val 86632"/>
                <a:gd name="adj2" fmla="val 50000"/>
              </a:avLst>
            </a:prstGeom>
            <a:noFill/>
            <a:ln w="28575">
              <a:solidFill>
                <a:schemeClr val="bg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8414" name="Text Box 34">
              <a:extLst>
                <a:ext uri="{FF2B5EF4-FFF2-40B4-BE49-F238E27FC236}">
                  <a16:creationId xmlns:a16="http://schemas.microsoft.com/office/drawing/2014/main" id="{126377B9-2D95-4E28-A9F5-97473B241AAC}"/>
                </a:ext>
              </a:extLst>
            </p:cNvPr>
            <p:cNvSpPr txBox="1">
              <a:spLocks noChangeArrowheads="1"/>
            </p:cNvSpPr>
            <p:nvPr/>
          </p:nvSpPr>
          <p:spPr bwMode="auto">
            <a:xfrm>
              <a:off x="1627" y="3054"/>
              <a:ext cx="38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X</a:t>
              </a:r>
            </a:p>
          </p:txBody>
        </p:sp>
      </p:grpSp>
      <p:sp>
        <p:nvSpPr>
          <p:cNvPr id="691235" name="AutoShape 35">
            <a:extLst>
              <a:ext uri="{FF2B5EF4-FFF2-40B4-BE49-F238E27FC236}">
                <a16:creationId xmlns:a16="http://schemas.microsoft.com/office/drawing/2014/main" id="{64B4304F-7FF4-4154-9A65-5F27AB14B012}"/>
              </a:ext>
            </a:extLst>
          </p:cNvPr>
          <p:cNvSpPr>
            <a:spLocks noChangeArrowheads="1"/>
          </p:cNvSpPr>
          <p:nvPr/>
        </p:nvSpPr>
        <p:spPr bwMode="auto">
          <a:xfrm>
            <a:off x="539750" y="3644900"/>
            <a:ext cx="1187450" cy="1368425"/>
          </a:xfrm>
          <a:prstGeom prst="wedgeRoundRectCallout">
            <a:avLst>
              <a:gd name="adj1" fmla="val 78208"/>
              <a:gd name="adj2" fmla="val 66125"/>
              <a:gd name="adj3" fmla="val 16667"/>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Arial" panose="020B0604020202020204" pitchFamily="34" charset="0"/>
                <a:ea typeface="楷体_GB2312" panose="02010609030101010101" pitchFamily="49" charset="-122"/>
              </a:rPr>
              <a:t>电压三角形</a:t>
            </a:r>
          </a:p>
        </p:txBody>
      </p:sp>
      <p:graphicFrame>
        <p:nvGraphicFramePr>
          <p:cNvPr id="691236" name="Object 36">
            <a:extLst>
              <a:ext uri="{FF2B5EF4-FFF2-40B4-BE49-F238E27FC236}">
                <a16:creationId xmlns:a16="http://schemas.microsoft.com/office/drawing/2014/main" id="{D91BB003-BDC7-45E9-8BAB-AD27337C2AC0}"/>
              </a:ext>
            </a:extLst>
          </p:cNvPr>
          <p:cNvGraphicFramePr>
            <a:graphicFrameLocks noChangeAspect="1"/>
          </p:cNvGraphicFramePr>
          <p:nvPr/>
        </p:nvGraphicFramePr>
        <p:xfrm>
          <a:off x="3563938" y="3357563"/>
          <a:ext cx="4968875" cy="682625"/>
        </p:xfrm>
        <a:graphic>
          <a:graphicData uri="http://schemas.openxmlformats.org/presentationml/2006/ole">
            <mc:AlternateContent xmlns:mc="http://schemas.openxmlformats.org/markup-compatibility/2006">
              <mc:Choice xmlns:v="urn:schemas-microsoft-com:vml" Requires="v">
                <p:oleObj spid="_x0000_s58439" name="公式" r:id="rId16" imgW="2514600" imgH="304800" progId="Equation.3">
                  <p:embed/>
                </p:oleObj>
              </mc:Choice>
              <mc:Fallback>
                <p:oleObj name="公式" r:id="rId16" imgW="2514600" imgH="304800" progId="Equation.3">
                  <p:embed/>
                  <p:pic>
                    <p:nvPicPr>
                      <p:cNvPr id="0" name="Object 3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63938" y="3357563"/>
                        <a:ext cx="4968875" cy="682625"/>
                      </a:xfrm>
                      <a:prstGeom prst="rect">
                        <a:avLst/>
                      </a:prstGeom>
                      <a:gradFill rotWithShape="1">
                        <a:gsLst>
                          <a:gs pos="0">
                            <a:srgbClr val="0099FF"/>
                          </a:gs>
                          <a:gs pos="50000">
                            <a:schemeClr val="bg1"/>
                          </a:gs>
                          <a:gs pos="100000">
                            <a:srgbClr val="00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1" name="Group 37">
            <a:extLst>
              <a:ext uri="{FF2B5EF4-FFF2-40B4-BE49-F238E27FC236}">
                <a16:creationId xmlns:a16="http://schemas.microsoft.com/office/drawing/2014/main" id="{8E01C0E9-0873-48DA-917C-6E1EB28578B4}"/>
              </a:ext>
            </a:extLst>
          </p:cNvPr>
          <p:cNvGrpSpPr>
            <a:grpSpLocks/>
          </p:cNvGrpSpPr>
          <p:nvPr/>
        </p:nvGrpSpPr>
        <p:grpSpPr bwMode="auto">
          <a:xfrm>
            <a:off x="5759450" y="4076700"/>
            <a:ext cx="3384550" cy="2103438"/>
            <a:chOff x="3334" y="346"/>
            <a:chExt cx="2132" cy="1325"/>
          </a:xfrm>
        </p:grpSpPr>
        <p:sp>
          <p:nvSpPr>
            <p:cNvPr id="58392" name="Text Box 38">
              <a:extLst>
                <a:ext uri="{FF2B5EF4-FFF2-40B4-BE49-F238E27FC236}">
                  <a16:creationId xmlns:a16="http://schemas.microsoft.com/office/drawing/2014/main" id="{3EB6CB9D-9E56-4ED7-866D-625147E0A6D7}"/>
                </a:ext>
              </a:extLst>
            </p:cNvPr>
            <p:cNvSpPr txBox="1">
              <a:spLocks noChangeArrowheads="1"/>
            </p:cNvSpPr>
            <p:nvPr/>
          </p:nvSpPr>
          <p:spPr bwMode="auto">
            <a:xfrm>
              <a:off x="4604" y="935"/>
              <a:ext cx="86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L</a:t>
              </a:r>
              <a:r>
                <a:rPr kumimoji="1" lang="en-US" altLang="zh-CN" sz="2800" baseline="-25000">
                  <a:solidFill>
                    <a:schemeClr val="bg1"/>
                  </a:solidFill>
                  <a:ea typeface="宋体" panose="02010600030101010101" pitchFamily="2" charset="-122"/>
                </a:rPr>
                <a:t>eq</a:t>
              </a:r>
              <a:endParaRPr kumimoji="1" lang="en-US" altLang="zh-CN" sz="2800">
                <a:solidFill>
                  <a:schemeClr val="bg1"/>
                </a:solidFill>
                <a:ea typeface="宋体" panose="02010600030101010101" pitchFamily="2" charset="-122"/>
              </a:endParaRPr>
            </a:p>
          </p:txBody>
        </p:sp>
        <p:graphicFrame>
          <p:nvGraphicFramePr>
            <p:cNvPr id="58393" name="Object 39">
              <a:extLst>
                <a:ext uri="{FF2B5EF4-FFF2-40B4-BE49-F238E27FC236}">
                  <a16:creationId xmlns:a16="http://schemas.microsoft.com/office/drawing/2014/main" id="{E9D32FB0-84D0-411A-8D03-3E621C7BB8DF}"/>
                </a:ext>
              </a:extLst>
            </p:cNvPr>
            <p:cNvGraphicFramePr>
              <a:graphicFrameLocks noChangeAspect="1"/>
            </p:cNvGraphicFramePr>
            <p:nvPr/>
          </p:nvGraphicFramePr>
          <p:xfrm>
            <a:off x="4195" y="1026"/>
            <a:ext cx="313" cy="318"/>
          </p:xfrm>
          <a:graphic>
            <a:graphicData uri="http://schemas.openxmlformats.org/presentationml/2006/ole">
              <mc:AlternateContent xmlns:mc="http://schemas.openxmlformats.org/markup-compatibility/2006">
                <mc:Choice xmlns:v="urn:schemas-microsoft-com:vml" Requires="v">
                  <p:oleObj spid="_x0000_s58440" name="公式" r:id="rId18" imgW="241473" imgH="253825" progId="Equation.3">
                    <p:embed/>
                  </p:oleObj>
                </mc:Choice>
                <mc:Fallback>
                  <p:oleObj name="公式" r:id="rId18" imgW="241473" imgH="253825" progId="Equation.3">
                    <p:embed/>
                    <p:pic>
                      <p:nvPicPr>
                        <p:cNvPr id="0" name="Object 3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195" y="1026"/>
                          <a:ext cx="313"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94" name="Text Box 40">
              <a:extLst>
                <a:ext uri="{FF2B5EF4-FFF2-40B4-BE49-F238E27FC236}">
                  <a16:creationId xmlns:a16="http://schemas.microsoft.com/office/drawing/2014/main" id="{2C45DC9F-26EC-4107-AF0B-F9EB6DB6D888}"/>
                </a:ext>
              </a:extLst>
            </p:cNvPr>
            <p:cNvSpPr txBox="1">
              <a:spLocks noChangeArrowheads="1"/>
            </p:cNvSpPr>
            <p:nvPr/>
          </p:nvSpPr>
          <p:spPr bwMode="auto">
            <a:xfrm>
              <a:off x="3787" y="799"/>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58395" name="Text Box 41">
              <a:extLst>
                <a:ext uri="{FF2B5EF4-FFF2-40B4-BE49-F238E27FC236}">
                  <a16:creationId xmlns:a16="http://schemas.microsoft.com/office/drawing/2014/main" id="{D4E08087-5AD8-476E-88C2-5C4DD1FC5B58}"/>
                </a:ext>
              </a:extLst>
            </p:cNvPr>
            <p:cNvSpPr txBox="1">
              <a:spLocks noChangeArrowheads="1"/>
            </p:cNvSpPr>
            <p:nvPr/>
          </p:nvSpPr>
          <p:spPr bwMode="auto">
            <a:xfrm>
              <a:off x="3334" y="75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8396" name="Text Box 42">
              <a:extLst>
                <a:ext uri="{FF2B5EF4-FFF2-40B4-BE49-F238E27FC236}">
                  <a16:creationId xmlns:a16="http://schemas.microsoft.com/office/drawing/2014/main" id="{52E482FB-EA80-4A90-B852-A4689C401D7F}"/>
                </a:ext>
              </a:extLst>
            </p:cNvPr>
            <p:cNvSpPr txBox="1">
              <a:spLocks noChangeArrowheads="1"/>
            </p:cNvSpPr>
            <p:nvPr/>
          </p:nvSpPr>
          <p:spPr bwMode="auto">
            <a:xfrm>
              <a:off x="3334" y="1344"/>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8397" name="Line 43">
              <a:extLst>
                <a:ext uri="{FF2B5EF4-FFF2-40B4-BE49-F238E27FC236}">
                  <a16:creationId xmlns:a16="http://schemas.microsoft.com/office/drawing/2014/main" id="{F888630B-2961-495F-99B3-91638C38DDE1}"/>
                </a:ext>
              </a:extLst>
            </p:cNvPr>
            <p:cNvSpPr>
              <a:spLocks noChangeShapeType="1"/>
            </p:cNvSpPr>
            <p:nvPr/>
          </p:nvSpPr>
          <p:spPr bwMode="auto">
            <a:xfrm>
              <a:off x="3560" y="754"/>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8398" name="Text Box 44">
              <a:extLst>
                <a:ext uri="{FF2B5EF4-FFF2-40B4-BE49-F238E27FC236}">
                  <a16:creationId xmlns:a16="http://schemas.microsoft.com/office/drawing/2014/main" id="{FF224763-ADFC-4077-8F7F-A0E8422CCC19}"/>
                </a:ext>
              </a:extLst>
            </p:cNvPr>
            <p:cNvSpPr txBox="1">
              <a:spLocks noChangeArrowheads="1"/>
            </p:cNvSpPr>
            <p:nvPr/>
          </p:nvSpPr>
          <p:spPr bwMode="auto">
            <a:xfrm>
              <a:off x="3560" y="391"/>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8399" name="Text Box 45">
              <a:extLst>
                <a:ext uri="{FF2B5EF4-FFF2-40B4-BE49-F238E27FC236}">
                  <a16:creationId xmlns:a16="http://schemas.microsoft.com/office/drawing/2014/main" id="{488A32F0-24F7-423B-93AD-F2CE6D262D5C}"/>
                </a:ext>
              </a:extLst>
            </p:cNvPr>
            <p:cNvSpPr txBox="1">
              <a:spLocks noChangeArrowheads="1"/>
            </p:cNvSpPr>
            <p:nvPr/>
          </p:nvSpPr>
          <p:spPr bwMode="auto">
            <a:xfrm>
              <a:off x="4286" y="1253"/>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8400" name="Oval 46">
              <a:extLst>
                <a:ext uri="{FF2B5EF4-FFF2-40B4-BE49-F238E27FC236}">
                  <a16:creationId xmlns:a16="http://schemas.microsoft.com/office/drawing/2014/main" id="{013BDFFC-538E-41DF-B8CB-56117203AF50}"/>
                </a:ext>
              </a:extLst>
            </p:cNvPr>
            <p:cNvSpPr>
              <a:spLocks noChangeArrowheads="1"/>
            </p:cNvSpPr>
            <p:nvPr/>
          </p:nvSpPr>
          <p:spPr bwMode="auto">
            <a:xfrm>
              <a:off x="3490" y="1593"/>
              <a:ext cx="70"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8401" name="Oval 47">
              <a:extLst>
                <a:ext uri="{FF2B5EF4-FFF2-40B4-BE49-F238E27FC236}">
                  <a16:creationId xmlns:a16="http://schemas.microsoft.com/office/drawing/2014/main" id="{931B50B1-B9F0-41AB-9DED-67C60EAF9786}"/>
                </a:ext>
              </a:extLst>
            </p:cNvPr>
            <p:cNvSpPr>
              <a:spLocks noChangeArrowheads="1"/>
            </p:cNvSpPr>
            <p:nvPr/>
          </p:nvSpPr>
          <p:spPr bwMode="auto">
            <a:xfrm>
              <a:off x="3515" y="709"/>
              <a:ext cx="71"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8402" name="Text Box 48">
              <a:extLst>
                <a:ext uri="{FF2B5EF4-FFF2-40B4-BE49-F238E27FC236}">
                  <a16:creationId xmlns:a16="http://schemas.microsoft.com/office/drawing/2014/main" id="{C451C5E9-23D5-4CAE-86A3-91F33CDF523B}"/>
                </a:ext>
              </a:extLst>
            </p:cNvPr>
            <p:cNvSpPr txBox="1">
              <a:spLocks noChangeArrowheads="1"/>
            </p:cNvSpPr>
            <p:nvPr/>
          </p:nvSpPr>
          <p:spPr bwMode="auto">
            <a:xfrm>
              <a:off x="4241" y="75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8403" name="Text Box 49">
              <a:extLst>
                <a:ext uri="{FF2B5EF4-FFF2-40B4-BE49-F238E27FC236}">
                  <a16:creationId xmlns:a16="http://schemas.microsoft.com/office/drawing/2014/main" id="{D50BFFD0-3F1E-43E9-BC3F-3338A24137BA}"/>
                </a:ext>
              </a:extLst>
            </p:cNvPr>
            <p:cNvSpPr txBox="1">
              <a:spLocks noChangeArrowheads="1"/>
            </p:cNvSpPr>
            <p:nvPr/>
          </p:nvSpPr>
          <p:spPr bwMode="auto">
            <a:xfrm>
              <a:off x="4105" y="391"/>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8404" name="Line 50">
              <a:extLst>
                <a:ext uri="{FF2B5EF4-FFF2-40B4-BE49-F238E27FC236}">
                  <a16:creationId xmlns:a16="http://schemas.microsoft.com/office/drawing/2014/main" id="{9E0C9E1C-21C0-488D-A999-E1C56A130267}"/>
                </a:ext>
              </a:extLst>
            </p:cNvPr>
            <p:cNvSpPr>
              <a:spLocks noChangeShapeType="1"/>
            </p:cNvSpPr>
            <p:nvPr/>
          </p:nvSpPr>
          <p:spPr bwMode="auto">
            <a:xfrm>
              <a:off x="4513" y="1298"/>
              <a:ext cx="0" cy="31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05" name="Rectangle 51">
              <a:extLst>
                <a:ext uri="{FF2B5EF4-FFF2-40B4-BE49-F238E27FC236}">
                  <a16:creationId xmlns:a16="http://schemas.microsoft.com/office/drawing/2014/main" id="{4B6DAE2F-120F-41F9-9218-541F102173A6}"/>
                </a:ext>
              </a:extLst>
            </p:cNvPr>
            <p:cNvSpPr>
              <a:spLocks noChangeArrowheads="1"/>
            </p:cNvSpPr>
            <p:nvPr/>
          </p:nvSpPr>
          <p:spPr bwMode="auto">
            <a:xfrm>
              <a:off x="3787" y="70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8406" name="Line 52">
              <a:extLst>
                <a:ext uri="{FF2B5EF4-FFF2-40B4-BE49-F238E27FC236}">
                  <a16:creationId xmlns:a16="http://schemas.microsoft.com/office/drawing/2014/main" id="{785415D7-6B58-4315-953A-82176B3CBF0D}"/>
                </a:ext>
              </a:extLst>
            </p:cNvPr>
            <p:cNvSpPr>
              <a:spLocks noChangeShapeType="1"/>
            </p:cNvSpPr>
            <p:nvPr/>
          </p:nvSpPr>
          <p:spPr bwMode="auto">
            <a:xfrm>
              <a:off x="4513" y="754"/>
              <a:ext cx="0" cy="13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8407" name="Group 53">
              <a:extLst>
                <a:ext uri="{FF2B5EF4-FFF2-40B4-BE49-F238E27FC236}">
                  <a16:creationId xmlns:a16="http://schemas.microsoft.com/office/drawing/2014/main" id="{A9E118EB-218D-475C-AD97-D55106C815DB}"/>
                </a:ext>
              </a:extLst>
            </p:cNvPr>
            <p:cNvGrpSpPr>
              <a:grpSpLocks/>
            </p:cNvGrpSpPr>
            <p:nvPr/>
          </p:nvGrpSpPr>
          <p:grpSpPr bwMode="auto">
            <a:xfrm rot="5400000">
              <a:off x="4059" y="800"/>
              <a:ext cx="499" cy="590"/>
              <a:chOff x="476" y="663"/>
              <a:chExt cx="771" cy="862"/>
            </a:xfrm>
          </p:grpSpPr>
          <p:sp>
            <p:nvSpPr>
              <p:cNvPr id="58410" name="AutoShape 54">
                <a:extLst>
                  <a:ext uri="{FF2B5EF4-FFF2-40B4-BE49-F238E27FC236}">
                    <a16:creationId xmlns:a16="http://schemas.microsoft.com/office/drawing/2014/main" id="{E1C8C86D-6856-45CF-911C-7A9652FEED11}"/>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58411" name="AutoShape 55">
                <a:extLst>
                  <a:ext uri="{FF2B5EF4-FFF2-40B4-BE49-F238E27FC236}">
                    <a16:creationId xmlns:a16="http://schemas.microsoft.com/office/drawing/2014/main" id="{A3D466FC-2F93-4498-8C71-3EB3B9932082}"/>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58412" name="AutoShape 56">
                <a:extLst>
                  <a:ext uri="{FF2B5EF4-FFF2-40B4-BE49-F238E27FC236}">
                    <a16:creationId xmlns:a16="http://schemas.microsoft.com/office/drawing/2014/main" id="{FE979283-9B1B-4526-97AE-0E60536D2CCF}"/>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58408" name="Line 57">
              <a:extLst>
                <a:ext uri="{FF2B5EF4-FFF2-40B4-BE49-F238E27FC236}">
                  <a16:creationId xmlns:a16="http://schemas.microsoft.com/office/drawing/2014/main" id="{7DB57E81-B70F-4954-99C5-7E5DC63FDAC2}"/>
                </a:ext>
              </a:extLst>
            </p:cNvPr>
            <p:cNvSpPr>
              <a:spLocks noChangeShapeType="1"/>
            </p:cNvSpPr>
            <p:nvPr/>
          </p:nvSpPr>
          <p:spPr bwMode="auto">
            <a:xfrm>
              <a:off x="3560" y="1616"/>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8409" name="Object 58">
              <a:extLst>
                <a:ext uri="{FF2B5EF4-FFF2-40B4-BE49-F238E27FC236}">
                  <a16:creationId xmlns:a16="http://schemas.microsoft.com/office/drawing/2014/main" id="{ECCA1C5E-239E-4551-9EBF-E724B922D350}"/>
                </a:ext>
              </a:extLst>
            </p:cNvPr>
            <p:cNvGraphicFramePr>
              <a:graphicFrameLocks noChangeAspect="1"/>
            </p:cNvGraphicFramePr>
            <p:nvPr/>
          </p:nvGraphicFramePr>
          <p:xfrm>
            <a:off x="3787" y="346"/>
            <a:ext cx="347" cy="363"/>
          </p:xfrm>
          <a:graphic>
            <a:graphicData uri="http://schemas.openxmlformats.org/presentationml/2006/ole">
              <mc:AlternateContent xmlns:mc="http://schemas.openxmlformats.org/markup-compatibility/2006">
                <mc:Choice xmlns:v="urn:schemas-microsoft-com:vml" Requires="v">
                  <p:oleObj spid="_x0000_s58441" name="公式" r:id="rId20" imgW="228452" imgH="253825" progId="Equation.3">
                    <p:embed/>
                  </p:oleObj>
                </mc:Choice>
                <mc:Fallback>
                  <p:oleObj name="公式" r:id="rId20" imgW="228452" imgH="253825" progId="Equation.3">
                    <p:embed/>
                    <p:pic>
                      <p:nvPicPr>
                        <p:cNvPr id="0" name="Object 5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787" y="346"/>
                          <a:ext cx="347" cy="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 name="Group 59">
            <a:extLst>
              <a:ext uri="{FF2B5EF4-FFF2-40B4-BE49-F238E27FC236}">
                <a16:creationId xmlns:a16="http://schemas.microsoft.com/office/drawing/2014/main" id="{68D9306D-E77B-4CFD-B656-763C2BA28D85}"/>
              </a:ext>
            </a:extLst>
          </p:cNvPr>
          <p:cNvGrpSpPr>
            <a:grpSpLocks/>
          </p:cNvGrpSpPr>
          <p:nvPr/>
        </p:nvGrpSpPr>
        <p:grpSpPr bwMode="auto">
          <a:xfrm>
            <a:off x="4067175" y="4724400"/>
            <a:ext cx="1655763" cy="576263"/>
            <a:chOff x="793" y="3022"/>
            <a:chExt cx="1043" cy="363"/>
          </a:xfrm>
        </p:grpSpPr>
        <p:sp>
          <p:nvSpPr>
            <p:cNvPr id="58390" name="Line 60">
              <a:extLst>
                <a:ext uri="{FF2B5EF4-FFF2-40B4-BE49-F238E27FC236}">
                  <a16:creationId xmlns:a16="http://schemas.microsoft.com/office/drawing/2014/main" id="{194B7307-C84E-4CE3-8D20-5ED66171BD0F}"/>
                </a:ext>
              </a:extLst>
            </p:cNvPr>
            <p:cNvSpPr>
              <a:spLocks noChangeShapeType="1"/>
            </p:cNvSpPr>
            <p:nvPr/>
          </p:nvSpPr>
          <p:spPr bwMode="auto">
            <a:xfrm>
              <a:off x="930" y="3385"/>
              <a:ext cx="725"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391" name="Text Box 61">
              <a:extLst>
                <a:ext uri="{FF2B5EF4-FFF2-40B4-BE49-F238E27FC236}">
                  <a16:creationId xmlns:a16="http://schemas.microsoft.com/office/drawing/2014/main" id="{D891AA62-61B0-4CEC-A748-E65D75239BD1}"/>
                </a:ext>
              </a:extLst>
            </p:cNvPr>
            <p:cNvSpPr txBox="1">
              <a:spLocks noChangeArrowheads="1"/>
            </p:cNvSpPr>
            <p:nvPr/>
          </p:nvSpPr>
          <p:spPr bwMode="auto">
            <a:xfrm>
              <a:off x="793" y="3022"/>
              <a:ext cx="104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等效电路</a:t>
              </a:r>
            </a:p>
          </p:txBody>
        </p:sp>
      </p:grpSp>
      <p:grpSp>
        <p:nvGrpSpPr>
          <p:cNvPr id="58387" name="Group 62">
            <a:extLst>
              <a:ext uri="{FF2B5EF4-FFF2-40B4-BE49-F238E27FC236}">
                <a16:creationId xmlns:a16="http://schemas.microsoft.com/office/drawing/2014/main" id="{F50D8D30-2BC9-4561-ADE3-3C6F125465DC}"/>
              </a:ext>
            </a:extLst>
          </p:cNvPr>
          <p:cNvGrpSpPr>
            <a:grpSpLocks/>
          </p:cNvGrpSpPr>
          <p:nvPr/>
        </p:nvGrpSpPr>
        <p:grpSpPr bwMode="auto">
          <a:xfrm>
            <a:off x="6588125" y="6446838"/>
            <a:ext cx="792163" cy="366712"/>
            <a:chOff x="4649" y="4020"/>
            <a:chExt cx="499" cy="231"/>
          </a:xfrm>
        </p:grpSpPr>
        <p:pic>
          <p:nvPicPr>
            <p:cNvPr id="58388" name="Picture 63" descr="78900">
              <a:extLst>
                <a:ext uri="{FF2B5EF4-FFF2-40B4-BE49-F238E27FC236}">
                  <a16:creationId xmlns:a16="http://schemas.microsoft.com/office/drawing/2014/main" id="{01BD00BC-241B-43DB-B897-9D115E4813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9" name="Text Box 64">
              <a:hlinkClick r:id="" action="ppaction://hlinkshowjump?jump=firstslide"/>
              <a:extLst>
                <a:ext uri="{FF2B5EF4-FFF2-40B4-BE49-F238E27FC236}">
                  <a16:creationId xmlns:a16="http://schemas.microsoft.com/office/drawing/2014/main" id="{8D62E3E5-4FF4-47B0-B1A7-2967C2A9CA2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91205"/>
                                        </p:tgtEl>
                                        <p:attrNameLst>
                                          <p:attrName>style.visibility</p:attrName>
                                        </p:attrNameLst>
                                      </p:cBhvr>
                                      <p:to>
                                        <p:strVal val="visible"/>
                                      </p:to>
                                    </p:set>
                                    <p:anim calcmode="lin" valueType="num">
                                      <p:cBhvr additive="base">
                                        <p:cTn id="7" dur="500" fill="hold"/>
                                        <p:tgtEl>
                                          <p:spTgt spid="691205"/>
                                        </p:tgtEl>
                                        <p:attrNameLst>
                                          <p:attrName>ppt_x</p:attrName>
                                        </p:attrNameLst>
                                      </p:cBhvr>
                                      <p:tavLst>
                                        <p:tav tm="0">
                                          <p:val>
                                            <p:strVal val="0-#ppt_w/2"/>
                                          </p:val>
                                        </p:tav>
                                        <p:tav tm="100000">
                                          <p:val>
                                            <p:strVal val="#ppt_x"/>
                                          </p:val>
                                        </p:tav>
                                      </p:tavLst>
                                    </p:anim>
                                    <p:anim calcmode="lin" valueType="num">
                                      <p:cBhvr additive="base">
                                        <p:cTn id="8" dur="500" fill="hold"/>
                                        <p:tgtEl>
                                          <p:spTgt spid="69120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691206"/>
                                        </p:tgtEl>
                                        <p:attrNameLst>
                                          <p:attrName>style.visibility</p:attrName>
                                        </p:attrNameLst>
                                      </p:cBhvr>
                                      <p:to>
                                        <p:strVal val="visible"/>
                                      </p:to>
                                    </p:set>
                                    <p:animEffect transition="in" filter="wipe(left)">
                                      <p:cBhvr>
                                        <p:cTn id="13" dur="1000"/>
                                        <p:tgtEl>
                                          <p:spTgt spid="69120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691207"/>
                                        </p:tgtEl>
                                        <p:attrNameLst>
                                          <p:attrName>style.visibility</p:attrName>
                                        </p:attrNameLst>
                                      </p:cBhvr>
                                      <p:to>
                                        <p:strVal val="visible"/>
                                      </p:to>
                                    </p:set>
                                    <p:animEffect transition="in" filter="wipe(left)">
                                      <p:cBhvr>
                                        <p:cTn id="18" dur="1000"/>
                                        <p:tgtEl>
                                          <p:spTgt spid="69120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91215"/>
                                        </p:tgtEl>
                                        <p:attrNameLst>
                                          <p:attrName>style.visibility</p:attrName>
                                        </p:attrNameLst>
                                      </p:cBhvr>
                                      <p:to>
                                        <p:strVal val="visible"/>
                                      </p:to>
                                    </p:set>
                                    <p:anim calcmode="lin" valueType="num">
                                      <p:cBhvr additive="base">
                                        <p:cTn id="23" dur="500" fill="hold"/>
                                        <p:tgtEl>
                                          <p:spTgt spid="691215"/>
                                        </p:tgtEl>
                                        <p:attrNameLst>
                                          <p:attrName>ppt_x</p:attrName>
                                        </p:attrNameLst>
                                      </p:cBhvr>
                                      <p:tavLst>
                                        <p:tav tm="0">
                                          <p:val>
                                            <p:strVal val="0-#ppt_w/2"/>
                                          </p:val>
                                        </p:tav>
                                        <p:tav tm="100000">
                                          <p:val>
                                            <p:strVal val="#ppt_x"/>
                                          </p:val>
                                        </p:tav>
                                      </p:tavLst>
                                    </p:anim>
                                    <p:anim calcmode="lin" valueType="num">
                                      <p:cBhvr additive="base">
                                        <p:cTn id="24" dur="500" fill="hold"/>
                                        <p:tgtEl>
                                          <p:spTgt spid="691215"/>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500"/>
                            </p:stCondLst>
                            <p:childTnLst>
                              <p:par>
                                <p:cTn id="26" presetID="9" presetClass="entr" presetSubtype="0" fill="hold" nodeType="afterEffect">
                                  <p:stCondLst>
                                    <p:cond delay="0"/>
                                  </p:stCondLst>
                                  <p:childTnLst>
                                    <p:set>
                                      <p:cBhvr>
                                        <p:cTn id="27" dur="1" fill="hold">
                                          <p:stCondLst>
                                            <p:cond delay="0"/>
                                          </p:stCondLst>
                                        </p:cTn>
                                        <p:tgtEl>
                                          <p:spTgt spid="691208"/>
                                        </p:tgtEl>
                                        <p:attrNameLst>
                                          <p:attrName>style.visibility</p:attrName>
                                        </p:attrNameLst>
                                      </p:cBhvr>
                                      <p:to>
                                        <p:strVal val="visible"/>
                                      </p:to>
                                    </p:set>
                                    <p:animEffect transition="in" filter="dissolve">
                                      <p:cBhvr>
                                        <p:cTn id="28" dur="500"/>
                                        <p:tgtEl>
                                          <p:spTgt spid="69120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1000"/>
                                        <p:tgtEl>
                                          <p:spTgt spid="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1000"/>
                                        <p:tgtEl>
                                          <p:spTgt spid="6"/>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00"/>
                                        <p:tgtEl>
                                          <p:spTgt spid="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1"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up)">
                                      <p:cBhvr>
                                        <p:cTn id="48" dur="1000"/>
                                        <p:tgtEl>
                                          <p:spTgt spid="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linds(horizontal)">
                                      <p:cBhvr>
                                        <p:cTn id="53" dur="500"/>
                                        <p:tgtEl>
                                          <p:spTgt spid="10"/>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4"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down)">
                                      <p:cBhvr>
                                        <p:cTn id="58" dur="1000"/>
                                        <p:tgtEl>
                                          <p:spTgt spid="9"/>
                                        </p:tgtEl>
                                      </p:cBhvr>
                                    </p:animEffect>
                                  </p:childTnLst>
                                </p:cTn>
                              </p:par>
                            </p:childTnLst>
                          </p:cTn>
                        </p:par>
                        <p:par>
                          <p:cTn id="59" fill="hold" nodeType="afterGroup">
                            <p:stCondLst>
                              <p:cond delay="1000"/>
                            </p:stCondLst>
                            <p:childTnLst>
                              <p:par>
                                <p:cTn id="60" presetID="20" presetClass="entr" presetSubtype="0" fill="hold" grpId="0" nodeType="afterEffect">
                                  <p:stCondLst>
                                    <p:cond delay="0"/>
                                  </p:stCondLst>
                                  <p:childTnLst>
                                    <p:set>
                                      <p:cBhvr>
                                        <p:cTn id="61" dur="1" fill="hold">
                                          <p:stCondLst>
                                            <p:cond delay="0"/>
                                          </p:stCondLst>
                                        </p:cTn>
                                        <p:tgtEl>
                                          <p:spTgt spid="691235"/>
                                        </p:tgtEl>
                                        <p:attrNameLst>
                                          <p:attrName>style.visibility</p:attrName>
                                        </p:attrNameLst>
                                      </p:cBhvr>
                                      <p:to>
                                        <p:strVal val="visible"/>
                                      </p:to>
                                    </p:set>
                                    <p:animEffect transition="in" filter="wedge">
                                      <p:cBhvr>
                                        <p:cTn id="62" dur="2000"/>
                                        <p:tgtEl>
                                          <p:spTgt spid="691235"/>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2" fill="hold" nodeType="clickEffect">
                                  <p:stCondLst>
                                    <p:cond delay="0"/>
                                  </p:stCondLst>
                                  <p:childTnLst>
                                    <p:set>
                                      <p:cBhvr>
                                        <p:cTn id="66" dur="1" fill="hold">
                                          <p:stCondLst>
                                            <p:cond delay="0"/>
                                          </p:stCondLst>
                                        </p:cTn>
                                        <p:tgtEl>
                                          <p:spTgt spid="691236"/>
                                        </p:tgtEl>
                                        <p:attrNameLst>
                                          <p:attrName>style.visibility</p:attrName>
                                        </p:attrNameLst>
                                      </p:cBhvr>
                                      <p:to>
                                        <p:strVal val="visible"/>
                                      </p:to>
                                    </p:set>
                                    <p:anim calcmode="lin" valueType="num">
                                      <p:cBhvr additive="base">
                                        <p:cTn id="67" dur="500" fill="hold"/>
                                        <p:tgtEl>
                                          <p:spTgt spid="691236"/>
                                        </p:tgtEl>
                                        <p:attrNameLst>
                                          <p:attrName>ppt_x</p:attrName>
                                        </p:attrNameLst>
                                      </p:cBhvr>
                                      <p:tavLst>
                                        <p:tav tm="0">
                                          <p:val>
                                            <p:strVal val="1+#ppt_w/2"/>
                                          </p:val>
                                        </p:tav>
                                        <p:tav tm="100000">
                                          <p:val>
                                            <p:strVal val="#ppt_x"/>
                                          </p:val>
                                        </p:tav>
                                      </p:tavLst>
                                    </p:anim>
                                    <p:anim calcmode="lin" valueType="num">
                                      <p:cBhvr additive="base">
                                        <p:cTn id="68" dur="500" fill="hold"/>
                                        <p:tgtEl>
                                          <p:spTgt spid="691236"/>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12" presetClass="entr" presetSubtype="8" fill="hold"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slide(fromLeft)">
                                      <p:cBhvr>
                                        <p:cTn id="73" dur="500"/>
                                        <p:tgtEl>
                                          <p:spTgt spid="13"/>
                                        </p:tgtEl>
                                      </p:cBhvr>
                                    </p:animEffect>
                                  </p:childTnLst>
                                </p:cTn>
                              </p:par>
                            </p:childTnLst>
                          </p:cTn>
                        </p:par>
                        <p:par>
                          <p:cTn id="74" fill="hold" nodeType="afterGroup">
                            <p:stCondLst>
                              <p:cond delay="500"/>
                            </p:stCondLst>
                            <p:childTnLst>
                              <p:par>
                                <p:cTn id="75" presetID="3" presetClass="entr" presetSubtype="10" fill="hold"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blinds(horizontal)">
                                      <p:cBhvr>
                                        <p:cTn id="7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5" grpId="0" animBg="1" autoUpdateAnimBg="0"/>
      <p:bldP spid="691206" grpId="0" autoUpdateAnimBg="0"/>
      <p:bldP spid="691207" grpId="0" autoUpdateAnimBg="0"/>
      <p:bldP spid="691215" grpId="0" autoUpdateAnimBg="0"/>
      <p:bldP spid="69123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A7C6377-DEF1-48F5-A163-BB8967D15D60}"/>
              </a:ext>
            </a:extLst>
          </p:cNvPr>
          <p:cNvGrpSpPr>
            <a:grpSpLocks/>
          </p:cNvGrpSpPr>
          <p:nvPr/>
        </p:nvGrpSpPr>
        <p:grpSpPr bwMode="auto">
          <a:xfrm>
            <a:off x="900113" y="1628775"/>
            <a:ext cx="2862262" cy="431800"/>
            <a:chOff x="567" y="1162"/>
            <a:chExt cx="1803" cy="272"/>
          </a:xfrm>
        </p:grpSpPr>
        <p:graphicFrame>
          <p:nvGraphicFramePr>
            <p:cNvPr id="59482" name="Object 3">
              <a:extLst>
                <a:ext uri="{FF2B5EF4-FFF2-40B4-BE49-F238E27FC236}">
                  <a16:creationId xmlns:a16="http://schemas.microsoft.com/office/drawing/2014/main" id="{DAA0DBBE-F0E6-467D-B315-1958808C4410}"/>
                </a:ext>
              </a:extLst>
            </p:cNvPr>
            <p:cNvGraphicFramePr>
              <a:graphicFrameLocks noChangeAspect="1"/>
            </p:cNvGraphicFramePr>
            <p:nvPr/>
          </p:nvGraphicFramePr>
          <p:xfrm>
            <a:off x="2200" y="1162"/>
            <a:ext cx="170" cy="272"/>
          </p:xfrm>
          <a:graphic>
            <a:graphicData uri="http://schemas.openxmlformats.org/presentationml/2006/ole">
              <mc:AlternateContent xmlns:mc="http://schemas.openxmlformats.org/markup-compatibility/2006">
                <mc:Choice xmlns:v="urn:schemas-microsoft-com:vml" Requires="v">
                  <p:oleObj spid="_x0000_s59484" name="公式" r:id="rId3" imgW="114423" imgH="203375" progId="Equation.3">
                    <p:embed/>
                  </p:oleObj>
                </mc:Choice>
                <mc:Fallback>
                  <p:oleObj name="公式" r:id="rId3" imgW="114423" imgH="20337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0" y="1162"/>
                          <a:ext cx="170"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83" name="Line 4">
              <a:extLst>
                <a:ext uri="{FF2B5EF4-FFF2-40B4-BE49-F238E27FC236}">
                  <a16:creationId xmlns:a16="http://schemas.microsoft.com/office/drawing/2014/main" id="{4714140A-B29A-4FB5-AE5B-A970893373AA}"/>
                </a:ext>
              </a:extLst>
            </p:cNvPr>
            <p:cNvSpPr>
              <a:spLocks noChangeShapeType="1"/>
            </p:cNvSpPr>
            <p:nvPr/>
          </p:nvSpPr>
          <p:spPr bwMode="auto">
            <a:xfrm>
              <a:off x="567" y="1298"/>
              <a:ext cx="1587" cy="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692229" name="Text Box 5">
            <a:extLst>
              <a:ext uri="{FF2B5EF4-FFF2-40B4-BE49-F238E27FC236}">
                <a16:creationId xmlns:a16="http://schemas.microsoft.com/office/drawing/2014/main" id="{3530E6A4-25B3-49AB-A02D-8C1D94BAAB02}"/>
              </a:ext>
            </a:extLst>
          </p:cNvPr>
          <p:cNvSpPr txBox="1">
            <a:spLocks noChangeArrowheads="1"/>
          </p:cNvSpPr>
          <p:nvPr/>
        </p:nvSpPr>
        <p:spPr bwMode="auto">
          <a:xfrm>
            <a:off x="468313" y="333375"/>
            <a:ext cx="78486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2800" bIns="82800">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Clr>
                <a:srgbClr val="FFFF00"/>
              </a:buClr>
              <a:buSzPct val="90000"/>
              <a:buFontTx/>
              <a:buNone/>
            </a:pP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sz="2400" b="1">
                <a:solidFill>
                  <a:srgbClr val="FFFF00"/>
                </a:solidFill>
                <a:latin typeface="Symbol" panose="05050102010706020507" pitchFamily="18" charset="2"/>
                <a:ea typeface="宋体" panose="02010600030101010101" pitchFamily="2" charset="-122"/>
              </a:rPr>
              <a:t>3</a:t>
            </a: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L</a:t>
            </a:r>
            <a:r>
              <a:rPr kumimoji="1" lang="en-US" altLang="zh-CN">
                <a:solidFill>
                  <a:schemeClr val="bg1"/>
                </a:solidFill>
                <a:ea typeface="宋体" panose="02010600030101010101" pitchFamily="2" charset="-122"/>
              </a:rPr>
              <a:t>&lt;1</a:t>
            </a:r>
            <a:r>
              <a:rPr kumimoji="1" lang="en-US" altLang="zh-CN" i="1">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C</a:t>
            </a:r>
            <a:r>
              <a:rPr kumimoji="1" lang="zh-CN" altLang="en-US" i="1">
                <a:solidFill>
                  <a:schemeClr val="bg1"/>
                </a:solidFill>
                <a:ea typeface="宋体" panose="02010600030101010101" pitchFamily="2" charset="-122"/>
              </a:rPr>
              <a:t>，</a:t>
            </a:r>
            <a:r>
              <a:rPr kumimoji="1" lang="zh-CN" altLang="en-US">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X</a:t>
            </a:r>
            <a:r>
              <a:rPr kumimoji="1" lang="en-US" altLang="zh-CN">
                <a:solidFill>
                  <a:schemeClr val="bg1"/>
                </a:solidFill>
                <a:ea typeface="宋体" panose="02010600030101010101" pitchFamily="2" charset="-122"/>
              </a:rPr>
              <a:t>&lt;0</a:t>
            </a:r>
            <a:r>
              <a:rPr kumimoji="1" lang="zh-CN" altLang="en-US">
                <a:solidFill>
                  <a:schemeClr val="bg1"/>
                </a:solidFill>
                <a:ea typeface="宋体" panose="02010600030101010101" pitchFamily="2" charset="-122"/>
              </a:rPr>
              <a:t>， </a:t>
            </a:r>
            <a:r>
              <a:rPr kumimoji="1" lang="en-US" altLang="zh-CN" i="1">
                <a:solidFill>
                  <a:schemeClr val="bg1"/>
                </a:solidFill>
                <a:latin typeface="Symbol" panose="05050102010706020507" pitchFamily="18" charset="2"/>
                <a:ea typeface="宋体" panose="02010600030101010101" pitchFamily="2" charset="-122"/>
              </a:rPr>
              <a:t>j</a:t>
            </a:r>
            <a:r>
              <a:rPr kumimoji="1" lang="en-US" altLang="zh-CN" baseline="-25000">
                <a:solidFill>
                  <a:schemeClr val="bg1"/>
                </a:solidFill>
                <a:ea typeface="宋体" panose="02010600030101010101" pitchFamily="2" charset="-122"/>
              </a:rPr>
              <a:t>z </a:t>
            </a:r>
            <a:r>
              <a:rPr kumimoji="1" lang="en-US" altLang="zh-CN">
                <a:solidFill>
                  <a:schemeClr val="bg1"/>
                </a:solidFill>
                <a:ea typeface="宋体" panose="02010600030101010101" pitchFamily="2" charset="-122"/>
              </a:rPr>
              <a:t>&lt;0</a:t>
            </a:r>
            <a:r>
              <a:rPr kumimoji="1" lang="zh-CN" altLang="en-US">
                <a:solidFill>
                  <a:schemeClr val="bg1"/>
                </a:solidFill>
                <a:ea typeface="宋体" panose="02010600030101010101" pitchFamily="2" charset="-122"/>
              </a:rPr>
              <a:t>，</a:t>
            </a:r>
            <a:r>
              <a:rPr kumimoji="1" lang="zh-CN" altLang="en-US" sz="2800" b="1">
                <a:solidFill>
                  <a:srgbClr val="FFFF00"/>
                </a:solidFill>
                <a:ea typeface="楷体_GB2312" panose="02010609030101010101" pitchFamily="49" charset="-122"/>
              </a:rPr>
              <a:t>电路为容性，</a:t>
            </a:r>
          </a:p>
          <a:p>
            <a:pPr eaLnBrk="1" hangingPunct="1">
              <a:lnSpc>
                <a:spcPct val="120000"/>
              </a:lnSpc>
              <a:spcBef>
                <a:spcPct val="0"/>
              </a:spcBef>
              <a:buClr>
                <a:srgbClr val="FFFF00"/>
              </a:buClr>
              <a:buSzPct val="90000"/>
              <a:buFontTx/>
              <a:buNone/>
            </a:pPr>
            <a:r>
              <a:rPr kumimoji="1" lang="zh-CN" altLang="en-US" sz="2800" b="1">
                <a:solidFill>
                  <a:srgbClr val="FFFF00"/>
                </a:solidFill>
                <a:ea typeface="楷体_GB2312" panose="02010609030101010101" pitchFamily="49" charset="-122"/>
              </a:rPr>
              <a:t>         电压落后电流。</a:t>
            </a:r>
          </a:p>
        </p:txBody>
      </p:sp>
      <p:grpSp>
        <p:nvGrpSpPr>
          <p:cNvPr id="3" name="Group 6">
            <a:extLst>
              <a:ext uri="{FF2B5EF4-FFF2-40B4-BE49-F238E27FC236}">
                <a16:creationId xmlns:a16="http://schemas.microsoft.com/office/drawing/2014/main" id="{4462142A-2FD7-45DF-A9A4-3A883751D357}"/>
              </a:ext>
            </a:extLst>
          </p:cNvPr>
          <p:cNvGrpSpPr>
            <a:grpSpLocks/>
          </p:cNvGrpSpPr>
          <p:nvPr/>
        </p:nvGrpSpPr>
        <p:grpSpPr bwMode="auto">
          <a:xfrm>
            <a:off x="2843213" y="1844675"/>
            <a:ext cx="439737" cy="1973263"/>
            <a:chOff x="1791" y="1298"/>
            <a:chExt cx="277" cy="1243"/>
          </a:xfrm>
        </p:grpSpPr>
        <p:sp>
          <p:nvSpPr>
            <p:cNvPr id="59480" name="Line 7">
              <a:extLst>
                <a:ext uri="{FF2B5EF4-FFF2-40B4-BE49-F238E27FC236}">
                  <a16:creationId xmlns:a16="http://schemas.microsoft.com/office/drawing/2014/main" id="{0C5B97C6-184C-4F5F-B6D5-61943300E348}"/>
                </a:ext>
              </a:extLst>
            </p:cNvPr>
            <p:cNvSpPr>
              <a:spLocks noChangeShapeType="1"/>
            </p:cNvSpPr>
            <p:nvPr/>
          </p:nvSpPr>
          <p:spPr bwMode="auto">
            <a:xfrm>
              <a:off x="1791" y="1298"/>
              <a:ext cx="0" cy="1043"/>
            </a:xfrm>
            <a:prstGeom prst="line">
              <a:avLst/>
            </a:prstGeom>
            <a:noFill/>
            <a:ln w="38100">
              <a:solidFill>
                <a:srgbClr val="FF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81" name="Object 8">
              <a:extLst>
                <a:ext uri="{FF2B5EF4-FFF2-40B4-BE49-F238E27FC236}">
                  <a16:creationId xmlns:a16="http://schemas.microsoft.com/office/drawing/2014/main" id="{19F2F378-C49A-4531-AC90-F6A7C9D44939}"/>
                </a:ext>
              </a:extLst>
            </p:cNvPr>
            <p:cNvGraphicFramePr>
              <a:graphicFrameLocks noChangeAspect="1"/>
            </p:cNvGraphicFramePr>
            <p:nvPr/>
          </p:nvGraphicFramePr>
          <p:xfrm>
            <a:off x="1837" y="2160"/>
            <a:ext cx="231" cy="381"/>
          </p:xfrm>
          <a:graphic>
            <a:graphicData uri="http://schemas.openxmlformats.org/presentationml/2006/ole">
              <mc:AlternateContent xmlns:mc="http://schemas.openxmlformats.org/markup-compatibility/2006">
                <mc:Choice xmlns:v="urn:schemas-microsoft-com:vml" Requires="v">
                  <p:oleObj spid="_x0000_s59485" name="公式" r:id="rId5" imgW="228452" imgH="253825" progId="Equation.3">
                    <p:embed/>
                  </p:oleObj>
                </mc:Choice>
                <mc:Fallback>
                  <p:oleObj name="公式" r:id="rId5" imgW="228452" imgH="253825"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7" y="2160"/>
                          <a:ext cx="23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9">
            <a:extLst>
              <a:ext uri="{FF2B5EF4-FFF2-40B4-BE49-F238E27FC236}">
                <a16:creationId xmlns:a16="http://schemas.microsoft.com/office/drawing/2014/main" id="{46E9AAAD-89B9-428F-A2DF-8D12B45A36AF}"/>
              </a:ext>
            </a:extLst>
          </p:cNvPr>
          <p:cNvGrpSpPr>
            <a:grpSpLocks/>
          </p:cNvGrpSpPr>
          <p:nvPr/>
        </p:nvGrpSpPr>
        <p:grpSpPr bwMode="auto">
          <a:xfrm>
            <a:off x="900113" y="1844675"/>
            <a:ext cx="1943100" cy="576263"/>
            <a:chOff x="768" y="3417"/>
            <a:chExt cx="859" cy="284"/>
          </a:xfrm>
        </p:grpSpPr>
        <p:sp>
          <p:nvSpPr>
            <p:cNvPr id="59478" name="Line 10">
              <a:extLst>
                <a:ext uri="{FF2B5EF4-FFF2-40B4-BE49-F238E27FC236}">
                  <a16:creationId xmlns:a16="http://schemas.microsoft.com/office/drawing/2014/main" id="{5AEDFA60-D9F1-4E67-B0D4-20AE08144FE8}"/>
                </a:ext>
              </a:extLst>
            </p:cNvPr>
            <p:cNvSpPr>
              <a:spLocks noChangeShapeType="1"/>
            </p:cNvSpPr>
            <p:nvPr/>
          </p:nvSpPr>
          <p:spPr bwMode="auto">
            <a:xfrm>
              <a:off x="768" y="3417"/>
              <a:ext cx="859"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79" name="Object 11">
              <a:extLst>
                <a:ext uri="{FF2B5EF4-FFF2-40B4-BE49-F238E27FC236}">
                  <a16:creationId xmlns:a16="http://schemas.microsoft.com/office/drawing/2014/main" id="{B5A0FEB5-99EE-44CA-A722-4DA6664EDF95}"/>
                </a:ext>
              </a:extLst>
            </p:cNvPr>
            <p:cNvGraphicFramePr>
              <a:graphicFrameLocks noChangeAspect="1"/>
            </p:cNvGraphicFramePr>
            <p:nvPr/>
          </p:nvGraphicFramePr>
          <p:xfrm>
            <a:off x="1381" y="3444"/>
            <a:ext cx="245" cy="257"/>
          </p:xfrm>
          <a:graphic>
            <a:graphicData uri="http://schemas.openxmlformats.org/presentationml/2006/ole">
              <mc:AlternateContent xmlns:mc="http://schemas.openxmlformats.org/markup-compatibility/2006">
                <mc:Choice xmlns:v="urn:schemas-microsoft-com:vml" Requires="v">
                  <p:oleObj spid="_x0000_s59486" name="公式" r:id="rId7" imgW="228452" imgH="253825" progId="Equation.3">
                    <p:embed/>
                  </p:oleObj>
                </mc:Choice>
                <mc:Fallback>
                  <p:oleObj name="公式" r:id="rId7" imgW="228452" imgH="253825"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81" y="3444"/>
                          <a:ext cx="245" cy="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12">
            <a:extLst>
              <a:ext uri="{FF2B5EF4-FFF2-40B4-BE49-F238E27FC236}">
                <a16:creationId xmlns:a16="http://schemas.microsoft.com/office/drawing/2014/main" id="{1A226F83-C2DF-4C1C-9557-FB8C2008924E}"/>
              </a:ext>
            </a:extLst>
          </p:cNvPr>
          <p:cNvGrpSpPr>
            <a:grpSpLocks/>
          </p:cNvGrpSpPr>
          <p:nvPr/>
        </p:nvGrpSpPr>
        <p:grpSpPr bwMode="auto">
          <a:xfrm>
            <a:off x="2843213" y="2636838"/>
            <a:ext cx="649287" cy="790575"/>
            <a:chOff x="2458" y="2089"/>
            <a:chExt cx="409" cy="498"/>
          </a:xfrm>
        </p:grpSpPr>
        <p:sp>
          <p:nvSpPr>
            <p:cNvPr id="59476" name="Line 13">
              <a:extLst>
                <a:ext uri="{FF2B5EF4-FFF2-40B4-BE49-F238E27FC236}">
                  <a16:creationId xmlns:a16="http://schemas.microsoft.com/office/drawing/2014/main" id="{CA4629A0-B4E2-427E-AA97-BC2FB887CF8D}"/>
                </a:ext>
              </a:extLst>
            </p:cNvPr>
            <p:cNvSpPr>
              <a:spLocks noChangeShapeType="1"/>
            </p:cNvSpPr>
            <p:nvPr/>
          </p:nvSpPr>
          <p:spPr bwMode="auto">
            <a:xfrm flipV="1">
              <a:off x="2458" y="2089"/>
              <a:ext cx="0" cy="498"/>
            </a:xfrm>
            <a:prstGeom prst="line">
              <a:avLst/>
            </a:prstGeom>
            <a:noFill/>
            <a:ln w="38100">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77" name="Object 14">
              <a:extLst>
                <a:ext uri="{FF2B5EF4-FFF2-40B4-BE49-F238E27FC236}">
                  <a16:creationId xmlns:a16="http://schemas.microsoft.com/office/drawing/2014/main" id="{65BB9862-8FE3-4951-85EA-BF25E4530FF4}"/>
                </a:ext>
              </a:extLst>
            </p:cNvPr>
            <p:cNvGraphicFramePr>
              <a:graphicFrameLocks noChangeAspect="1"/>
            </p:cNvGraphicFramePr>
            <p:nvPr/>
          </p:nvGraphicFramePr>
          <p:xfrm>
            <a:off x="2517" y="2115"/>
            <a:ext cx="350" cy="351"/>
          </p:xfrm>
          <a:graphic>
            <a:graphicData uri="http://schemas.openxmlformats.org/presentationml/2006/ole">
              <mc:AlternateContent xmlns:mc="http://schemas.openxmlformats.org/markup-compatibility/2006">
                <mc:Choice xmlns:v="urn:schemas-microsoft-com:vml" Requires="v">
                  <p:oleObj spid="_x0000_s59487" name="公式" r:id="rId9" imgW="215826" imgH="253825" progId="Equation.3">
                    <p:embed/>
                  </p:oleObj>
                </mc:Choice>
                <mc:Fallback>
                  <p:oleObj name="公式" r:id="rId9" imgW="215826" imgH="253825"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17" y="2115"/>
                          <a:ext cx="350" cy="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 name="Group 15">
            <a:extLst>
              <a:ext uri="{FF2B5EF4-FFF2-40B4-BE49-F238E27FC236}">
                <a16:creationId xmlns:a16="http://schemas.microsoft.com/office/drawing/2014/main" id="{31482E2E-1E9C-4628-97CF-8EBE30686697}"/>
              </a:ext>
            </a:extLst>
          </p:cNvPr>
          <p:cNvGrpSpPr>
            <a:grpSpLocks/>
          </p:cNvGrpSpPr>
          <p:nvPr/>
        </p:nvGrpSpPr>
        <p:grpSpPr bwMode="auto">
          <a:xfrm>
            <a:off x="1042988" y="1628775"/>
            <a:ext cx="1728787" cy="1246188"/>
            <a:chOff x="657" y="1162"/>
            <a:chExt cx="1089" cy="785"/>
          </a:xfrm>
        </p:grpSpPr>
        <p:sp>
          <p:nvSpPr>
            <p:cNvPr id="59472" name="Freeform 16">
              <a:extLst>
                <a:ext uri="{FF2B5EF4-FFF2-40B4-BE49-F238E27FC236}">
                  <a16:creationId xmlns:a16="http://schemas.microsoft.com/office/drawing/2014/main" id="{1D0F6795-95FB-4CD0-A960-17C8CD5B170E}"/>
                </a:ext>
              </a:extLst>
            </p:cNvPr>
            <p:cNvSpPr>
              <a:spLocks/>
            </p:cNvSpPr>
            <p:nvPr/>
          </p:nvSpPr>
          <p:spPr bwMode="auto">
            <a:xfrm rot="4554952">
              <a:off x="809" y="1010"/>
              <a:ext cx="785" cy="1089"/>
            </a:xfrm>
            <a:custGeom>
              <a:avLst/>
              <a:gdLst>
                <a:gd name="T0" fmla="*/ 0 w 834"/>
                <a:gd name="T1" fmla="*/ 8932 h 540"/>
                <a:gd name="T2" fmla="*/ 655 w 834"/>
                <a:gd name="T3" fmla="*/ 0 h 540"/>
                <a:gd name="T4" fmla="*/ 0 60000 65536"/>
                <a:gd name="T5" fmla="*/ 0 60000 65536"/>
                <a:gd name="T6" fmla="*/ 0 w 834"/>
                <a:gd name="T7" fmla="*/ 0 h 540"/>
                <a:gd name="T8" fmla="*/ 834 w 834"/>
                <a:gd name="T9" fmla="*/ 540 h 540"/>
              </a:gdLst>
              <a:ahLst/>
              <a:cxnLst>
                <a:cxn ang="T4">
                  <a:pos x="T0" y="T1"/>
                </a:cxn>
                <a:cxn ang="T5">
                  <a:pos x="T2" y="T3"/>
                </a:cxn>
              </a:cxnLst>
              <a:rect l="T6" t="T7" r="T8" b="T9"/>
              <a:pathLst>
                <a:path w="834" h="540">
                  <a:moveTo>
                    <a:pt x="0" y="540"/>
                  </a:moveTo>
                  <a:lnTo>
                    <a:pt x="834" y="0"/>
                  </a:lnTo>
                </a:path>
              </a:pathLst>
            </a:custGeom>
            <a:noFill/>
            <a:ln w="38100" cmpd="sng">
              <a:solidFill>
                <a:srgbClr val="FF99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59473" name="Object 17">
              <a:extLst>
                <a:ext uri="{FF2B5EF4-FFF2-40B4-BE49-F238E27FC236}">
                  <a16:creationId xmlns:a16="http://schemas.microsoft.com/office/drawing/2014/main" id="{BAC77157-9DD1-4C35-8886-04A10625183D}"/>
                </a:ext>
              </a:extLst>
            </p:cNvPr>
            <p:cNvGraphicFramePr>
              <a:graphicFrameLocks noChangeAspect="1"/>
            </p:cNvGraphicFramePr>
            <p:nvPr/>
          </p:nvGraphicFramePr>
          <p:xfrm>
            <a:off x="839" y="1525"/>
            <a:ext cx="223" cy="318"/>
          </p:xfrm>
          <a:graphic>
            <a:graphicData uri="http://schemas.openxmlformats.org/presentationml/2006/ole">
              <mc:AlternateContent xmlns:mc="http://schemas.openxmlformats.org/markup-compatibility/2006">
                <mc:Choice xmlns:v="urn:schemas-microsoft-com:vml" Requires="v">
                  <p:oleObj spid="_x0000_s59488" name="公式" r:id="rId11" imgW="164927" imgH="215988" progId="Equation.3">
                    <p:embed/>
                  </p:oleObj>
                </mc:Choice>
                <mc:Fallback>
                  <p:oleObj name="公式" r:id="rId11" imgW="164927" imgH="215988" progId="Equation.3">
                    <p:embed/>
                    <p:pic>
                      <p:nvPicPr>
                        <p:cNvPr id="0"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9" y="1525"/>
                          <a:ext cx="223" cy="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9474" name="Freeform 18">
              <a:extLst>
                <a:ext uri="{FF2B5EF4-FFF2-40B4-BE49-F238E27FC236}">
                  <a16:creationId xmlns:a16="http://schemas.microsoft.com/office/drawing/2014/main" id="{C03F088F-818F-4589-ABBB-2B3E33F65CFD}"/>
                </a:ext>
              </a:extLst>
            </p:cNvPr>
            <p:cNvSpPr>
              <a:spLocks/>
            </p:cNvSpPr>
            <p:nvPr/>
          </p:nvSpPr>
          <p:spPr bwMode="auto">
            <a:xfrm>
              <a:off x="839" y="1298"/>
              <a:ext cx="45" cy="136"/>
            </a:xfrm>
            <a:custGeom>
              <a:avLst/>
              <a:gdLst>
                <a:gd name="T0" fmla="*/ 0 w 27"/>
                <a:gd name="T1" fmla="*/ 0 h 111"/>
                <a:gd name="T2" fmla="*/ 162 w 27"/>
                <a:gd name="T3" fmla="*/ 129 h 111"/>
                <a:gd name="T4" fmla="*/ 208 w 27"/>
                <a:gd name="T5" fmla="*/ 251 h 111"/>
                <a:gd name="T6" fmla="*/ 0 60000 65536"/>
                <a:gd name="T7" fmla="*/ 0 60000 65536"/>
                <a:gd name="T8" fmla="*/ 0 60000 65536"/>
                <a:gd name="T9" fmla="*/ 0 w 27"/>
                <a:gd name="T10" fmla="*/ 0 h 111"/>
                <a:gd name="T11" fmla="*/ 27 w 27"/>
                <a:gd name="T12" fmla="*/ 111 h 111"/>
              </a:gdLst>
              <a:ahLst/>
              <a:cxnLst>
                <a:cxn ang="T6">
                  <a:pos x="T0" y="T1"/>
                </a:cxn>
                <a:cxn ang="T7">
                  <a:pos x="T2" y="T3"/>
                </a:cxn>
                <a:cxn ang="T8">
                  <a:pos x="T4" y="T5"/>
                </a:cxn>
              </a:cxnLst>
              <a:rect l="T9" t="T10" r="T11" b="T12"/>
              <a:pathLst>
                <a:path w="27" h="111">
                  <a:moveTo>
                    <a:pt x="0" y="0"/>
                  </a:moveTo>
                  <a:cubicBezTo>
                    <a:pt x="3" y="10"/>
                    <a:pt x="17" y="39"/>
                    <a:pt x="21" y="57"/>
                  </a:cubicBezTo>
                  <a:cubicBezTo>
                    <a:pt x="25" y="75"/>
                    <a:pt x="26" y="100"/>
                    <a:pt x="27" y="111"/>
                  </a:cubicBezTo>
                </a:path>
              </a:pathLst>
            </a:custGeom>
            <a:noFill/>
            <a:ln w="38100"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75" name="Text Box 19">
              <a:extLst>
                <a:ext uri="{FF2B5EF4-FFF2-40B4-BE49-F238E27FC236}">
                  <a16:creationId xmlns:a16="http://schemas.microsoft.com/office/drawing/2014/main" id="{F09F225C-9F7F-497A-A05D-022C37E29D2E}"/>
                </a:ext>
              </a:extLst>
            </p:cNvPr>
            <p:cNvSpPr txBox="1">
              <a:spLocks noChangeArrowheads="1"/>
            </p:cNvSpPr>
            <p:nvPr/>
          </p:nvSpPr>
          <p:spPr bwMode="auto">
            <a:xfrm>
              <a:off x="930" y="1207"/>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400" i="1">
                  <a:solidFill>
                    <a:schemeClr val="bg1"/>
                  </a:solidFill>
                  <a:ea typeface="宋体" panose="02010600030101010101" pitchFamily="2" charset="-122"/>
                  <a:sym typeface="Symbol" panose="05050102010706020507" pitchFamily="18" charset="2"/>
                </a:rPr>
                <a:t></a:t>
              </a:r>
              <a:r>
                <a:rPr kumimoji="1" lang="en-US" altLang="zh-CN" sz="2400" i="1" baseline="-25000">
                  <a:solidFill>
                    <a:schemeClr val="bg1"/>
                  </a:solidFill>
                  <a:ea typeface="宋体" panose="02010600030101010101" pitchFamily="2" charset="-122"/>
                  <a:sym typeface="Symbol" panose="05050102010706020507" pitchFamily="18" charset="2"/>
                </a:rPr>
                <a:t>z</a:t>
              </a:r>
              <a:endParaRPr kumimoji="1" lang="en-US" altLang="zh-CN" sz="2400" i="1" baseline="-25000">
                <a:solidFill>
                  <a:schemeClr val="bg1"/>
                </a:solidFill>
                <a:ea typeface="宋体" panose="02010600030101010101" pitchFamily="2" charset="-122"/>
              </a:endParaRPr>
            </a:p>
          </p:txBody>
        </p:sp>
      </p:grpSp>
      <p:grpSp>
        <p:nvGrpSpPr>
          <p:cNvPr id="7" name="Group 20">
            <a:extLst>
              <a:ext uri="{FF2B5EF4-FFF2-40B4-BE49-F238E27FC236}">
                <a16:creationId xmlns:a16="http://schemas.microsoft.com/office/drawing/2014/main" id="{86651587-8929-487A-80B4-0D7C6D10E21D}"/>
              </a:ext>
            </a:extLst>
          </p:cNvPr>
          <p:cNvGrpSpPr>
            <a:grpSpLocks/>
          </p:cNvGrpSpPr>
          <p:nvPr/>
        </p:nvGrpSpPr>
        <p:grpSpPr bwMode="auto">
          <a:xfrm>
            <a:off x="2843213" y="1844675"/>
            <a:ext cx="604837" cy="792163"/>
            <a:chOff x="1627" y="2918"/>
            <a:chExt cx="381" cy="499"/>
          </a:xfrm>
        </p:grpSpPr>
        <p:sp>
          <p:nvSpPr>
            <p:cNvPr id="59470" name="AutoShape 21">
              <a:extLst>
                <a:ext uri="{FF2B5EF4-FFF2-40B4-BE49-F238E27FC236}">
                  <a16:creationId xmlns:a16="http://schemas.microsoft.com/office/drawing/2014/main" id="{B09724E9-FBBB-4716-8492-641B162F3338}"/>
                </a:ext>
              </a:extLst>
            </p:cNvPr>
            <p:cNvSpPr>
              <a:spLocks/>
            </p:cNvSpPr>
            <p:nvPr/>
          </p:nvSpPr>
          <p:spPr bwMode="auto">
            <a:xfrm>
              <a:off x="1627" y="2918"/>
              <a:ext cx="48" cy="499"/>
            </a:xfrm>
            <a:prstGeom prst="rightBrace">
              <a:avLst>
                <a:gd name="adj1" fmla="val 86632"/>
                <a:gd name="adj2" fmla="val 50000"/>
              </a:avLst>
            </a:prstGeom>
            <a:noFill/>
            <a:ln w="38100">
              <a:solidFill>
                <a:schemeClr val="bg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9471" name="Text Box 22">
              <a:extLst>
                <a:ext uri="{FF2B5EF4-FFF2-40B4-BE49-F238E27FC236}">
                  <a16:creationId xmlns:a16="http://schemas.microsoft.com/office/drawing/2014/main" id="{381D8011-CF77-48C8-B9E6-EA201D5D9342}"/>
                </a:ext>
              </a:extLst>
            </p:cNvPr>
            <p:cNvSpPr txBox="1">
              <a:spLocks noChangeArrowheads="1"/>
            </p:cNvSpPr>
            <p:nvPr/>
          </p:nvSpPr>
          <p:spPr bwMode="auto">
            <a:xfrm>
              <a:off x="1627" y="3054"/>
              <a:ext cx="38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X</a:t>
              </a:r>
            </a:p>
          </p:txBody>
        </p:sp>
      </p:grpSp>
      <p:grpSp>
        <p:nvGrpSpPr>
          <p:cNvPr id="8" name="Group 23">
            <a:extLst>
              <a:ext uri="{FF2B5EF4-FFF2-40B4-BE49-F238E27FC236}">
                <a16:creationId xmlns:a16="http://schemas.microsoft.com/office/drawing/2014/main" id="{E54C9AFA-EE79-4156-B04B-B3AB365B3C26}"/>
              </a:ext>
            </a:extLst>
          </p:cNvPr>
          <p:cNvGrpSpPr>
            <a:grpSpLocks/>
          </p:cNvGrpSpPr>
          <p:nvPr/>
        </p:nvGrpSpPr>
        <p:grpSpPr bwMode="auto">
          <a:xfrm>
            <a:off x="3779838" y="2636838"/>
            <a:ext cx="1655762" cy="576262"/>
            <a:chOff x="793" y="3022"/>
            <a:chExt cx="1043" cy="363"/>
          </a:xfrm>
        </p:grpSpPr>
        <p:sp>
          <p:nvSpPr>
            <p:cNvPr id="59468" name="Line 24">
              <a:extLst>
                <a:ext uri="{FF2B5EF4-FFF2-40B4-BE49-F238E27FC236}">
                  <a16:creationId xmlns:a16="http://schemas.microsoft.com/office/drawing/2014/main" id="{BD0C6DBB-6279-446A-9134-11CFDB06FC72}"/>
                </a:ext>
              </a:extLst>
            </p:cNvPr>
            <p:cNvSpPr>
              <a:spLocks noChangeShapeType="1"/>
            </p:cNvSpPr>
            <p:nvPr/>
          </p:nvSpPr>
          <p:spPr bwMode="auto">
            <a:xfrm>
              <a:off x="930" y="3385"/>
              <a:ext cx="725"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9469" name="Text Box 25">
              <a:extLst>
                <a:ext uri="{FF2B5EF4-FFF2-40B4-BE49-F238E27FC236}">
                  <a16:creationId xmlns:a16="http://schemas.microsoft.com/office/drawing/2014/main" id="{BEA86C8E-9A0C-46AB-B605-43459D5E26DD}"/>
                </a:ext>
              </a:extLst>
            </p:cNvPr>
            <p:cNvSpPr txBox="1">
              <a:spLocks noChangeArrowheads="1"/>
            </p:cNvSpPr>
            <p:nvPr/>
          </p:nvSpPr>
          <p:spPr bwMode="auto">
            <a:xfrm>
              <a:off x="793" y="3022"/>
              <a:ext cx="104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等效电路</a:t>
              </a:r>
            </a:p>
          </p:txBody>
        </p:sp>
      </p:grpSp>
      <p:grpSp>
        <p:nvGrpSpPr>
          <p:cNvPr id="59402" name="Group 26">
            <a:extLst>
              <a:ext uri="{FF2B5EF4-FFF2-40B4-BE49-F238E27FC236}">
                <a16:creationId xmlns:a16="http://schemas.microsoft.com/office/drawing/2014/main" id="{CBA1F071-1BD0-447F-8CBD-2C0CE9090037}"/>
              </a:ext>
            </a:extLst>
          </p:cNvPr>
          <p:cNvGrpSpPr>
            <a:grpSpLocks/>
          </p:cNvGrpSpPr>
          <p:nvPr/>
        </p:nvGrpSpPr>
        <p:grpSpPr bwMode="auto">
          <a:xfrm>
            <a:off x="8316913" y="6446838"/>
            <a:ext cx="792162" cy="366712"/>
            <a:chOff x="5193" y="4020"/>
            <a:chExt cx="499" cy="231"/>
          </a:xfrm>
        </p:grpSpPr>
        <p:pic>
          <p:nvPicPr>
            <p:cNvPr id="59466" name="Picture 27" descr="78900">
              <a:extLst>
                <a:ext uri="{FF2B5EF4-FFF2-40B4-BE49-F238E27FC236}">
                  <a16:creationId xmlns:a16="http://schemas.microsoft.com/office/drawing/2014/main" id="{DE76BC84-F0CD-4E58-BC79-7335322920E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67" name="Text Box 28">
              <a:hlinkClick r:id="" action="ppaction://hlinkshowjump?jump=nextslide"/>
              <a:extLst>
                <a:ext uri="{FF2B5EF4-FFF2-40B4-BE49-F238E27FC236}">
                  <a16:creationId xmlns:a16="http://schemas.microsoft.com/office/drawing/2014/main" id="{E45CAF52-FE6F-44EA-ADAB-00478C5A71A9}"/>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59403" name="Group 29">
            <a:extLst>
              <a:ext uri="{FF2B5EF4-FFF2-40B4-BE49-F238E27FC236}">
                <a16:creationId xmlns:a16="http://schemas.microsoft.com/office/drawing/2014/main" id="{2DC601F9-DEEB-44A3-A528-91CABF3FE03F}"/>
              </a:ext>
            </a:extLst>
          </p:cNvPr>
          <p:cNvGrpSpPr>
            <a:grpSpLocks/>
          </p:cNvGrpSpPr>
          <p:nvPr/>
        </p:nvGrpSpPr>
        <p:grpSpPr bwMode="auto">
          <a:xfrm>
            <a:off x="7453313" y="6446838"/>
            <a:ext cx="792162" cy="366712"/>
            <a:chOff x="4649" y="4020"/>
            <a:chExt cx="499" cy="231"/>
          </a:xfrm>
        </p:grpSpPr>
        <p:pic>
          <p:nvPicPr>
            <p:cNvPr id="59464" name="Picture 30" descr="78900">
              <a:extLst>
                <a:ext uri="{FF2B5EF4-FFF2-40B4-BE49-F238E27FC236}">
                  <a16:creationId xmlns:a16="http://schemas.microsoft.com/office/drawing/2014/main" id="{D92FEB30-699D-4C48-AF9C-76F418E6D13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65" name="Text Box 31">
              <a:hlinkClick r:id="" action="ppaction://hlinkshowjump?jump=previousslide"/>
              <a:extLst>
                <a:ext uri="{FF2B5EF4-FFF2-40B4-BE49-F238E27FC236}">
                  <a16:creationId xmlns:a16="http://schemas.microsoft.com/office/drawing/2014/main" id="{06F5A245-783D-4DA3-BB9D-DDF77FD2E2C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1" name="Group 32">
            <a:extLst>
              <a:ext uri="{FF2B5EF4-FFF2-40B4-BE49-F238E27FC236}">
                <a16:creationId xmlns:a16="http://schemas.microsoft.com/office/drawing/2014/main" id="{9D19356C-5470-4714-B341-A71C5DD0F042}"/>
              </a:ext>
            </a:extLst>
          </p:cNvPr>
          <p:cNvGrpSpPr>
            <a:grpSpLocks/>
          </p:cNvGrpSpPr>
          <p:nvPr/>
        </p:nvGrpSpPr>
        <p:grpSpPr bwMode="auto">
          <a:xfrm>
            <a:off x="5724525" y="1844675"/>
            <a:ext cx="2941638" cy="2197100"/>
            <a:chOff x="1066" y="2296"/>
            <a:chExt cx="1853" cy="1384"/>
          </a:xfrm>
        </p:grpSpPr>
        <p:graphicFrame>
          <p:nvGraphicFramePr>
            <p:cNvPr id="59441" name="Object 33">
              <a:extLst>
                <a:ext uri="{FF2B5EF4-FFF2-40B4-BE49-F238E27FC236}">
                  <a16:creationId xmlns:a16="http://schemas.microsoft.com/office/drawing/2014/main" id="{C3FF61D6-FFEC-417B-8FA1-5738CFC602CE}"/>
                </a:ext>
              </a:extLst>
            </p:cNvPr>
            <p:cNvGraphicFramePr>
              <a:graphicFrameLocks noChangeAspect="1"/>
            </p:cNvGraphicFramePr>
            <p:nvPr/>
          </p:nvGraphicFramePr>
          <p:xfrm>
            <a:off x="2615" y="3044"/>
            <a:ext cx="304" cy="321"/>
          </p:xfrm>
          <a:graphic>
            <a:graphicData uri="http://schemas.openxmlformats.org/presentationml/2006/ole">
              <mc:AlternateContent xmlns:mc="http://schemas.openxmlformats.org/markup-compatibility/2006">
                <mc:Choice xmlns:v="urn:schemas-microsoft-com:vml" Requires="v">
                  <p:oleObj spid="_x0000_s59489" name="公式" r:id="rId14" imgW="241473" imgH="253825" progId="Equation.3">
                    <p:embed/>
                  </p:oleObj>
                </mc:Choice>
                <mc:Fallback>
                  <p:oleObj name="公式" r:id="rId14" imgW="241473" imgH="253825" progId="Equation.3">
                    <p:embed/>
                    <p:pic>
                      <p:nvPicPr>
                        <p:cNvPr id="0" name="Object 3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15" y="3044"/>
                          <a:ext cx="304"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42" name="Object 34">
              <a:extLst>
                <a:ext uri="{FF2B5EF4-FFF2-40B4-BE49-F238E27FC236}">
                  <a16:creationId xmlns:a16="http://schemas.microsoft.com/office/drawing/2014/main" id="{CF6EB66A-373E-46CB-94CD-E9F45E053DF2}"/>
                </a:ext>
              </a:extLst>
            </p:cNvPr>
            <p:cNvGraphicFramePr>
              <a:graphicFrameLocks noChangeAspect="1"/>
            </p:cNvGraphicFramePr>
            <p:nvPr/>
          </p:nvGraphicFramePr>
          <p:xfrm>
            <a:off x="1800" y="3052"/>
            <a:ext cx="702" cy="607"/>
          </p:xfrm>
          <a:graphic>
            <a:graphicData uri="http://schemas.openxmlformats.org/presentationml/2006/ole">
              <mc:AlternateContent xmlns:mc="http://schemas.openxmlformats.org/markup-compatibility/2006">
                <mc:Choice xmlns:v="urn:schemas-microsoft-com:vml" Requires="v">
                  <p:oleObj spid="_x0000_s59490" name="公式" r:id="rId16" imgW="469925" imgH="495431" progId="Equation.3">
                    <p:embed/>
                  </p:oleObj>
                </mc:Choice>
                <mc:Fallback>
                  <p:oleObj name="公式" r:id="rId16" imgW="469925" imgH="495431" progId="Equation.3">
                    <p:embed/>
                    <p:pic>
                      <p:nvPicPr>
                        <p:cNvPr id="0" name="Object 3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00" y="3052"/>
                          <a:ext cx="702" cy="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43" name="Freeform 35">
              <a:extLst>
                <a:ext uri="{FF2B5EF4-FFF2-40B4-BE49-F238E27FC236}">
                  <a16:creationId xmlns:a16="http://schemas.microsoft.com/office/drawing/2014/main" id="{21C078CA-07F7-4909-9CD5-2B1797848B24}"/>
                </a:ext>
              </a:extLst>
            </p:cNvPr>
            <p:cNvSpPr>
              <a:spLocks noChangeArrowheads="1"/>
            </p:cNvSpPr>
            <p:nvPr/>
          </p:nvSpPr>
          <p:spPr bwMode="auto">
            <a:xfrm>
              <a:off x="2472" y="2704"/>
              <a:ext cx="1" cy="432"/>
            </a:xfrm>
            <a:custGeom>
              <a:avLst/>
              <a:gdLst>
                <a:gd name="T0" fmla="*/ 0 w 1"/>
                <a:gd name="T1" fmla="*/ 0 h 432"/>
                <a:gd name="T2" fmla="*/ 1 w 1"/>
                <a:gd name="T3" fmla="*/ 6 h 432"/>
                <a:gd name="T4" fmla="*/ 1 w 1"/>
                <a:gd name="T5" fmla="*/ 432 h 432"/>
                <a:gd name="T6" fmla="*/ 0 60000 65536"/>
                <a:gd name="T7" fmla="*/ 0 60000 65536"/>
                <a:gd name="T8" fmla="*/ 0 60000 65536"/>
                <a:gd name="T9" fmla="*/ 0 w 1"/>
                <a:gd name="T10" fmla="*/ 0 h 432"/>
                <a:gd name="T11" fmla="*/ 1 w 1"/>
                <a:gd name="T12" fmla="*/ 432 h 432"/>
              </a:gdLst>
              <a:ahLst/>
              <a:cxnLst>
                <a:cxn ang="T6">
                  <a:pos x="T0" y="T1"/>
                </a:cxn>
                <a:cxn ang="T7">
                  <a:pos x="T2" y="T3"/>
                </a:cxn>
                <a:cxn ang="T8">
                  <a:pos x="T4" y="T5"/>
                </a:cxn>
              </a:cxnLst>
              <a:rect l="T9" t="T10" r="T11" b="T12"/>
              <a:pathLst>
                <a:path w="1" h="432">
                  <a:moveTo>
                    <a:pt x="0" y="0"/>
                  </a:moveTo>
                  <a:lnTo>
                    <a:pt x="1" y="6"/>
                  </a:lnTo>
                  <a:lnTo>
                    <a:pt x="1" y="432"/>
                  </a:lnTo>
                </a:path>
              </a:pathLst>
            </a:custGeom>
            <a:solidFill>
              <a:srgbClr val="FFFFFF"/>
            </a:solidFill>
            <a:ln w="28575" cmpd="sng">
              <a:solidFill>
                <a:srgbClr val="FFCC00"/>
              </a:solidFill>
              <a:round/>
              <a:headEnd/>
              <a:tailEnd/>
            </a:ln>
          </p:spPr>
          <p:txBody>
            <a:bodyPr/>
            <a:lstStyle/>
            <a:p>
              <a:endParaRPr lang="zh-CN" altLang="en-US"/>
            </a:p>
          </p:txBody>
        </p:sp>
        <p:sp>
          <p:nvSpPr>
            <p:cNvPr id="59444" name="Freeform 36">
              <a:extLst>
                <a:ext uri="{FF2B5EF4-FFF2-40B4-BE49-F238E27FC236}">
                  <a16:creationId xmlns:a16="http://schemas.microsoft.com/office/drawing/2014/main" id="{1E987E08-5D0E-4483-A2FF-E678C5698177}"/>
                </a:ext>
              </a:extLst>
            </p:cNvPr>
            <p:cNvSpPr>
              <a:spLocks noChangeArrowheads="1"/>
            </p:cNvSpPr>
            <p:nvPr/>
          </p:nvSpPr>
          <p:spPr bwMode="auto">
            <a:xfrm>
              <a:off x="2472" y="3249"/>
              <a:ext cx="1" cy="388"/>
            </a:xfrm>
            <a:custGeom>
              <a:avLst/>
              <a:gdLst>
                <a:gd name="T0" fmla="*/ 0 w 1"/>
                <a:gd name="T1" fmla="*/ 0 h 388"/>
                <a:gd name="T2" fmla="*/ 1 w 1"/>
                <a:gd name="T3" fmla="*/ 388 h 388"/>
                <a:gd name="T4" fmla="*/ 1 w 1"/>
                <a:gd name="T5" fmla="*/ 382 h 388"/>
                <a:gd name="T6" fmla="*/ 0 60000 65536"/>
                <a:gd name="T7" fmla="*/ 0 60000 65536"/>
                <a:gd name="T8" fmla="*/ 0 60000 65536"/>
                <a:gd name="T9" fmla="*/ 0 w 1"/>
                <a:gd name="T10" fmla="*/ 0 h 388"/>
                <a:gd name="T11" fmla="*/ 1 w 1"/>
                <a:gd name="T12" fmla="*/ 388 h 388"/>
              </a:gdLst>
              <a:ahLst/>
              <a:cxnLst>
                <a:cxn ang="T6">
                  <a:pos x="T0" y="T1"/>
                </a:cxn>
                <a:cxn ang="T7">
                  <a:pos x="T2" y="T3"/>
                </a:cxn>
                <a:cxn ang="T8">
                  <a:pos x="T4" y="T5"/>
                </a:cxn>
              </a:cxnLst>
              <a:rect l="T9" t="T10" r="T11" b="T12"/>
              <a:pathLst>
                <a:path w="1" h="388">
                  <a:moveTo>
                    <a:pt x="0" y="0"/>
                  </a:moveTo>
                  <a:lnTo>
                    <a:pt x="1" y="388"/>
                  </a:lnTo>
                  <a:lnTo>
                    <a:pt x="1" y="382"/>
                  </a:lnTo>
                </a:path>
              </a:pathLst>
            </a:custGeom>
            <a:solidFill>
              <a:srgbClr val="FFFFFF"/>
            </a:solidFill>
            <a:ln w="28575" cmpd="sng">
              <a:solidFill>
                <a:srgbClr val="FFCC00"/>
              </a:solidFill>
              <a:round/>
              <a:headEnd/>
              <a:tailEnd/>
            </a:ln>
          </p:spPr>
          <p:txBody>
            <a:bodyPr/>
            <a:lstStyle/>
            <a:p>
              <a:endParaRPr lang="zh-CN" altLang="en-US"/>
            </a:p>
          </p:txBody>
        </p:sp>
        <p:sp>
          <p:nvSpPr>
            <p:cNvPr id="59445" name="Text Box 37">
              <a:extLst>
                <a:ext uri="{FF2B5EF4-FFF2-40B4-BE49-F238E27FC236}">
                  <a16:creationId xmlns:a16="http://schemas.microsoft.com/office/drawing/2014/main" id="{F1DDD771-FD97-46A1-B39A-0C295C75DE75}"/>
                </a:ext>
              </a:extLst>
            </p:cNvPr>
            <p:cNvSpPr txBox="1">
              <a:spLocks noChangeArrowheads="1"/>
            </p:cNvSpPr>
            <p:nvPr/>
          </p:nvSpPr>
          <p:spPr bwMode="auto">
            <a:xfrm>
              <a:off x="1746" y="2795"/>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59446" name="Line 38">
              <a:extLst>
                <a:ext uri="{FF2B5EF4-FFF2-40B4-BE49-F238E27FC236}">
                  <a16:creationId xmlns:a16="http://schemas.microsoft.com/office/drawing/2014/main" id="{0959E31D-B93C-47C7-90C1-24A18B1C275C}"/>
                </a:ext>
              </a:extLst>
            </p:cNvPr>
            <p:cNvSpPr>
              <a:spLocks noChangeShapeType="1"/>
            </p:cNvSpPr>
            <p:nvPr/>
          </p:nvSpPr>
          <p:spPr bwMode="auto">
            <a:xfrm>
              <a:off x="1247" y="2659"/>
              <a:ext cx="288" cy="0"/>
            </a:xfrm>
            <a:prstGeom prst="line">
              <a:avLst/>
            </a:prstGeom>
            <a:noFill/>
            <a:ln w="38100">
              <a:solidFill>
                <a:srgbClr val="66FFFF"/>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47" name="Text Box 39">
              <a:extLst>
                <a:ext uri="{FF2B5EF4-FFF2-40B4-BE49-F238E27FC236}">
                  <a16:creationId xmlns:a16="http://schemas.microsoft.com/office/drawing/2014/main" id="{25846838-BB2B-4DAE-A91F-EBFBBC240DB9}"/>
                </a:ext>
              </a:extLst>
            </p:cNvPr>
            <p:cNvSpPr txBox="1">
              <a:spLocks noChangeArrowheads="1"/>
            </p:cNvSpPr>
            <p:nvPr/>
          </p:nvSpPr>
          <p:spPr bwMode="auto">
            <a:xfrm>
              <a:off x="1111" y="270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9448" name="Text Box 40">
              <a:extLst>
                <a:ext uri="{FF2B5EF4-FFF2-40B4-BE49-F238E27FC236}">
                  <a16:creationId xmlns:a16="http://schemas.microsoft.com/office/drawing/2014/main" id="{01167FA4-40B9-4AC0-827B-10B554982C31}"/>
                </a:ext>
              </a:extLst>
            </p:cNvPr>
            <p:cNvSpPr txBox="1">
              <a:spLocks noChangeArrowheads="1"/>
            </p:cNvSpPr>
            <p:nvPr/>
          </p:nvSpPr>
          <p:spPr bwMode="auto">
            <a:xfrm>
              <a:off x="1066" y="329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9449" name="Text Box 41">
              <a:extLst>
                <a:ext uri="{FF2B5EF4-FFF2-40B4-BE49-F238E27FC236}">
                  <a16:creationId xmlns:a16="http://schemas.microsoft.com/office/drawing/2014/main" id="{01F37B37-EEDF-49D7-9555-274A056F5C64}"/>
                </a:ext>
              </a:extLst>
            </p:cNvPr>
            <p:cNvSpPr txBox="1">
              <a:spLocks noChangeArrowheads="1"/>
            </p:cNvSpPr>
            <p:nvPr/>
          </p:nvSpPr>
          <p:spPr bwMode="auto">
            <a:xfrm>
              <a:off x="2517" y="2795"/>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9450" name="Text Box 42">
              <a:extLst>
                <a:ext uri="{FF2B5EF4-FFF2-40B4-BE49-F238E27FC236}">
                  <a16:creationId xmlns:a16="http://schemas.microsoft.com/office/drawing/2014/main" id="{FA927A8C-DCA7-4C1B-84F9-20914728FCC9}"/>
                </a:ext>
              </a:extLst>
            </p:cNvPr>
            <p:cNvSpPr txBox="1">
              <a:spLocks noChangeArrowheads="1"/>
            </p:cNvSpPr>
            <p:nvPr/>
          </p:nvSpPr>
          <p:spPr bwMode="auto">
            <a:xfrm>
              <a:off x="2517" y="329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9451" name="Oval 43">
              <a:extLst>
                <a:ext uri="{FF2B5EF4-FFF2-40B4-BE49-F238E27FC236}">
                  <a16:creationId xmlns:a16="http://schemas.microsoft.com/office/drawing/2014/main" id="{BF318570-5391-490D-AB0F-9094235467B3}"/>
                </a:ext>
              </a:extLst>
            </p:cNvPr>
            <p:cNvSpPr>
              <a:spLocks noChangeArrowheads="1"/>
            </p:cNvSpPr>
            <p:nvPr/>
          </p:nvSpPr>
          <p:spPr bwMode="auto">
            <a:xfrm>
              <a:off x="1110" y="3612"/>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9452" name="Oval 44">
              <a:extLst>
                <a:ext uri="{FF2B5EF4-FFF2-40B4-BE49-F238E27FC236}">
                  <a16:creationId xmlns:a16="http://schemas.microsoft.com/office/drawing/2014/main" id="{F2CB5017-C41B-4DEC-A58A-548338B5914B}"/>
                </a:ext>
              </a:extLst>
            </p:cNvPr>
            <p:cNvSpPr>
              <a:spLocks noChangeArrowheads="1"/>
            </p:cNvSpPr>
            <p:nvPr/>
          </p:nvSpPr>
          <p:spPr bwMode="auto">
            <a:xfrm>
              <a:off x="1111" y="2659"/>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9453" name="Text Box 45">
              <a:extLst>
                <a:ext uri="{FF2B5EF4-FFF2-40B4-BE49-F238E27FC236}">
                  <a16:creationId xmlns:a16="http://schemas.microsoft.com/office/drawing/2014/main" id="{83579234-52B2-4C79-B785-0CBCF4A71E02}"/>
                </a:ext>
              </a:extLst>
            </p:cNvPr>
            <p:cNvSpPr txBox="1">
              <a:spLocks noChangeArrowheads="1"/>
            </p:cNvSpPr>
            <p:nvPr/>
          </p:nvSpPr>
          <p:spPr bwMode="auto">
            <a:xfrm>
              <a:off x="1519" y="2387"/>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9454" name="Text Box 46">
              <a:extLst>
                <a:ext uri="{FF2B5EF4-FFF2-40B4-BE49-F238E27FC236}">
                  <a16:creationId xmlns:a16="http://schemas.microsoft.com/office/drawing/2014/main" id="{BB22C579-28FF-410F-8F43-2DAE9D420C31}"/>
                </a:ext>
              </a:extLst>
            </p:cNvPr>
            <p:cNvSpPr txBox="1">
              <a:spLocks noChangeArrowheads="1"/>
            </p:cNvSpPr>
            <p:nvPr/>
          </p:nvSpPr>
          <p:spPr bwMode="auto">
            <a:xfrm>
              <a:off x="2154" y="234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9455" name="Line 47">
              <a:extLst>
                <a:ext uri="{FF2B5EF4-FFF2-40B4-BE49-F238E27FC236}">
                  <a16:creationId xmlns:a16="http://schemas.microsoft.com/office/drawing/2014/main" id="{59DE6DA7-2009-4E51-9472-6AD510DCCED4}"/>
                </a:ext>
              </a:extLst>
            </p:cNvPr>
            <p:cNvSpPr>
              <a:spLocks noChangeShapeType="1"/>
            </p:cNvSpPr>
            <p:nvPr/>
          </p:nvSpPr>
          <p:spPr bwMode="auto">
            <a:xfrm>
              <a:off x="1156" y="2704"/>
              <a:ext cx="1316"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56" name="Rectangle 48">
              <a:extLst>
                <a:ext uri="{FF2B5EF4-FFF2-40B4-BE49-F238E27FC236}">
                  <a16:creationId xmlns:a16="http://schemas.microsoft.com/office/drawing/2014/main" id="{9914777E-E426-47FD-B72F-7A08F832B7B9}"/>
                </a:ext>
              </a:extLst>
            </p:cNvPr>
            <p:cNvSpPr>
              <a:spLocks noChangeArrowheads="1"/>
            </p:cNvSpPr>
            <p:nvPr/>
          </p:nvSpPr>
          <p:spPr bwMode="auto">
            <a:xfrm>
              <a:off x="1746" y="265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59457" name="Group 49">
              <a:extLst>
                <a:ext uri="{FF2B5EF4-FFF2-40B4-BE49-F238E27FC236}">
                  <a16:creationId xmlns:a16="http://schemas.microsoft.com/office/drawing/2014/main" id="{2BFB0425-2F3B-47D4-A5FC-C74A0CE9A151}"/>
                </a:ext>
              </a:extLst>
            </p:cNvPr>
            <p:cNvGrpSpPr>
              <a:grpSpLocks/>
            </p:cNvGrpSpPr>
            <p:nvPr/>
          </p:nvGrpSpPr>
          <p:grpSpPr bwMode="auto">
            <a:xfrm>
              <a:off x="2336" y="3158"/>
              <a:ext cx="240" cy="93"/>
              <a:chOff x="3787" y="2478"/>
              <a:chExt cx="240" cy="93"/>
            </a:xfrm>
          </p:grpSpPr>
          <p:sp>
            <p:nvSpPr>
              <p:cNvPr id="59462" name="Line 50">
                <a:extLst>
                  <a:ext uri="{FF2B5EF4-FFF2-40B4-BE49-F238E27FC236}">
                    <a16:creationId xmlns:a16="http://schemas.microsoft.com/office/drawing/2014/main" id="{D665FF18-901E-46C1-A440-F4D3FE4CFDAC}"/>
                  </a:ext>
                </a:extLst>
              </p:cNvPr>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63" name="Line 51">
                <a:extLst>
                  <a:ext uri="{FF2B5EF4-FFF2-40B4-BE49-F238E27FC236}">
                    <a16:creationId xmlns:a16="http://schemas.microsoft.com/office/drawing/2014/main" id="{1B1E9473-4F50-4D19-86B9-54D4B933413C}"/>
                  </a:ext>
                </a:extLst>
              </p:cNvPr>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9458" name="Line 52">
              <a:extLst>
                <a:ext uri="{FF2B5EF4-FFF2-40B4-BE49-F238E27FC236}">
                  <a16:creationId xmlns:a16="http://schemas.microsoft.com/office/drawing/2014/main" id="{5F037627-E738-4D86-B335-C3C4FE41B11D}"/>
                </a:ext>
              </a:extLst>
            </p:cNvPr>
            <p:cNvSpPr>
              <a:spLocks noChangeShapeType="1"/>
            </p:cNvSpPr>
            <p:nvPr/>
          </p:nvSpPr>
          <p:spPr bwMode="auto">
            <a:xfrm>
              <a:off x="1156" y="3657"/>
              <a:ext cx="131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59459" name="Object 53">
              <a:extLst>
                <a:ext uri="{FF2B5EF4-FFF2-40B4-BE49-F238E27FC236}">
                  <a16:creationId xmlns:a16="http://schemas.microsoft.com/office/drawing/2014/main" id="{140D6F74-ED3D-422F-89E9-8DA6A84E0EB0}"/>
                </a:ext>
              </a:extLst>
            </p:cNvPr>
            <p:cNvGraphicFramePr>
              <a:graphicFrameLocks noChangeAspect="1"/>
            </p:cNvGraphicFramePr>
            <p:nvPr/>
          </p:nvGraphicFramePr>
          <p:xfrm>
            <a:off x="1791" y="2296"/>
            <a:ext cx="338" cy="354"/>
          </p:xfrm>
          <a:graphic>
            <a:graphicData uri="http://schemas.openxmlformats.org/presentationml/2006/ole">
              <mc:AlternateContent xmlns:mc="http://schemas.openxmlformats.org/markup-compatibility/2006">
                <mc:Choice xmlns:v="urn:schemas-microsoft-com:vml" Requires="v">
                  <p:oleObj spid="_x0000_s59491" name="公式" r:id="rId18" imgW="228452" imgH="253825" progId="Equation.3">
                    <p:embed/>
                  </p:oleObj>
                </mc:Choice>
                <mc:Fallback>
                  <p:oleObj name="公式" r:id="rId18" imgW="228452" imgH="253825" progId="Equation.3">
                    <p:embed/>
                    <p:pic>
                      <p:nvPicPr>
                        <p:cNvPr id="0" name="Object 5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91" y="2296"/>
                          <a:ext cx="338"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60" name="Object 54">
              <a:extLst>
                <a:ext uri="{FF2B5EF4-FFF2-40B4-BE49-F238E27FC236}">
                  <a16:creationId xmlns:a16="http://schemas.microsoft.com/office/drawing/2014/main" id="{9E724ACD-65D3-4AB1-AEF2-5BE1AB7C325F}"/>
                </a:ext>
              </a:extLst>
            </p:cNvPr>
            <p:cNvGraphicFramePr>
              <a:graphicFrameLocks noChangeAspect="1"/>
            </p:cNvGraphicFramePr>
            <p:nvPr/>
          </p:nvGraphicFramePr>
          <p:xfrm>
            <a:off x="1066" y="2976"/>
            <a:ext cx="253" cy="415"/>
          </p:xfrm>
          <a:graphic>
            <a:graphicData uri="http://schemas.openxmlformats.org/presentationml/2006/ole">
              <mc:AlternateContent xmlns:mc="http://schemas.openxmlformats.org/markup-compatibility/2006">
                <mc:Choice xmlns:v="urn:schemas-microsoft-com:vml" Requires="v">
                  <p:oleObj spid="_x0000_s59492" name="公式" r:id="rId20" imgW="164927" imgH="279444" progId="Equation.3">
                    <p:embed/>
                  </p:oleObj>
                </mc:Choice>
                <mc:Fallback>
                  <p:oleObj name="公式" r:id="rId20" imgW="164927" imgH="279444" progId="Equation.3">
                    <p:embed/>
                    <p:pic>
                      <p:nvPicPr>
                        <p:cNvPr id="0" name="Object 5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66" y="2976"/>
                          <a:ext cx="253" cy="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61" name="Object 55">
              <a:extLst>
                <a:ext uri="{FF2B5EF4-FFF2-40B4-BE49-F238E27FC236}">
                  <a16:creationId xmlns:a16="http://schemas.microsoft.com/office/drawing/2014/main" id="{DA5FE4BA-0B5E-4F89-A4D3-9DED21BA03B0}"/>
                </a:ext>
              </a:extLst>
            </p:cNvPr>
            <p:cNvGraphicFramePr>
              <a:graphicFrameLocks noChangeAspect="1"/>
            </p:cNvGraphicFramePr>
            <p:nvPr/>
          </p:nvGraphicFramePr>
          <p:xfrm>
            <a:off x="1292" y="2296"/>
            <a:ext cx="194" cy="318"/>
          </p:xfrm>
          <a:graphic>
            <a:graphicData uri="http://schemas.openxmlformats.org/presentationml/2006/ole">
              <mc:AlternateContent xmlns:mc="http://schemas.openxmlformats.org/markup-compatibility/2006">
                <mc:Choice xmlns:v="urn:schemas-microsoft-com:vml" Requires="v">
                  <p:oleObj spid="_x0000_s59493" name="公式" r:id="rId22" imgW="114423" imgH="203375" progId="Equation.3">
                    <p:embed/>
                  </p:oleObj>
                </mc:Choice>
                <mc:Fallback>
                  <p:oleObj name="公式" r:id="rId22" imgW="114423" imgH="203375" progId="Equation.3">
                    <p:embed/>
                    <p:pic>
                      <p:nvPicPr>
                        <p:cNvPr id="0" name="Object 5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292" y="2296"/>
                          <a:ext cx="194"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92280" name="Text Box 56">
            <a:extLst>
              <a:ext uri="{FF2B5EF4-FFF2-40B4-BE49-F238E27FC236}">
                <a16:creationId xmlns:a16="http://schemas.microsoft.com/office/drawing/2014/main" id="{2B1F6954-1CD7-4FD7-A22A-CA2D1E51C1C4}"/>
              </a:ext>
            </a:extLst>
          </p:cNvPr>
          <p:cNvSpPr txBox="1">
            <a:spLocks noChangeArrowheads="1"/>
          </p:cNvSpPr>
          <p:nvPr/>
        </p:nvSpPr>
        <p:spPr bwMode="auto">
          <a:xfrm>
            <a:off x="755650" y="3933825"/>
            <a:ext cx="76327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Clr>
                <a:srgbClr val="FFFF00"/>
              </a:buClr>
              <a:buFontTx/>
              <a:buNone/>
            </a:pP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sz="2400" b="1">
                <a:solidFill>
                  <a:srgbClr val="FFFF00"/>
                </a:solidFill>
                <a:latin typeface="Symbol" panose="05050102010706020507" pitchFamily="18" charset="2"/>
                <a:ea typeface="宋体" panose="02010600030101010101" pitchFamily="2" charset="-122"/>
              </a:rPr>
              <a:t>4</a:t>
            </a: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sz="2800" i="1">
                <a:solidFill>
                  <a:schemeClr val="bg1"/>
                </a:solidFill>
                <a:latin typeface="Symbol" panose="05050102010706020507" pitchFamily="18" charset="2"/>
                <a:ea typeface="宋体" panose="02010600030101010101" pitchFamily="2" charset="-122"/>
              </a:rPr>
              <a:t>w</a:t>
            </a:r>
            <a:r>
              <a:rPr kumimoji="1" lang="en-US" altLang="zh-CN" sz="2800" i="1">
                <a:solidFill>
                  <a:schemeClr val="bg1"/>
                </a:solidFill>
                <a:ea typeface="宋体" panose="02010600030101010101" pitchFamily="2" charset="-122"/>
              </a:rPr>
              <a:t>L</a:t>
            </a:r>
            <a:r>
              <a:rPr kumimoji="1" lang="en-US" altLang="zh-CN" sz="2800">
                <a:solidFill>
                  <a:schemeClr val="bg1"/>
                </a:solidFill>
                <a:ea typeface="宋体" panose="02010600030101010101" pitchFamily="2" charset="-122"/>
              </a:rPr>
              <a:t>=1</a:t>
            </a:r>
            <a:r>
              <a:rPr kumimoji="1" lang="en-US" altLang="zh-CN" sz="2800" i="1">
                <a:solidFill>
                  <a:schemeClr val="bg1"/>
                </a:solidFill>
                <a:ea typeface="宋体" panose="02010600030101010101" pitchFamily="2" charset="-122"/>
              </a:rPr>
              <a:t>/</a:t>
            </a:r>
            <a:r>
              <a:rPr kumimoji="1" lang="en-US" altLang="zh-CN" sz="2800" i="1">
                <a:solidFill>
                  <a:schemeClr val="bg1"/>
                </a:solidFill>
                <a:latin typeface="Symbol" panose="05050102010706020507" pitchFamily="18" charset="2"/>
                <a:ea typeface="宋体" panose="02010600030101010101" pitchFamily="2" charset="-122"/>
              </a:rPr>
              <a:t>w</a:t>
            </a:r>
            <a:r>
              <a:rPr kumimoji="1" lang="en-US" altLang="zh-CN" sz="2800" i="1">
                <a:solidFill>
                  <a:schemeClr val="bg1"/>
                </a:solidFill>
                <a:ea typeface="宋体" panose="02010600030101010101" pitchFamily="2" charset="-122"/>
              </a:rPr>
              <a:t>C</a:t>
            </a:r>
            <a:r>
              <a:rPr kumimoji="1" lang="en-US" altLang="zh-CN" sz="2800">
                <a:solidFill>
                  <a:schemeClr val="bg1"/>
                </a:solidFill>
                <a:ea typeface="宋体" panose="02010600030101010101" pitchFamily="2" charset="-122"/>
              </a:rPr>
              <a:t> </a:t>
            </a:r>
            <a:r>
              <a:rPr kumimoji="1" lang="zh-CN" altLang="en-US" sz="2800">
                <a:solidFill>
                  <a:schemeClr val="bg1"/>
                </a:solidFill>
                <a:ea typeface="宋体" panose="02010600030101010101" pitchFamily="2" charset="-122"/>
              </a:rPr>
              <a:t>，</a:t>
            </a:r>
            <a:r>
              <a:rPr kumimoji="1" lang="en-US" altLang="zh-CN" sz="2800" i="1">
                <a:solidFill>
                  <a:schemeClr val="bg1"/>
                </a:solidFill>
                <a:ea typeface="宋体" panose="02010600030101010101" pitchFamily="2" charset="-122"/>
              </a:rPr>
              <a:t>X</a:t>
            </a:r>
            <a:r>
              <a:rPr kumimoji="1" lang="en-US" altLang="zh-CN" sz="2800">
                <a:solidFill>
                  <a:schemeClr val="bg1"/>
                </a:solidFill>
                <a:ea typeface="宋体" panose="02010600030101010101" pitchFamily="2" charset="-122"/>
              </a:rPr>
              <a:t>=0</a:t>
            </a:r>
            <a:r>
              <a:rPr kumimoji="1" lang="zh-CN" altLang="en-US" sz="2800">
                <a:solidFill>
                  <a:schemeClr val="bg1"/>
                </a:solidFill>
                <a:ea typeface="宋体" panose="02010600030101010101" pitchFamily="2" charset="-122"/>
              </a:rPr>
              <a:t>， </a:t>
            </a:r>
            <a:r>
              <a:rPr kumimoji="1" lang="en-US" altLang="zh-CN" sz="2800" i="1">
                <a:solidFill>
                  <a:schemeClr val="bg1"/>
                </a:solidFill>
                <a:latin typeface="Symbol" panose="05050102010706020507" pitchFamily="18" charset="2"/>
                <a:ea typeface="宋体" panose="02010600030101010101" pitchFamily="2" charset="-122"/>
              </a:rPr>
              <a:t>j</a:t>
            </a:r>
            <a:r>
              <a:rPr kumimoji="1" lang="en-US" altLang="zh-CN" sz="2800">
                <a:solidFill>
                  <a:schemeClr val="bg1"/>
                </a:solidFill>
                <a:ea typeface="宋体" panose="02010600030101010101" pitchFamily="2" charset="-122"/>
              </a:rPr>
              <a:t> </a:t>
            </a:r>
            <a:r>
              <a:rPr kumimoji="1" lang="en-US" altLang="zh-CN" sz="2800" baseline="-25000">
                <a:solidFill>
                  <a:schemeClr val="bg1"/>
                </a:solidFill>
                <a:ea typeface="宋体" panose="02010600030101010101" pitchFamily="2" charset="-122"/>
              </a:rPr>
              <a:t>z</a:t>
            </a:r>
            <a:r>
              <a:rPr kumimoji="1" lang="en-US" altLang="zh-CN" sz="2800">
                <a:solidFill>
                  <a:schemeClr val="bg1"/>
                </a:solidFill>
                <a:ea typeface="宋体" panose="02010600030101010101" pitchFamily="2" charset="-122"/>
              </a:rPr>
              <a:t>=0</a:t>
            </a:r>
            <a:r>
              <a:rPr kumimoji="1" lang="zh-CN" altLang="en-US" sz="2400" b="1">
                <a:solidFill>
                  <a:schemeClr val="bg1"/>
                </a:solidFill>
                <a:ea typeface="宋体" panose="02010600030101010101" pitchFamily="2" charset="-122"/>
              </a:rPr>
              <a:t>，</a:t>
            </a:r>
            <a:r>
              <a:rPr kumimoji="1" lang="zh-CN" altLang="en-US" sz="2800" b="1">
                <a:solidFill>
                  <a:srgbClr val="FFFF00"/>
                </a:solidFill>
                <a:ea typeface="楷体_GB2312" panose="02010609030101010101" pitchFamily="49" charset="-122"/>
              </a:rPr>
              <a:t>电路为电阻性，</a:t>
            </a:r>
          </a:p>
          <a:p>
            <a:pPr eaLnBrk="1" hangingPunct="1">
              <a:lnSpc>
                <a:spcPct val="120000"/>
              </a:lnSpc>
              <a:spcBef>
                <a:spcPct val="0"/>
              </a:spcBef>
              <a:buClr>
                <a:srgbClr val="FFFF00"/>
              </a:buClr>
              <a:buFontTx/>
              <a:buNone/>
            </a:pPr>
            <a:r>
              <a:rPr kumimoji="1" lang="zh-CN" altLang="en-US" sz="2800" b="1">
                <a:solidFill>
                  <a:srgbClr val="FFFF00"/>
                </a:solidFill>
                <a:ea typeface="楷体_GB2312" panose="02010609030101010101" pitchFamily="49" charset="-122"/>
              </a:rPr>
              <a:t>        电压与电流同相。</a:t>
            </a:r>
          </a:p>
        </p:txBody>
      </p:sp>
      <p:grpSp>
        <p:nvGrpSpPr>
          <p:cNvPr id="13" name="Group 57">
            <a:extLst>
              <a:ext uri="{FF2B5EF4-FFF2-40B4-BE49-F238E27FC236}">
                <a16:creationId xmlns:a16="http://schemas.microsoft.com/office/drawing/2014/main" id="{AF58DE4B-5961-403C-9B98-FF3F7EE767C3}"/>
              </a:ext>
            </a:extLst>
          </p:cNvPr>
          <p:cNvGrpSpPr>
            <a:grpSpLocks/>
          </p:cNvGrpSpPr>
          <p:nvPr/>
        </p:nvGrpSpPr>
        <p:grpSpPr bwMode="auto">
          <a:xfrm>
            <a:off x="846138" y="5300663"/>
            <a:ext cx="2862262" cy="431800"/>
            <a:chOff x="567" y="1162"/>
            <a:chExt cx="1803" cy="272"/>
          </a:xfrm>
        </p:grpSpPr>
        <p:graphicFrame>
          <p:nvGraphicFramePr>
            <p:cNvPr id="59439" name="Object 58">
              <a:extLst>
                <a:ext uri="{FF2B5EF4-FFF2-40B4-BE49-F238E27FC236}">
                  <a16:creationId xmlns:a16="http://schemas.microsoft.com/office/drawing/2014/main" id="{CE799B38-379F-4592-A73B-FDC3EDA887E4}"/>
                </a:ext>
              </a:extLst>
            </p:cNvPr>
            <p:cNvGraphicFramePr>
              <a:graphicFrameLocks noChangeAspect="1"/>
            </p:cNvGraphicFramePr>
            <p:nvPr/>
          </p:nvGraphicFramePr>
          <p:xfrm>
            <a:off x="2200" y="1162"/>
            <a:ext cx="170" cy="272"/>
          </p:xfrm>
          <a:graphic>
            <a:graphicData uri="http://schemas.openxmlformats.org/presentationml/2006/ole">
              <mc:AlternateContent xmlns:mc="http://schemas.openxmlformats.org/markup-compatibility/2006">
                <mc:Choice xmlns:v="urn:schemas-microsoft-com:vml" Requires="v">
                  <p:oleObj spid="_x0000_s59494" name="公式" r:id="rId24" imgW="114423" imgH="203375" progId="Equation.3">
                    <p:embed/>
                  </p:oleObj>
                </mc:Choice>
                <mc:Fallback>
                  <p:oleObj name="公式" r:id="rId24" imgW="114423" imgH="203375" progId="Equation.3">
                    <p:embed/>
                    <p:pic>
                      <p:nvPicPr>
                        <p:cNvPr id="0" name="Object 5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200" y="1162"/>
                          <a:ext cx="170"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40" name="Line 59">
              <a:extLst>
                <a:ext uri="{FF2B5EF4-FFF2-40B4-BE49-F238E27FC236}">
                  <a16:creationId xmlns:a16="http://schemas.microsoft.com/office/drawing/2014/main" id="{03B93FB2-8FE7-46D5-A04E-AED446DDCA18}"/>
                </a:ext>
              </a:extLst>
            </p:cNvPr>
            <p:cNvSpPr>
              <a:spLocks noChangeShapeType="1"/>
            </p:cNvSpPr>
            <p:nvPr/>
          </p:nvSpPr>
          <p:spPr bwMode="auto">
            <a:xfrm>
              <a:off x="567" y="1298"/>
              <a:ext cx="1587" cy="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4" name="Group 60">
            <a:extLst>
              <a:ext uri="{FF2B5EF4-FFF2-40B4-BE49-F238E27FC236}">
                <a16:creationId xmlns:a16="http://schemas.microsoft.com/office/drawing/2014/main" id="{07EA1A11-B40E-4081-AF48-299ED283D64C}"/>
              </a:ext>
            </a:extLst>
          </p:cNvPr>
          <p:cNvGrpSpPr>
            <a:grpSpLocks/>
          </p:cNvGrpSpPr>
          <p:nvPr/>
        </p:nvGrpSpPr>
        <p:grpSpPr bwMode="auto">
          <a:xfrm>
            <a:off x="827088" y="5516563"/>
            <a:ext cx="1943100" cy="576262"/>
            <a:chOff x="768" y="3417"/>
            <a:chExt cx="859" cy="284"/>
          </a:xfrm>
        </p:grpSpPr>
        <p:sp>
          <p:nvSpPr>
            <p:cNvPr id="59437" name="Line 61">
              <a:extLst>
                <a:ext uri="{FF2B5EF4-FFF2-40B4-BE49-F238E27FC236}">
                  <a16:creationId xmlns:a16="http://schemas.microsoft.com/office/drawing/2014/main" id="{DFC76F78-C485-4BA9-B4E9-321074DC218E}"/>
                </a:ext>
              </a:extLst>
            </p:cNvPr>
            <p:cNvSpPr>
              <a:spLocks noChangeShapeType="1"/>
            </p:cNvSpPr>
            <p:nvPr/>
          </p:nvSpPr>
          <p:spPr bwMode="auto">
            <a:xfrm>
              <a:off x="768" y="3417"/>
              <a:ext cx="859"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38" name="Object 62">
              <a:extLst>
                <a:ext uri="{FF2B5EF4-FFF2-40B4-BE49-F238E27FC236}">
                  <a16:creationId xmlns:a16="http://schemas.microsoft.com/office/drawing/2014/main" id="{02A3CF86-259C-4A05-B3B7-44D8E29B389A}"/>
                </a:ext>
              </a:extLst>
            </p:cNvPr>
            <p:cNvGraphicFramePr>
              <a:graphicFrameLocks noChangeAspect="1"/>
            </p:cNvGraphicFramePr>
            <p:nvPr/>
          </p:nvGraphicFramePr>
          <p:xfrm>
            <a:off x="1381" y="3444"/>
            <a:ext cx="245" cy="257"/>
          </p:xfrm>
          <a:graphic>
            <a:graphicData uri="http://schemas.openxmlformats.org/presentationml/2006/ole">
              <mc:AlternateContent xmlns:mc="http://schemas.openxmlformats.org/markup-compatibility/2006">
                <mc:Choice xmlns:v="urn:schemas-microsoft-com:vml" Requires="v">
                  <p:oleObj spid="_x0000_s59495" name="公式" r:id="rId26" imgW="228452" imgH="253825" progId="Equation.3">
                    <p:embed/>
                  </p:oleObj>
                </mc:Choice>
                <mc:Fallback>
                  <p:oleObj name="公式" r:id="rId26" imgW="228452" imgH="253825" progId="Equation.3">
                    <p:embed/>
                    <p:pic>
                      <p:nvPicPr>
                        <p:cNvPr id="0" name="Object 6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381" y="3444"/>
                          <a:ext cx="245" cy="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5" name="Group 63">
            <a:extLst>
              <a:ext uri="{FF2B5EF4-FFF2-40B4-BE49-F238E27FC236}">
                <a16:creationId xmlns:a16="http://schemas.microsoft.com/office/drawing/2014/main" id="{C0918EF0-C643-4875-A766-B7FBD750A4AD}"/>
              </a:ext>
            </a:extLst>
          </p:cNvPr>
          <p:cNvGrpSpPr>
            <a:grpSpLocks/>
          </p:cNvGrpSpPr>
          <p:nvPr/>
        </p:nvGrpSpPr>
        <p:grpSpPr bwMode="auto">
          <a:xfrm>
            <a:off x="827088" y="4724400"/>
            <a:ext cx="649287" cy="790575"/>
            <a:chOff x="2458" y="2089"/>
            <a:chExt cx="409" cy="498"/>
          </a:xfrm>
        </p:grpSpPr>
        <p:sp>
          <p:nvSpPr>
            <p:cNvPr id="59435" name="Line 64">
              <a:extLst>
                <a:ext uri="{FF2B5EF4-FFF2-40B4-BE49-F238E27FC236}">
                  <a16:creationId xmlns:a16="http://schemas.microsoft.com/office/drawing/2014/main" id="{8F7DE279-38EE-422F-9FFC-C7D5CDD994F4}"/>
                </a:ext>
              </a:extLst>
            </p:cNvPr>
            <p:cNvSpPr>
              <a:spLocks noChangeShapeType="1"/>
            </p:cNvSpPr>
            <p:nvPr/>
          </p:nvSpPr>
          <p:spPr bwMode="auto">
            <a:xfrm flipV="1">
              <a:off x="2458" y="2089"/>
              <a:ext cx="0" cy="498"/>
            </a:xfrm>
            <a:prstGeom prst="line">
              <a:avLst/>
            </a:prstGeom>
            <a:noFill/>
            <a:ln w="38100">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36" name="Object 65">
              <a:extLst>
                <a:ext uri="{FF2B5EF4-FFF2-40B4-BE49-F238E27FC236}">
                  <a16:creationId xmlns:a16="http://schemas.microsoft.com/office/drawing/2014/main" id="{FE2C6798-9C7A-4141-9BC7-43BB9FD394D3}"/>
                </a:ext>
              </a:extLst>
            </p:cNvPr>
            <p:cNvGraphicFramePr>
              <a:graphicFrameLocks noChangeAspect="1"/>
            </p:cNvGraphicFramePr>
            <p:nvPr/>
          </p:nvGraphicFramePr>
          <p:xfrm>
            <a:off x="2517" y="2115"/>
            <a:ext cx="350" cy="351"/>
          </p:xfrm>
          <a:graphic>
            <a:graphicData uri="http://schemas.openxmlformats.org/presentationml/2006/ole">
              <mc:AlternateContent xmlns:mc="http://schemas.openxmlformats.org/markup-compatibility/2006">
                <mc:Choice xmlns:v="urn:schemas-microsoft-com:vml" Requires="v">
                  <p:oleObj spid="_x0000_s59496" name="公式" r:id="rId28" imgW="215826" imgH="253825" progId="Equation.3">
                    <p:embed/>
                  </p:oleObj>
                </mc:Choice>
                <mc:Fallback>
                  <p:oleObj name="公式" r:id="rId28" imgW="215826" imgH="253825" progId="Equation.3">
                    <p:embed/>
                    <p:pic>
                      <p:nvPicPr>
                        <p:cNvPr id="0" name="Object 65"/>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517" y="2115"/>
                          <a:ext cx="350" cy="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6" name="Group 66">
            <a:extLst>
              <a:ext uri="{FF2B5EF4-FFF2-40B4-BE49-F238E27FC236}">
                <a16:creationId xmlns:a16="http://schemas.microsoft.com/office/drawing/2014/main" id="{F0CA6BCB-0C09-465E-A076-838B72FD9F1A}"/>
              </a:ext>
            </a:extLst>
          </p:cNvPr>
          <p:cNvGrpSpPr>
            <a:grpSpLocks/>
          </p:cNvGrpSpPr>
          <p:nvPr/>
        </p:nvGrpSpPr>
        <p:grpSpPr bwMode="auto">
          <a:xfrm>
            <a:off x="827088" y="5516563"/>
            <a:ext cx="649287" cy="1008062"/>
            <a:chOff x="1651" y="2533"/>
            <a:chExt cx="301" cy="484"/>
          </a:xfrm>
        </p:grpSpPr>
        <p:sp>
          <p:nvSpPr>
            <p:cNvPr id="59433" name="Line 67">
              <a:extLst>
                <a:ext uri="{FF2B5EF4-FFF2-40B4-BE49-F238E27FC236}">
                  <a16:creationId xmlns:a16="http://schemas.microsoft.com/office/drawing/2014/main" id="{8E65ADB4-4786-473B-B7E9-12BC4843B76A}"/>
                </a:ext>
              </a:extLst>
            </p:cNvPr>
            <p:cNvSpPr>
              <a:spLocks noChangeShapeType="1"/>
            </p:cNvSpPr>
            <p:nvPr/>
          </p:nvSpPr>
          <p:spPr bwMode="auto">
            <a:xfrm>
              <a:off x="1651" y="2533"/>
              <a:ext cx="0" cy="408"/>
            </a:xfrm>
            <a:prstGeom prst="line">
              <a:avLst/>
            </a:prstGeom>
            <a:noFill/>
            <a:ln w="38100">
              <a:solidFill>
                <a:srgbClr val="FF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34" name="Object 68">
              <a:extLst>
                <a:ext uri="{FF2B5EF4-FFF2-40B4-BE49-F238E27FC236}">
                  <a16:creationId xmlns:a16="http://schemas.microsoft.com/office/drawing/2014/main" id="{DA56B046-DB5A-4D3C-AED3-C065C8B65D6B}"/>
                </a:ext>
              </a:extLst>
            </p:cNvPr>
            <p:cNvGraphicFramePr>
              <a:graphicFrameLocks noChangeAspect="1"/>
            </p:cNvGraphicFramePr>
            <p:nvPr/>
          </p:nvGraphicFramePr>
          <p:xfrm>
            <a:off x="1716" y="2770"/>
            <a:ext cx="236" cy="247"/>
          </p:xfrm>
          <a:graphic>
            <a:graphicData uri="http://schemas.openxmlformats.org/presentationml/2006/ole">
              <mc:AlternateContent xmlns:mc="http://schemas.openxmlformats.org/markup-compatibility/2006">
                <mc:Choice xmlns:v="urn:schemas-microsoft-com:vml" Requires="v">
                  <p:oleObj spid="_x0000_s59497" name="公式" r:id="rId30" imgW="228452" imgH="253825" progId="Equation.3">
                    <p:embed/>
                  </p:oleObj>
                </mc:Choice>
                <mc:Fallback>
                  <p:oleObj name="公式" r:id="rId30" imgW="228452" imgH="253825" progId="Equation.3">
                    <p:embed/>
                    <p:pic>
                      <p:nvPicPr>
                        <p:cNvPr id="0" name="Object 68"/>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716" y="2770"/>
                          <a:ext cx="236" cy="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 name="Group 69">
            <a:extLst>
              <a:ext uri="{FF2B5EF4-FFF2-40B4-BE49-F238E27FC236}">
                <a16:creationId xmlns:a16="http://schemas.microsoft.com/office/drawing/2014/main" id="{9AA7F3D5-A9A5-4900-A13E-D93A51E692EB}"/>
              </a:ext>
            </a:extLst>
          </p:cNvPr>
          <p:cNvGrpSpPr>
            <a:grpSpLocks/>
          </p:cNvGrpSpPr>
          <p:nvPr/>
        </p:nvGrpSpPr>
        <p:grpSpPr bwMode="auto">
          <a:xfrm>
            <a:off x="5724525" y="4437063"/>
            <a:ext cx="2447925" cy="1598612"/>
            <a:chOff x="3515" y="1389"/>
            <a:chExt cx="1542" cy="1007"/>
          </a:xfrm>
        </p:grpSpPr>
        <p:sp>
          <p:nvSpPr>
            <p:cNvPr id="59418" name="Text Box 70">
              <a:extLst>
                <a:ext uri="{FF2B5EF4-FFF2-40B4-BE49-F238E27FC236}">
                  <a16:creationId xmlns:a16="http://schemas.microsoft.com/office/drawing/2014/main" id="{96A7FF1F-00D2-4956-8E1F-820EC023C0C9}"/>
                </a:ext>
              </a:extLst>
            </p:cNvPr>
            <p:cNvSpPr txBox="1">
              <a:spLocks noChangeArrowheads="1"/>
            </p:cNvSpPr>
            <p:nvPr/>
          </p:nvSpPr>
          <p:spPr bwMode="auto">
            <a:xfrm>
              <a:off x="4286" y="1842"/>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59419" name="Line 71">
              <a:extLst>
                <a:ext uri="{FF2B5EF4-FFF2-40B4-BE49-F238E27FC236}">
                  <a16:creationId xmlns:a16="http://schemas.microsoft.com/office/drawing/2014/main" id="{F3E273CD-78DC-4815-9A84-7C86807C7A8A}"/>
                </a:ext>
              </a:extLst>
            </p:cNvPr>
            <p:cNvSpPr>
              <a:spLocks noChangeShapeType="1"/>
            </p:cNvSpPr>
            <p:nvPr/>
          </p:nvSpPr>
          <p:spPr bwMode="auto">
            <a:xfrm>
              <a:off x="3833" y="1706"/>
              <a:ext cx="288" cy="0"/>
            </a:xfrm>
            <a:prstGeom prst="line">
              <a:avLst/>
            </a:prstGeom>
            <a:noFill/>
            <a:ln w="38100">
              <a:solidFill>
                <a:srgbClr val="66FFFF"/>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20" name="Text Box 72">
              <a:extLst>
                <a:ext uri="{FF2B5EF4-FFF2-40B4-BE49-F238E27FC236}">
                  <a16:creationId xmlns:a16="http://schemas.microsoft.com/office/drawing/2014/main" id="{51056444-1279-4985-A5EE-8650EF4EDB27}"/>
                </a:ext>
              </a:extLst>
            </p:cNvPr>
            <p:cNvSpPr txBox="1">
              <a:spLocks noChangeArrowheads="1"/>
            </p:cNvSpPr>
            <p:nvPr/>
          </p:nvSpPr>
          <p:spPr bwMode="auto">
            <a:xfrm>
              <a:off x="3515" y="1752"/>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9421" name="Text Box 73">
              <a:extLst>
                <a:ext uri="{FF2B5EF4-FFF2-40B4-BE49-F238E27FC236}">
                  <a16:creationId xmlns:a16="http://schemas.microsoft.com/office/drawing/2014/main" id="{3049828C-3F83-48CC-9D9B-58EF6FBBCA98}"/>
                </a:ext>
              </a:extLst>
            </p:cNvPr>
            <p:cNvSpPr txBox="1">
              <a:spLocks noChangeArrowheads="1"/>
            </p:cNvSpPr>
            <p:nvPr/>
          </p:nvSpPr>
          <p:spPr bwMode="auto">
            <a:xfrm>
              <a:off x="3515" y="1979"/>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9422" name="Oval 74">
              <a:extLst>
                <a:ext uri="{FF2B5EF4-FFF2-40B4-BE49-F238E27FC236}">
                  <a16:creationId xmlns:a16="http://schemas.microsoft.com/office/drawing/2014/main" id="{0D9F9BF4-0FD4-436B-A475-AD03090D17BC}"/>
                </a:ext>
              </a:extLst>
            </p:cNvPr>
            <p:cNvSpPr>
              <a:spLocks noChangeArrowheads="1"/>
            </p:cNvSpPr>
            <p:nvPr/>
          </p:nvSpPr>
          <p:spPr bwMode="auto">
            <a:xfrm>
              <a:off x="3606" y="2251"/>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9423" name="Oval 75">
              <a:extLst>
                <a:ext uri="{FF2B5EF4-FFF2-40B4-BE49-F238E27FC236}">
                  <a16:creationId xmlns:a16="http://schemas.microsoft.com/office/drawing/2014/main" id="{6CDB0E89-93BD-4163-B527-ACB104E1C3CA}"/>
                </a:ext>
              </a:extLst>
            </p:cNvPr>
            <p:cNvSpPr>
              <a:spLocks noChangeArrowheads="1"/>
            </p:cNvSpPr>
            <p:nvPr/>
          </p:nvSpPr>
          <p:spPr bwMode="auto">
            <a:xfrm>
              <a:off x="3606" y="1706"/>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59424" name="Text Box 76">
              <a:extLst>
                <a:ext uri="{FF2B5EF4-FFF2-40B4-BE49-F238E27FC236}">
                  <a16:creationId xmlns:a16="http://schemas.microsoft.com/office/drawing/2014/main" id="{AFC28630-B917-4C79-83BC-B46C9A940DA2}"/>
                </a:ext>
              </a:extLst>
            </p:cNvPr>
            <p:cNvSpPr txBox="1">
              <a:spLocks noChangeArrowheads="1"/>
            </p:cNvSpPr>
            <p:nvPr/>
          </p:nvSpPr>
          <p:spPr bwMode="auto">
            <a:xfrm>
              <a:off x="4694" y="1616"/>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59425" name="Text Box 77">
              <a:extLst>
                <a:ext uri="{FF2B5EF4-FFF2-40B4-BE49-F238E27FC236}">
                  <a16:creationId xmlns:a16="http://schemas.microsoft.com/office/drawing/2014/main" id="{BAFEB87E-D058-46A9-88B0-A230EF150F78}"/>
                </a:ext>
              </a:extLst>
            </p:cNvPr>
            <p:cNvSpPr txBox="1">
              <a:spLocks noChangeArrowheads="1"/>
            </p:cNvSpPr>
            <p:nvPr/>
          </p:nvSpPr>
          <p:spPr bwMode="auto">
            <a:xfrm>
              <a:off x="4649" y="2069"/>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59426" name="Line 78">
              <a:extLst>
                <a:ext uri="{FF2B5EF4-FFF2-40B4-BE49-F238E27FC236}">
                  <a16:creationId xmlns:a16="http://schemas.microsoft.com/office/drawing/2014/main" id="{4E6F1038-A7C7-4CC2-B861-A16CB02DB08A}"/>
                </a:ext>
              </a:extLst>
            </p:cNvPr>
            <p:cNvSpPr>
              <a:spLocks noChangeShapeType="1"/>
            </p:cNvSpPr>
            <p:nvPr/>
          </p:nvSpPr>
          <p:spPr bwMode="auto">
            <a:xfrm>
              <a:off x="3651" y="2296"/>
              <a:ext cx="99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27" name="Line 79">
              <a:extLst>
                <a:ext uri="{FF2B5EF4-FFF2-40B4-BE49-F238E27FC236}">
                  <a16:creationId xmlns:a16="http://schemas.microsoft.com/office/drawing/2014/main" id="{C3135FF9-21F9-4CC7-936A-38B9871752C1}"/>
                </a:ext>
              </a:extLst>
            </p:cNvPr>
            <p:cNvSpPr>
              <a:spLocks noChangeShapeType="1"/>
            </p:cNvSpPr>
            <p:nvPr/>
          </p:nvSpPr>
          <p:spPr bwMode="auto">
            <a:xfrm>
              <a:off x="4649" y="1752"/>
              <a:ext cx="0" cy="54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28" name="Line 80">
              <a:extLst>
                <a:ext uri="{FF2B5EF4-FFF2-40B4-BE49-F238E27FC236}">
                  <a16:creationId xmlns:a16="http://schemas.microsoft.com/office/drawing/2014/main" id="{CDF3F73E-3E6F-4031-8896-287F8D08002A}"/>
                </a:ext>
              </a:extLst>
            </p:cNvPr>
            <p:cNvSpPr>
              <a:spLocks noChangeShapeType="1"/>
            </p:cNvSpPr>
            <p:nvPr/>
          </p:nvSpPr>
          <p:spPr bwMode="auto">
            <a:xfrm>
              <a:off x="3651" y="1752"/>
              <a:ext cx="99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29" name="Rectangle 81">
              <a:extLst>
                <a:ext uri="{FF2B5EF4-FFF2-40B4-BE49-F238E27FC236}">
                  <a16:creationId xmlns:a16="http://schemas.microsoft.com/office/drawing/2014/main" id="{32EEF544-1557-47E8-8490-BD90F5A84A38}"/>
                </a:ext>
              </a:extLst>
            </p:cNvPr>
            <p:cNvSpPr>
              <a:spLocks noChangeArrowheads="1"/>
            </p:cNvSpPr>
            <p:nvPr/>
          </p:nvSpPr>
          <p:spPr bwMode="auto">
            <a:xfrm>
              <a:off x="4558" y="1842"/>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59430" name="Object 82">
              <a:extLst>
                <a:ext uri="{FF2B5EF4-FFF2-40B4-BE49-F238E27FC236}">
                  <a16:creationId xmlns:a16="http://schemas.microsoft.com/office/drawing/2014/main" id="{D494F0B8-9ACB-4623-86AC-6D9BE1B30988}"/>
                </a:ext>
              </a:extLst>
            </p:cNvPr>
            <p:cNvGraphicFramePr>
              <a:graphicFrameLocks noChangeAspect="1"/>
            </p:cNvGraphicFramePr>
            <p:nvPr/>
          </p:nvGraphicFramePr>
          <p:xfrm>
            <a:off x="4150" y="1389"/>
            <a:ext cx="213" cy="350"/>
          </p:xfrm>
          <a:graphic>
            <a:graphicData uri="http://schemas.openxmlformats.org/presentationml/2006/ole">
              <mc:AlternateContent xmlns:mc="http://schemas.openxmlformats.org/markup-compatibility/2006">
                <mc:Choice xmlns:v="urn:schemas-microsoft-com:vml" Requires="v">
                  <p:oleObj spid="_x0000_s59498" name="公式" r:id="rId32" imgW="114423" imgH="203375" progId="Equation.3">
                    <p:embed/>
                  </p:oleObj>
                </mc:Choice>
                <mc:Fallback>
                  <p:oleObj name="公式" r:id="rId32" imgW="114423" imgH="203375" progId="Equation.3">
                    <p:embed/>
                    <p:pic>
                      <p:nvPicPr>
                        <p:cNvPr id="0" name="Object 82"/>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4150" y="1389"/>
                          <a:ext cx="213"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31" name="Object 83">
              <a:extLst>
                <a:ext uri="{FF2B5EF4-FFF2-40B4-BE49-F238E27FC236}">
                  <a16:creationId xmlns:a16="http://schemas.microsoft.com/office/drawing/2014/main" id="{079DB687-4148-4542-AE53-2863D9FFD197}"/>
                </a:ext>
              </a:extLst>
            </p:cNvPr>
            <p:cNvGraphicFramePr>
              <a:graphicFrameLocks noChangeAspect="1"/>
            </p:cNvGraphicFramePr>
            <p:nvPr/>
          </p:nvGraphicFramePr>
          <p:xfrm>
            <a:off x="4719" y="1842"/>
            <a:ext cx="338" cy="354"/>
          </p:xfrm>
          <a:graphic>
            <a:graphicData uri="http://schemas.openxmlformats.org/presentationml/2006/ole">
              <mc:AlternateContent xmlns:mc="http://schemas.openxmlformats.org/markup-compatibility/2006">
                <mc:Choice xmlns:v="urn:schemas-microsoft-com:vml" Requires="v">
                  <p:oleObj spid="_x0000_s59499" name="公式" r:id="rId34" imgW="228452" imgH="253825" progId="Equation.3">
                    <p:embed/>
                  </p:oleObj>
                </mc:Choice>
                <mc:Fallback>
                  <p:oleObj name="公式" r:id="rId34" imgW="228452" imgH="253825" progId="Equation.3">
                    <p:embed/>
                    <p:pic>
                      <p:nvPicPr>
                        <p:cNvPr id="0" name="Object 83"/>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4719" y="1842"/>
                          <a:ext cx="338"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32" name="Object 84">
              <a:extLst>
                <a:ext uri="{FF2B5EF4-FFF2-40B4-BE49-F238E27FC236}">
                  <a16:creationId xmlns:a16="http://schemas.microsoft.com/office/drawing/2014/main" id="{2DE67114-25D7-4602-BE82-1156069AB7EE}"/>
                </a:ext>
              </a:extLst>
            </p:cNvPr>
            <p:cNvGraphicFramePr>
              <a:graphicFrameLocks noChangeAspect="1"/>
            </p:cNvGraphicFramePr>
            <p:nvPr/>
          </p:nvGraphicFramePr>
          <p:xfrm>
            <a:off x="3696" y="1888"/>
            <a:ext cx="212" cy="274"/>
          </p:xfrm>
          <a:graphic>
            <a:graphicData uri="http://schemas.openxmlformats.org/presentationml/2006/ole">
              <mc:AlternateContent xmlns:mc="http://schemas.openxmlformats.org/markup-compatibility/2006">
                <mc:Choice xmlns:v="urn:schemas-microsoft-com:vml" Requires="v">
                  <p:oleObj spid="_x0000_s59500" name="公式" r:id="rId36" imgW="164927" imgH="215988" progId="Equation.3">
                    <p:embed/>
                  </p:oleObj>
                </mc:Choice>
                <mc:Fallback>
                  <p:oleObj name="公式" r:id="rId36" imgW="164927" imgH="215988" progId="Equation.3">
                    <p:embed/>
                    <p:pic>
                      <p:nvPicPr>
                        <p:cNvPr id="0" name="Object 84"/>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3696" y="1888"/>
                          <a:ext cx="212" cy="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8" name="Group 85">
            <a:extLst>
              <a:ext uri="{FF2B5EF4-FFF2-40B4-BE49-F238E27FC236}">
                <a16:creationId xmlns:a16="http://schemas.microsoft.com/office/drawing/2014/main" id="{3C19DABC-68E1-4D27-A64B-B7AC5184ED3E}"/>
              </a:ext>
            </a:extLst>
          </p:cNvPr>
          <p:cNvGrpSpPr>
            <a:grpSpLocks/>
          </p:cNvGrpSpPr>
          <p:nvPr/>
        </p:nvGrpSpPr>
        <p:grpSpPr bwMode="auto">
          <a:xfrm>
            <a:off x="3924300" y="5157788"/>
            <a:ext cx="1655763" cy="576262"/>
            <a:chOff x="793" y="3022"/>
            <a:chExt cx="1043" cy="363"/>
          </a:xfrm>
        </p:grpSpPr>
        <p:sp>
          <p:nvSpPr>
            <p:cNvPr id="59416" name="Line 86">
              <a:extLst>
                <a:ext uri="{FF2B5EF4-FFF2-40B4-BE49-F238E27FC236}">
                  <a16:creationId xmlns:a16="http://schemas.microsoft.com/office/drawing/2014/main" id="{858958CE-8B6F-41BB-A35D-AA4A2B7D99F6}"/>
                </a:ext>
              </a:extLst>
            </p:cNvPr>
            <p:cNvSpPr>
              <a:spLocks noChangeShapeType="1"/>
            </p:cNvSpPr>
            <p:nvPr/>
          </p:nvSpPr>
          <p:spPr bwMode="auto">
            <a:xfrm>
              <a:off x="930" y="3385"/>
              <a:ext cx="725"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9417" name="Text Box 87">
              <a:extLst>
                <a:ext uri="{FF2B5EF4-FFF2-40B4-BE49-F238E27FC236}">
                  <a16:creationId xmlns:a16="http://schemas.microsoft.com/office/drawing/2014/main" id="{E8EC7D7F-931A-46E7-B27A-B778538F1423}"/>
                </a:ext>
              </a:extLst>
            </p:cNvPr>
            <p:cNvSpPr txBox="1">
              <a:spLocks noChangeArrowheads="1"/>
            </p:cNvSpPr>
            <p:nvPr/>
          </p:nvSpPr>
          <p:spPr bwMode="auto">
            <a:xfrm>
              <a:off x="793" y="3022"/>
              <a:ext cx="104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等效电路</a:t>
              </a:r>
            </a:p>
          </p:txBody>
        </p:sp>
      </p:grpSp>
      <p:graphicFrame>
        <p:nvGraphicFramePr>
          <p:cNvPr id="692312" name="Object 88">
            <a:extLst>
              <a:ext uri="{FF2B5EF4-FFF2-40B4-BE49-F238E27FC236}">
                <a16:creationId xmlns:a16="http://schemas.microsoft.com/office/drawing/2014/main" id="{C702C85E-A733-4253-94F2-1B62E3E189C3}"/>
              </a:ext>
            </a:extLst>
          </p:cNvPr>
          <p:cNvGraphicFramePr>
            <a:graphicFrameLocks noChangeAspect="1"/>
          </p:cNvGraphicFramePr>
          <p:nvPr/>
        </p:nvGraphicFramePr>
        <p:xfrm>
          <a:off x="3924300" y="1052513"/>
          <a:ext cx="4968875" cy="682625"/>
        </p:xfrm>
        <a:graphic>
          <a:graphicData uri="http://schemas.openxmlformats.org/presentationml/2006/ole">
            <mc:AlternateContent xmlns:mc="http://schemas.openxmlformats.org/markup-compatibility/2006">
              <mc:Choice xmlns:v="urn:schemas-microsoft-com:vml" Requires="v">
                <p:oleObj spid="_x0000_s59501" name="公式" r:id="rId38" imgW="2514600" imgH="304800" progId="Equation.3">
                  <p:embed/>
                </p:oleObj>
              </mc:Choice>
              <mc:Fallback>
                <p:oleObj name="公式" r:id="rId38" imgW="2514600" imgH="304800" progId="Equation.3">
                  <p:embed/>
                  <p:pic>
                    <p:nvPicPr>
                      <p:cNvPr id="0" name="Object 8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3924300" y="1052513"/>
                        <a:ext cx="4968875" cy="682625"/>
                      </a:xfrm>
                      <a:prstGeom prst="rect">
                        <a:avLst/>
                      </a:prstGeom>
                      <a:gradFill rotWithShape="1">
                        <a:gsLst>
                          <a:gs pos="0">
                            <a:srgbClr val="0099FF"/>
                          </a:gs>
                          <a:gs pos="50000">
                            <a:schemeClr val="bg1"/>
                          </a:gs>
                          <a:gs pos="100000">
                            <a:srgbClr val="00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9413" name="Group 89">
            <a:extLst>
              <a:ext uri="{FF2B5EF4-FFF2-40B4-BE49-F238E27FC236}">
                <a16:creationId xmlns:a16="http://schemas.microsoft.com/office/drawing/2014/main" id="{67DDBA5C-DC68-4A54-B994-D4763A17FF25}"/>
              </a:ext>
            </a:extLst>
          </p:cNvPr>
          <p:cNvGrpSpPr>
            <a:grpSpLocks/>
          </p:cNvGrpSpPr>
          <p:nvPr/>
        </p:nvGrpSpPr>
        <p:grpSpPr bwMode="auto">
          <a:xfrm>
            <a:off x="6588125" y="6446838"/>
            <a:ext cx="792163" cy="366712"/>
            <a:chOff x="4649" y="4020"/>
            <a:chExt cx="499" cy="231"/>
          </a:xfrm>
        </p:grpSpPr>
        <p:pic>
          <p:nvPicPr>
            <p:cNvPr id="59414" name="Picture 90" descr="78900">
              <a:extLst>
                <a:ext uri="{FF2B5EF4-FFF2-40B4-BE49-F238E27FC236}">
                  <a16:creationId xmlns:a16="http://schemas.microsoft.com/office/drawing/2014/main" id="{ED408349-8FE3-4FCF-B98E-F6965580EB8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15" name="Text Box 91">
              <a:hlinkClick r:id="" action="ppaction://hlinkshowjump?jump=firstslide"/>
              <a:extLst>
                <a:ext uri="{FF2B5EF4-FFF2-40B4-BE49-F238E27FC236}">
                  <a16:creationId xmlns:a16="http://schemas.microsoft.com/office/drawing/2014/main" id="{9A6AA23D-B091-4CD2-BBE1-FC896F823C0C}"/>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92229"/>
                                        </p:tgtEl>
                                        <p:attrNameLst>
                                          <p:attrName>style.visibility</p:attrName>
                                        </p:attrNameLst>
                                      </p:cBhvr>
                                      <p:to>
                                        <p:strVal val="visible"/>
                                      </p:to>
                                    </p:set>
                                    <p:animEffect transition="in" filter="wipe(left)">
                                      <p:cBhvr>
                                        <p:cTn id="7" dur="500"/>
                                        <p:tgtEl>
                                          <p:spTgt spid="6922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10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10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1000"/>
                                        <p:tgtEl>
                                          <p:spTgt spid="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2" fill="hold" nodeType="clickEffect">
                                  <p:stCondLst>
                                    <p:cond delay="0"/>
                                  </p:stCondLst>
                                  <p:childTnLst>
                                    <p:set>
                                      <p:cBhvr>
                                        <p:cTn id="41" dur="1" fill="hold">
                                          <p:stCondLst>
                                            <p:cond delay="0"/>
                                          </p:stCondLst>
                                        </p:cTn>
                                        <p:tgtEl>
                                          <p:spTgt spid="692312"/>
                                        </p:tgtEl>
                                        <p:attrNameLst>
                                          <p:attrName>style.visibility</p:attrName>
                                        </p:attrNameLst>
                                      </p:cBhvr>
                                      <p:to>
                                        <p:strVal val="visible"/>
                                      </p:to>
                                    </p:set>
                                    <p:anim calcmode="lin" valueType="num">
                                      <p:cBhvr additive="base">
                                        <p:cTn id="42" dur="500" fill="hold"/>
                                        <p:tgtEl>
                                          <p:spTgt spid="692312"/>
                                        </p:tgtEl>
                                        <p:attrNameLst>
                                          <p:attrName>ppt_x</p:attrName>
                                        </p:attrNameLst>
                                      </p:cBhvr>
                                      <p:tavLst>
                                        <p:tav tm="0">
                                          <p:val>
                                            <p:strVal val="1+#ppt_w/2"/>
                                          </p:val>
                                        </p:tav>
                                        <p:tav tm="100000">
                                          <p:val>
                                            <p:strVal val="#ppt_x"/>
                                          </p:val>
                                        </p:tav>
                                      </p:tavLst>
                                    </p:anim>
                                    <p:anim calcmode="lin" valueType="num">
                                      <p:cBhvr additive="base">
                                        <p:cTn id="43" dur="500" fill="hold"/>
                                        <p:tgtEl>
                                          <p:spTgt spid="692312"/>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12" presetClass="entr" presetSubtype="8"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slide(fromLeft)">
                                      <p:cBhvr>
                                        <p:cTn id="48" dur="500"/>
                                        <p:tgtEl>
                                          <p:spTgt spid="8"/>
                                        </p:tgtEl>
                                      </p:cBhvr>
                                    </p:animEffect>
                                  </p:childTnLst>
                                </p:cTn>
                              </p:par>
                            </p:childTnLst>
                          </p:cTn>
                        </p:par>
                        <p:par>
                          <p:cTn id="49" fill="hold" nodeType="afterGroup">
                            <p:stCondLst>
                              <p:cond delay="500"/>
                            </p:stCondLst>
                            <p:childTnLst>
                              <p:par>
                                <p:cTn id="50" presetID="3" presetClass="entr" presetSubtype="10"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linds(horizontal)">
                                      <p:cBhvr>
                                        <p:cTn id="52" dur="500"/>
                                        <p:tgtEl>
                                          <p:spTgt spid="1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92280"/>
                                        </p:tgtEl>
                                        <p:attrNameLst>
                                          <p:attrName>style.visibility</p:attrName>
                                        </p:attrNameLst>
                                      </p:cBhvr>
                                      <p:to>
                                        <p:strVal val="visible"/>
                                      </p:to>
                                    </p:set>
                                    <p:animEffect transition="in" filter="wipe(left)">
                                      <p:cBhvr>
                                        <p:cTn id="57" dur="1000"/>
                                        <p:tgtEl>
                                          <p:spTgt spid="69228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1000"/>
                                        <p:tgtEl>
                                          <p:spTgt spid="1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1000"/>
                                        <p:tgtEl>
                                          <p:spTgt spid="14"/>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4" fill="hold"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wipe(down)">
                                      <p:cBhvr>
                                        <p:cTn id="72" dur="1000"/>
                                        <p:tgtEl>
                                          <p:spTgt spid="15"/>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1" fill="hold"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up)">
                                      <p:cBhvr>
                                        <p:cTn id="77" dur="1000"/>
                                        <p:tgtEl>
                                          <p:spTgt spid="16"/>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2" presetClass="entr" presetSubtype="8" fill="hold"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slide(fromLeft)">
                                      <p:cBhvr>
                                        <p:cTn id="82" dur="500"/>
                                        <p:tgtEl>
                                          <p:spTgt spid="18"/>
                                        </p:tgtEl>
                                      </p:cBhvr>
                                    </p:animEffect>
                                  </p:childTnLst>
                                </p:cTn>
                              </p:par>
                            </p:childTnLst>
                          </p:cTn>
                        </p:par>
                        <p:par>
                          <p:cTn id="83" fill="hold" nodeType="afterGroup">
                            <p:stCondLst>
                              <p:cond delay="500"/>
                            </p:stCondLst>
                            <p:childTnLst>
                              <p:par>
                                <p:cTn id="84" presetID="3" presetClass="entr" presetSubtype="10" fill="hold"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blinds(horizontal)">
                                      <p:cBhvr>
                                        <p:cTn id="8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9" grpId="0" autoUpdateAnimBg="0"/>
      <p:bldP spid="692280"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0" name="Text Box 2">
            <a:extLst>
              <a:ext uri="{FF2B5EF4-FFF2-40B4-BE49-F238E27FC236}">
                <a16:creationId xmlns:a16="http://schemas.microsoft.com/office/drawing/2014/main" id="{E9A40FE9-9AAF-4D0E-8209-C0E709D6069E}"/>
              </a:ext>
            </a:extLst>
          </p:cNvPr>
          <p:cNvSpPr txBox="1">
            <a:spLocks noChangeArrowheads="1"/>
          </p:cNvSpPr>
          <p:nvPr/>
        </p:nvSpPr>
        <p:spPr bwMode="auto">
          <a:xfrm>
            <a:off x="539750" y="404813"/>
            <a:ext cx="7207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例 </a:t>
            </a:r>
          </a:p>
        </p:txBody>
      </p:sp>
      <p:sp>
        <p:nvSpPr>
          <p:cNvPr id="693251" name="Text Box 3">
            <a:extLst>
              <a:ext uri="{FF2B5EF4-FFF2-40B4-BE49-F238E27FC236}">
                <a16:creationId xmlns:a16="http://schemas.microsoft.com/office/drawing/2014/main" id="{ED8069FA-C02F-45C8-AE06-60DD38C33129}"/>
              </a:ext>
            </a:extLst>
          </p:cNvPr>
          <p:cNvSpPr txBox="1">
            <a:spLocks noChangeArrowheads="1"/>
          </p:cNvSpPr>
          <p:nvPr/>
        </p:nvSpPr>
        <p:spPr bwMode="auto">
          <a:xfrm>
            <a:off x="1258888" y="333375"/>
            <a:ext cx="54054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已知</a:t>
            </a:r>
            <a:r>
              <a:rPr kumimoji="1" lang="zh-CN" altLang="en-US" sz="2800">
                <a:solidFill>
                  <a:srgbClr val="FFFF00"/>
                </a:solidFill>
                <a:ea typeface="宋体" panose="02010600030101010101" pitchFamily="2" charset="-122"/>
              </a:rPr>
              <a:t>：</a:t>
            </a:r>
            <a:r>
              <a:rPr kumimoji="1" lang="en-US" altLang="zh-CN" sz="2800" i="1">
                <a:solidFill>
                  <a:srgbClr val="FFFF00"/>
                </a:solidFill>
                <a:ea typeface="宋体" panose="02010600030101010101" pitchFamily="2" charset="-122"/>
              </a:rPr>
              <a:t>R</a:t>
            </a:r>
            <a:r>
              <a:rPr kumimoji="1" lang="en-US" altLang="zh-CN" sz="2800">
                <a:solidFill>
                  <a:srgbClr val="FFFF00"/>
                </a:solidFill>
                <a:ea typeface="宋体" panose="02010600030101010101" pitchFamily="2" charset="-122"/>
              </a:rPr>
              <a:t>=15</a:t>
            </a:r>
            <a:r>
              <a:rPr kumimoji="1" lang="en-US" altLang="zh-CN" sz="2800">
                <a:solidFill>
                  <a:srgbClr val="FFFF00"/>
                </a:solidFill>
                <a:ea typeface="宋体" panose="02010600030101010101" pitchFamily="2" charset="-122"/>
                <a:sym typeface="Symbol" panose="05050102010706020507" pitchFamily="18" charset="2"/>
              </a:rPr>
              <a:t>, </a:t>
            </a:r>
            <a:r>
              <a:rPr kumimoji="1" lang="en-US" altLang="zh-CN" sz="2800" i="1">
                <a:solidFill>
                  <a:srgbClr val="FFFF00"/>
                </a:solidFill>
                <a:ea typeface="宋体" panose="02010600030101010101" pitchFamily="2" charset="-122"/>
                <a:sym typeface="Symbol" panose="05050102010706020507" pitchFamily="18" charset="2"/>
              </a:rPr>
              <a:t>L</a:t>
            </a:r>
            <a:r>
              <a:rPr kumimoji="1" lang="en-US" altLang="zh-CN" sz="2800">
                <a:solidFill>
                  <a:srgbClr val="FFFF00"/>
                </a:solidFill>
                <a:ea typeface="宋体" panose="02010600030101010101" pitchFamily="2" charset="-122"/>
                <a:sym typeface="Symbol" panose="05050102010706020507" pitchFamily="18" charset="2"/>
              </a:rPr>
              <a:t>=0.3mH, </a:t>
            </a:r>
            <a:r>
              <a:rPr kumimoji="1" lang="en-US" altLang="zh-CN" sz="2800" i="1">
                <a:solidFill>
                  <a:srgbClr val="FFFF00"/>
                </a:solidFill>
                <a:ea typeface="宋体" panose="02010600030101010101" pitchFamily="2" charset="-122"/>
                <a:sym typeface="Symbol" panose="05050102010706020507" pitchFamily="18" charset="2"/>
              </a:rPr>
              <a:t>C</a:t>
            </a:r>
            <a:r>
              <a:rPr kumimoji="1" lang="en-US" altLang="zh-CN" sz="2800">
                <a:solidFill>
                  <a:srgbClr val="FFFF00"/>
                </a:solidFill>
                <a:ea typeface="宋体" panose="02010600030101010101" pitchFamily="2" charset="-122"/>
                <a:sym typeface="Symbol" panose="05050102010706020507" pitchFamily="18" charset="2"/>
              </a:rPr>
              <a:t>=0.2F,</a:t>
            </a:r>
            <a:endParaRPr kumimoji="1" lang="en-US" altLang="zh-CN" sz="2800">
              <a:solidFill>
                <a:srgbClr val="FFFF00"/>
              </a:solidFill>
              <a:ea typeface="宋体" panose="02010600030101010101" pitchFamily="2" charset="-122"/>
            </a:endParaRPr>
          </a:p>
        </p:txBody>
      </p:sp>
      <p:graphicFrame>
        <p:nvGraphicFramePr>
          <p:cNvPr id="693252" name="Object 4">
            <a:extLst>
              <a:ext uri="{FF2B5EF4-FFF2-40B4-BE49-F238E27FC236}">
                <a16:creationId xmlns:a16="http://schemas.microsoft.com/office/drawing/2014/main" id="{8FE184F0-D8C4-44CC-89F7-ED18C21711DC}"/>
              </a:ext>
            </a:extLst>
          </p:cNvPr>
          <p:cNvGraphicFramePr>
            <a:graphicFrameLocks noChangeAspect="1"/>
          </p:cNvGraphicFramePr>
          <p:nvPr/>
        </p:nvGraphicFramePr>
        <p:xfrm>
          <a:off x="1331913" y="836613"/>
          <a:ext cx="5688012" cy="603250"/>
        </p:xfrm>
        <a:graphic>
          <a:graphicData uri="http://schemas.openxmlformats.org/presentationml/2006/ole">
            <mc:AlternateContent xmlns:mc="http://schemas.openxmlformats.org/markup-compatibility/2006">
              <mc:Choice xmlns:v="urn:schemas-microsoft-com:vml" Requires="v">
                <p:oleObj spid="_x0000_s60507" name="公式" r:id="rId3" imgW="2603327" imgH="266831" progId="Equation.3">
                  <p:embed/>
                </p:oleObj>
              </mc:Choice>
              <mc:Fallback>
                <p:oleObj name="公式" r:id="rId3" imgW="2603327" imgH="266831"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836613"/>
                        <a:ext cx="5688012" cy="60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3253" name="Text Box 5">
            <a:extLst>
              <a:ext uri="{FF2B5EF4-FFF2-40B4-BE49-F238E27FC236}">
                <a16:creationId xmlns:a16="http://schemas.microsoft.com/office/drawing/2014/main" id="{F0B29985-708C-4FDE-9EFE-70E7ED802335}"/>
              </a:ext>
            </a:extLst>
          </p:cNvPr>
          <p:cNvSpPr txBox="1">
            <a:spLocks noChangeArrowheads="1"/>
          </p:cNvSpPr>
          <p:nvPr/>
        </p:nvSpPr>
        <p:spPr bwMode="auto">
          <a:xfrm>
            <a:off x="1187450" y="1484313"/>
            <a:ext cx="26812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求</a:t>
            </a:r>
            <a:r>
              <a:rPr kumimoji="1" lang="zh-CN" altLang="en-US" sz="2800">
                <a:solidFill>
                  <a:srgbClr val="FFFF00"/>
                </a:solidFill>
                <a:ea typeface="宋体" panose="02010600030101010101" pitchFamily="2" charset="-122"/>
              </a:rPr>
              <a:t> </a:t>
            </a:r>
            <a:r>
              <a:rPr kumimoji="1" lang="en-US" altLang="zh-CN" sz="2800" i="1">
                <a:solidFill>
                  <a:srgbClr val="FFFF00"/>
                </a:solidFill>
                <a:ea typeface="宋体" panose="02010600030101010101" pitchFamily="2" charset="-122"/>
              </a:rPr>
              <a:t>i</a:t>
            </a:r>
            <a:r>
              <a:rPr kumimoji="1" lang="en-US" altLang="zh-CN" sz="2800">
                <a:solidFill>
                  <a:srgbClr val="FFFF00"/>
                </a:solidFill>
                <a:ea typeface="宋体" panose="02010600030101010101" pitchFamily="2" charset="-122"/>
              </a:rPr>
              <a:t>, </a:t>
            </a:r>
            <a:r>
              <a:rPr kumimoji="1" lang="en-US" altLang="zh-CN" sz="2800" i="1">
                <a:solidFill>
                  <a:srgbClr val="FFFF00"/>
                </a:solidFill>
                <a:ea typeface="宋体" panose="02010600030101010101" pitchFamily="2" charset="-122"/>
              </a:rPr>
              <a:t>u</a:t>
            </a:r>
            <a:r>
              <a:rPr kumimoji="1" lang="en-US" altLang="zh-CN" sz="2800" i="1" baseline="-25000">
                <a:solidFill>
                  <a:srgbClr val="FFFF00"/>
                </a:solidFill>
                <a:ea typeface="宋体" panose="02010600030101010101" pitchFamily="2" charset="-122"/>
              </a:rPr>
              <a:t>R</a:t>
            </a:r>
            <a:r>
              <a:rPr kumimoji="1" lang="en-US" altLang="zh-CN" sz="2800">
                <a:solidFill>
                  <a:srgbClr val="FFFF00"/>
                </a:solidFill>
                <a:ea typeface="宋体" panose="02010600030101010101" pitchFamily="2" charset="-122"/>
              </a:rPr>
              <a:t> , </a:t>
            </a:r>
            <a:r>
              <a:rPr kumimoji="1" lang="en-US" altLang="zh-CN" sz="2800" i="1">
                <a:solidFill>
                  <a:srgbClr val="FFFF00"/>
                </a:solidFill>
                <a:ea typeface="宋体" panose="02010600030101010101" pitchFamily="2" charset="-122"/>
              </a:rPr>
              <a:t>u</a:t>
            </a:r>
            <a:r>
              <a:rPr kumimoji="1" lang="en-US" altLang="zh-CN" sz="2800" i="1" baseline="-25000">
                <a:solidFill>
                  <a:srgbClr val="FFFF00"/>
                </a:solidFill>
                <a:ea typeface="宋体" panose="02010600030101010101" pitchFamily="2" charset="-122"/>
              </a:rPr>
              <a:t>L</a:t>
            </a:r>
            <a:r>
              <a:rPr kumimoji="1" lang="en-US" altLang="zh-CN" sz="2800">
                <a:solidFill>
                  <a:srgbClr val="FFFF00"/>
                </a:solidFill>
                <a:ea typeface="宋体" panose="02010600030101010101" pitchFamily="2" charset="-122"/>
              </a:rPr>
              <a:t> ,  </a:t>
            </a:r>
            <a:r>
              <a:rPr kumimoji="1" lang="en-US" altLang="zh-CN" sz="2800" i="1">
                <a:solidFill>
                  <a:srgbClr val="FFFF00"/>
                </a:solidFill>
                <a:ea typeface="宋体" panose="02010600030101010101" pitchFamily="2" charset="-122"/>
              </a:rPr>
              <a:t>u</a:t>
            </a:r>
            <a:r>
              <a:rPr kumimoji="1" lang="en-US" altLang="zh-CN" sz="2800" i="1" baseline="-25000">
                <a:solidFill>
                  <a:srgbClr val="FFFF00"/>
                </a:solidFill>
                <a:ea typeface="宋体" panose="02010600030101010101" pitchFamily="2" charset="-122"/>
              </a:rPr>
              <a:t>C</a:t>
            </a:r>
            <a:r>
              <a:rPr kumimoji="1" lang="en-US" altLang="zh-CN" sz="2800">
                <a:solidFill>
                  <a:srgbClr val="FFFF00"/>
                </a:solidFill>
                <a:ea typeface="宋体" panose="02010600030101010101" pitchFamily="2" charset="-122"/>
              </a:rPr>
              <a:t> .</a:t>
            </a:r>
          </a:p>
        </p:txBody>
      </p:sp>
      <p:sp>
        <p:nvSpPr>
          <p:cNvPr id="693254" name="Text Box 6">
            <a:extLst>
              <a:ext uri="{FF2B5EF4-FFF2-40B4-BE49-F238E27FC236}">
                <a16:creationId xmlns:a16="http://schemas.microsoft.com/office/drawing/2014/main" id="{54F30036-110F-4C27-A225-E4DC36FA5598}"/>
              </a:ext>
            </a:extLst>
          </p:cNvPr>
          <p:cNvSpPr txBox="1">
            <a:spLocks noChangeArrowheads="1"/>
          </p:cNvSpPr>
          <p:nvPr/>
        </p:nvSpPr>
        <p:spPr bwMode="auto">
          <a:xfrm>
            <a:off x="468313" y="2133600"/>
            <a:ext cx="541337" cy="519113"/>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sp>
        <p:nvSpPr>
          <p:cNvPr id="693255" name="Text Box 7">
            <a:extLst>
              <a:ext uri="{FF2B5EF4-FFF2-40B4-BE49-F238E27FC236}">
                <a16:creationId xmlns:a16="http://schemas.microsoft.com/office/drawing/2014/main" id="{417EF15C-B7E3-40A4-A966-D0DF1ACEAD42}"/>
              </a:ext>
            </a:extLst>
          </p:cNvPr>
          <p:cNvSpPr txBox="1">
            <a:spLocks noChangeArrowheads="1"/>
          </p:cNvSpPr>
          <p:nvPr/>
        </p:nvSpPr>
        <p:spPr bwMode="auto">
          <a:xfrm>
            <a:off x="1187450" y="2133600"/>
            <a:ext cx="2663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画出相量模型</a:t>
            </a:r>
          </a:p>
        </p:txBody>
      </p:sp>
      <p:graphicFrame>
        <p:nvGraphicFramePr>
          <p:cNvPr id="693256" name="Object 8">
            <a:extLst>
              <a:ext uri="{FF2B5EF4-FFF2-40B4-BE49-F238E27FC236}">
                <a16:creationId xmlns:a16="http://schemas.microsoft.com/office/drawing/2014/main" id="{79036129-6EBA-4038-9A8F-2F20E18785D7}"/>
              </a:ext>
            </a:extLst>
          </p:cNvPr>
          <p:cNvGraphicFramePr>
            <a:graphicFrameLocks noChangeAspect="1"/>
          </p:cNvGraphicFramePr>
          <p:nvPr/>
        </p:nvGraphicFramePr>
        <p:xfrm>
          <a:off x="1116013" y="2708275"/>
          <a:ext cx="2016125" cy="474663"/>
        </p:xfrm>
        <a:graphic>
          <a:graphicData uri="http://schemas.openxmlformats.org/presentationml/2006/ole">
            <mc:AlternateContent xmlns:mc="http://schemas.openxmlformats.org/markup-compatibility/2006">
              <mc:Choice xmlns:v="urn:schemas-microsoft-com:vml" Requires="v">
                <p:oleObj spid="_x0000_s60508" name="公式" r:id="rId5" imgW="965101" imgH="215988" progId="Equation.3">
                  <p:embed/>
                </p:oleObj>
              </mc:Choice>
              <mc:Fallback>
                <p:oleObj name="公式" r:id="rId5" imgW="965101" imgH="215988"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2708275"/>
                        <a:ext cx="2016125"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3257" name="Object 9">
            <a:extLst>
              <a:ext uri="{FF2B5EF4-FFF2-40B4-BE49-F238E27FC236}">
                <a16:creationId xmlns:a16="http://schemas.microsoft.com/office/drawing/2014/main" id="{619BF957-F2AA-4B69-BE92-06CFE72321E2}"/>
              </a:ext>
            </a:extLst>
          </p:cNvPr>
          <p:cNvGraphicFramePr>
            <a:graphicFrameLocks noChangeAspect="1"/>
          </p:cNvGraphicFramePr>
          <p:nvPr/>
        </p:nvGraphicFramePr>
        <p:xfrm>
          <a:off x="611188" y="5013325"/>
          <a:ext cx="3081337" cy="989013"/>
        </p:xfrm>
        <a:graphic>
          <a:graphicData uri="http://schemas.openxmlformats.org/presentationml/2006/ole">
            <mc:AlternateContent xmlns:mc="http://schemas.openxmlformats.org/markup-compatibility/2006">
              <mc:Choice xmlns:v="urn:schemas-microsoft-com:vml" Requires="v">
                <p:oleObj spid="_x0000_s60509" name="公式" r:id="rId7" imgW="1409774" imgH="444588" progId="Equation.3">
                  <p:embed/>
                </p:oleObj>
              </mc:Choice>
              <mc:Fallback>
                <p:oleObj name="公式" r:id="rId7" imgW="1409774" imgH="444588"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188" y="5013325"/>
                        <a:ext cx="3081337" cy="989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3258" name="Object 10">
            <a:extLst>
              <a:ext uri="{FF2B5EF4-FFF2-40B4-BE49-F238E27FC236}">
                <a16:creationId xmlns:a16="http://schemas.microsoft.com/office/drawing/2014/main" id="{97C0D33C-5C62-4308-9DBA-F04A522104AA}"/>
              </a:ext>
            </a:extLst>
          </p:cNvPr>
          <p:cNvGraphicFramePr>
            <a:graphicFrameLocks noChangeAspect="1"/>
          </p:cNvGraphicFramePr>
          <p:nvPr/>
        </p:nvGraphicFramePr>
        <p:xfrm>
          <a:off x="539750" y="3213100"/>
          <a:ext cx="4460875" cy="1046163"/>
        </p:xfrm>
        <a:graphic>
          <a:graphicData uri="http://schemas.openxmlformats.org/presentationml/2006/ole">
            <mc:AlternateContent xmlns:mc="http://schemas.openxmlformats.org/markup-compatibility/2006">
              <mc:Choice xmlns:v="urn:schemas-microsoft-com:vml" Requires="v">
                <p:oleObj spid="_x0000_s60510" name="公式" r:id="rId9" imgW="2108151" imgH="482425" progId="Equation.3">
                  <p:embed/>
                </p:oleObj>
              </mc:Choice>
              <mc:Fallback>
                <p:oleObj name="公式" r:id="rId9" imgW="2108151" imgH="482425"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9750" y="3213100"/>
                        <a:ext cx="4460875" cy="1046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3259" name="Object 11">
            <a:extLst>
              <a:ext uri="{FF2B5EF4-FFF2-40B4-BE49-F238E27FC236}">
                <a16:creationId xmlns:a16="http://schemas.microsoft.com/office/drawing/2014/main" id="{765CC21D-78B2-4795-A76A-CA48B10DE22B}"/>
              </a:ext>
            </a:extLst>
          </p:cNvPr>
          <p:cNvGraphicFramePr>
            <a:graphicFrameLocks noChangeAspect="1"/>
          </p:cNvGraphicFramePr>
          <p:nvPr/>
        </p:nvGraphicFramePr>
        <p:xfrm>
          <a:off x="468313" y="4149725"/>
          <a:ext cx="6529387" cy="914400"/>
        </p:xfrm>
        <a:graphic>
          <a:graphicData uri="http://schemas.openxmlformats.org/presentationml/2006/ole">
            <mc:AlternateContent xmlns:mc="http://schemas.openxmlformats.org/markup-compatibility/2006">
              <mc:Choice xmlns:v="urn:schemas-microsoft-com:vml" Requires="v">
                <p:oleObj spid="_x0000_s60511" name="公式" r:id="rId11" imgW="3238574" imgH="444588" progId="Equation.3">
                  <p:embed/>
                </p:oleObj>
              </mc:Choice>
              <mc:Fallback>
                <p:oleObj name="公式" r:id="rId11" imgW="3238574" imgH="444588"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8313" y="4149725"/>
                        <a:ext cx="6529387"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3260" name="Object 12">
            <a:extLst>
              <a:ext uri="{FF2B5EF4-FFF2-40B4-BE49-F238E27FC236}">
                <a16:creationId xmlns:a16="http://schemas.microsoft.com/office/drawing/2014/main" id="{3360A1EE-B5C7-4C5D-91D6-4BE4D06988B4}"/>
              </a:ext>
            </a:extLst>
          </p:cNvPr>
          <p:cNvGraphicFramePr>
            <a:graphicFrameLocks noChangeAspect="1"/>
          </p:cNvGraphicFramePr>
          <p:nvPr/>
        </p:nvGraphicFramePr>
        <p:xfrm>
          <a:off x="3779838" y="5300663"/>
          <a:ext cx="3025775" cy="493712"/>
        </p:xfrm>
        <a:graphic>
          <a:graphicData uri="http://schemas.openxmlformats.org/presentationml/2006/ole">
            <mc:AlternateContent xmlns:mc="http://schemas.openxmlformats.org/markup-compatibility/2006">
              <mc:Choice xmlns:v="urn:schemas-microsoft-com:vml" Requires="v">
                <p:oleObj spid="_x0000_s60512" name="公式" r:id="rId13" imgW="1384127" imgH="215988" progId="Equation.3">
                  <p:embed/>
                </p:oleObj>
              </mc:Choice>
              <mc:Fallback>
                <p:oleObj name="公式" r:id="rId13" imgW="1384127" imgH="215988" progId="Equation.3">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79838" y="5300663"/>
                        <a:ext cx="3025775" cy="493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3261" name="Object 13">
            <a:extLst>
              <a:ext uri="{FF2B5EF4-FFF2-40B4-BE49-F238E27FC236}">
                <a16:creationId xmlns:a16="http://schemas.microsoft.com/office/drawing/2014/main" id="{EF5F6C10-D7D0-4822-B177-0DB1AEA02041}"/>
              </a:ext>
            </a:extLst>
          </p:cNvPr>
          <p:cNvGraphicFramePr>
            <a:graphicFrameLocks noChangeAspect="1"/>
          </p:cNvGraphicFramePr>
          <p:nvPr/>
        </p:nvGraphicFramePr>
        <p:xfrm>
          <a:off x="827088" y="6021388"/>
          <a:ext cx="2724150" cy="465137"/>
        </p:xfrm>
        <a:graphic>
          <a:graphicData uri="http://schemas.openxmlformats.org/presentationml/2006/ole">
            <mc:AlternateContent xmlns:mc="http://schemas.openxmlformats.org/markup-compatibility/2006">
              <mc:Choice xmlns:v="urn:schemas-microsoft-com:vml" Requires="v">
                <p:oleObj spid="_x0000_s60513" name="公式" r:id="rId15" imgW="1244452" imgH="203375" progId="Equation.3">
                  <p:embed/>
                </p:oleObj>
              </mc:Choice>
              <mc:Fallback>
                <p:oleObj name="公式" r:id="rId15" imgW="1244452" imgH="203375"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7088" y="6021388"/>
                        <a:ext cx="2724150" cy="465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0430" name="Group 14">
            <a:extLst>
              <a:ext uri="{FF2B5EF4-FFF2-40B4-BE49-F238E27FC236}">
                <a16:creationId xmlns:a16="http://schemas.microsoft.com/office/drawing/2014/main" id="{6AC5E1DF-8D9E-45F5-B96B-111B65C2F129}"/>
              </a:ext>
            </a:extLst>
          </p:cNvPr>
          <p:cNvGrpSpPr>
            <a:grpSpLocks/>
          </p:cNvGrpSpPr>
          <p:nvPr/>
        </p:nvGrpSpPr>
        <p:grpSpPr bwMode="auto">
          <a:xfrm>
            <a:off x="8316913" y="6446838"/>
            <a:ext cx="792162" cy="366712"/>
            <a:chOff x="5193" y="4020"/>
            <a:chExt cx="499" cy="231"/>
          </a:xfrm>
        </p:grpSpPr>
        <p:pic>
          <p:nvPicPr>
            <p:cNvPr id="60505" name="Picture 15" descr="78900">
              <a:extLst>
                <a:ext uri="{FF2B5EF4-FFF2-40B4-BE49-F238E27FC236}">
                  <a16:creationId xmlns:a16="http://schemas.microsoft.com/office/drawing/2014/main" id="{1C6F4E90-8691-4969-9805-609ECEB1339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506" name="Text Box 16">
              <a:hlinkClick r:id="" action="ppaction://hlinkshowjump?jump=nextslide"/>
              <a:extLst>
                <a:ext uri="{FF2B5EF4-FFF2-40B4-BE49-F238E27FC236}">
                  <a16:creationId xmlns:a16="http://schemas.microsoft.com/office/drawing/2014/main" id="{4780F95C-39F1-41E5-B824-4504604D4563}"/>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0431" name="Group 17">
            <a:extLst>
              <a:ext uri="{FF2B5EF4-FFF2-40B4-BE49-F238E27FC236}">
                <a16:creationId xmlns:a16="http://schemas.microsoft.com/office/drawing/2014/main" id="{679C2C2D-64CF-47BD-A9FC-92343775C59A}"/>
              </a:ext>
            </a:extLst>
          </p:cNvPr>
          <p:cNvGrpSpPr>
            <a:grpSpLocks/>
          </p:cNvGrpSpPr>
          <p:nvPr/>
        </p:nvGrpSpPr>
        <p:grpSpPr bwMode="auto">
          <a:xfrm>
            <a:off x="7453313" y="6446838"/>
            <a:ext cx="792162" cy="366712"/>
            <a:chOff x="4649" y="4020"/>
            <a:chExt cx="499" cy="231"/>
          </a:xfrm>
        </p:grpSpPr>
        <p:pic>
          <p:nvPicPr>
            <p:cNvPr id="60503" name="Picture 18" descr="78900">
              <a:extLst>
                <a:ext uri="{FF2B5EF4-FFF2-40B4-BE49-F238E27FC236}">
                  <a16:creationId xmlns:a16="http://schemas.microsoft.com/office/drawing/2014/main" id="{408CA3FA-A082-48D6-8A55-1722F920350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504" name="Text Box 19">
              <a:hlinkClick r:id="" action="ppaction://hlinkshowjump?jump=previousslide"/>
              <a:extLst>
                <a:ext uri="{FF2B5EF4-FFF2-40B4-BE49-F238E27FC236}">
                  <a16:creationId xmlns:a16="http://schemas.microsoft.com/office/drawing/2014/main" id="{1DFC3F0B-0091-45FD-B5DD-57A528AB953B}"/>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20">
            <a:extLst>
              <a:ext uri="{FF2B5EF4-FFF2-40B4-BE49-F238E27FC236}">
                <a16:creationId xmlns:a16="http://schemas.microsoft.com/office/drawing/2014/main" id="{F85C167F-4C9C-4C84-ACAB-5B3D7BE86EDD}"/>
              </a:ext>
            </a:extLst>
          </p:cNvPr>
          <p:cNvGrpSpPr>
            <a:grpSpLocks/>
          </p:cNvGrpSpPr>
          <p:nvPr/>
        </p:nvGrpSpPr>
        <p:grpSpPr bwMode="auto">
          <a:xfrm>
            <a:off x="5219700" y="1341438"/>
            <a:ext cx="3486150" cy="2052637"/>
            <a:chOff x="2789" y="935"/>
            <a:chExt cx="2196" cy="1293"/>
          </a:xfrm>
        </p:grpSpPr>
        <p:sp>
          <p:nvSpPr>
            <p:cNvPr id="60471" name="Freeform 21">
              <a:extLst>
                <a:ext uri="{FF2B5EF4-FFF2-40B4-BE49-F238E27FC236}">
                  <a16:creationId xmlns:a16="http://schemas.microsoft.com/office/drawing/2014/main" id="{9CE3CF8D-7D17-4D1B-86F6-B2087F13C2A0}"/>
                </a:ext>
              </a:extLst>
            </p:cNvPr>
            <p:cNvSpPr>
              <a:spLocks noChangeArrowheads="1"/>
            </p:cNvSpPr>
            <p:nvPr/>
          </p:nvSpPr>
          <p:spPr bwMode="auto">
            <a:xfrm>
              <a:off x="4557" y="1797"/>
              <a:ext cx="1" cy="388"/>
            </a:xfrm>
            <a:custGeom>
              <a:avLst/>
              <a:gdLst>
                <a:gd name="T0" fmla="*/ 0 w 1"/>
                <a:gd name="T1" fmla="*/ 0 h 388"/>
                <a:gd name="T2" fmla="*/ 1 w 1"/>
                <a:gd name="T3" fmla="*/ 388 h 388"/>
                <a:gd name="T4" fmla="*/ 1 w 1"/>
                <a:gd name="T5" fmla="*/ 382 h 388"/>
                <a:gd name="T6" fmla="*/ 0 60000 65536"/>
                <a:gd name="T7" fmla="*/ 0 60000 65536"/>
                <a:gd name="T8" fmla="*/ 0 60000 65536"/>
                <a:gd name="T9" fmla="*/ 0 w 1"/>
                <a:gd name="T10" fmla="*/ 0 h 388"/>
                <a:gd name="T11" fmla="*/ 1 w 1"/>
                <a:gd name="T12" fmla="*/ 388 h 388"/>
              </a:gdLst>
              <a:ahLst/>
              <a:cxnLst>
                <a:cxn ang="T6">
                  <a:pos x="T0" y="T1"/>
                </a:cxn>
                <a:cxn ang="T7">
                  <a:pos x="T2" y="T3"/>
                </a:cxn>
                <a:cxn ang="T8">
                  <a:pos x="T4" y="T5"/>
                </a:cxn>
              </a:cxnLst>
              <a:rect l="T9" t="T10" r="T11" b="T12"/>
              <a:pathLst>
                <a:path w="1" h="388">
                  <a:moveTo>
                    <a:pt x="0" y="0"/>
                  </a:moveTo>
                  <a:lnTo>
                    <a:pt x="1" y="388"/>
                  </a:lnTo>
                  <a:lnTo>
                    <a:pt x="1" y="382"/>
                  </a:lnTo>
                </a:path>
              </a:pathLst>
            </a:custGeom>
            <a:solidFill>
              <a:srgbClr val="FFFFFF"/>
            </a:solidFill>
            <a:ln w="28575" cmpd="sng">
              <a:solidFill>
                <a:srgbClr val="FFCC00"/>
              </a:solidFill>
              <a:round/>
              <a:headEnd/>
              <a:tailEnd/>
            </a:ln>
          </p:spPr>
          <p:txBody>
            <a:bodyPr/>
            <a:lstStyle/>
            <a:p>
              <a:endParaRPr lang="zh-CN" altLang="en-US"/>
            </a:p>
          </p:txBody>
        </p:sp>
        <p:sp>
          <p:nvSpPr>
            <p:cNvPr id="60472" name="Text Box 22">
              <a:extLst>
                <a:ext uri="{FF2B5EF4-FFF2-40B4-BE49-F238E27FC236}">
                  <a16:creationId xmlns:a16="http://schemas.microsoft.com/office/drawing/2014/main" id="{2CA3FF8F-A1B4-4D00-882D-7575978FD2FF}"/>
                </a:ext>
              </a:extLst>
            </p:cNvPr>
            <p:cNvSpPr txBox="1">
              <a:spLocks noChangeArrowheads="1"/>
            </p:cNvSpPr>
            <p:nvPr/>
          </p:nvSpPr>
          <p:spPr bwMode="auto">
            <a:xfrm>
              <a:off x="4059" y="971"/>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L</a:t>
              </a:r>
            </a:p>
          </p:txBody>
        </p:sp>
        <p:sp>
          <p:nvSpPr>
            <p:cNvPr id="60473" name="Text Box 23">
              <a:extLst>
                <a:ext uri="{FF2B5EF4-FFF2-40B4-BE49-F238E27FC236}">
                  <a16:creationId xmlns:a16="http://schemas.microsoft.com/office/drawing/2014/main" id="{63475DEF-C0F5-4F0F-A7DC-0F48341704BB}"/>
                </a:ext>
              </a:extLst>
            </p:cNvPr>
            <p:cNvSpPr txBox="1">
              <a:spLocks noChangeArrowheads="1"/>
            </p:cNvSpPr>
            <p:nvPr/>
          </p:nvSpPr>
          <p:spPr bwMode="auto">
            <a:xfrm>
              <a:off x="4150" y="1661"/>
              <a:ext cx="2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C</a:t>
              </a:r>
            </a:p>
          </p:txBody>
        </p:sp>
        <p:sp>
          <p:nvSpPr>
            <p:cNvPr id="60474" name="Text Box 24">
              <a:extLst>
                <a:ext uri="{FF2B5EF4-FFF2-40B4-BE49-F238E27FC236}">
                  <a16:creationId xmlns:a16="http://schemas.microsoft.com/office/drawing/2014/main" id="{1B66CA89-8043-405C-97E1-C6D306470C20}"/>
                </a:ext>
              </a:extLst>
            </p:cNvPr>
            <p:cNvSpPr txBox="1">
              <a:spLocks noChangeArrowheads="1"/>
            </p:cNvSpPr>
            <p:nvPr/>
          </p:nvSpPr>
          <p:spPr bwMode="auto">
            <a:xfrm>
              <a:off x="3334" y="935"/>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60475" name="Text Box 25">
              <a:extLst>
                <a:ext uri="{FF2B5EF4-FFF2-40B4-BE49-F238E27FC236}">
                  <a16:creationId xmlns:a16="http://schemas.microsoft.com/office/drawing/2014/main" id="{00738482-B115-4E8D-B27F-CBB28023B9A2}"/>
                </a:ext>
              </a:extLst>
            </p:cNvPr>
            <p:cNvSpPr txBox="1">
              <a:spLocks noChangeArrowheads="1"/>
            </p:cNvSpPr>
            <p:nvPr/>
          </p:nvSpPr>
          <p:spPr bwMode="auto">
            <a:xfrm>
              <a:off x="2789" y="1616"/>
              <a:ext cx="3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p>
          </p:txBody>
        </p:sp>
        <p:sp>
          <p:nvSpPr>
            <p:cNvPr id="60476" name="Text Box 26">
              <a:extLst>
                <a:ext uri="{FF2B5EF4-FFF2-40B4-BE49-F238E27FC236}">
                  <a16:creationId xmlns:a16="http://schemas.microsoft.com/office/drawing/2014/main" id="{F96ADC4B-8A76-42C4-BF6E-9C3E7B6D8D52}"/>
                </a:ext>
              </a:extLst>
            </p:cNvPr>
            <p:cNvSpPr txBox="1">
              <a:spLocks noChangeArrowheads="1"/>
            </p:cNvSpPr>
            <p:nvPr/>
          </p:nvSpPr>
          <p:spPr bwMode="auto">
            <a:xfrm>
              <a:off x="4014" y="1253"/>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L</a:t>
              </a:r>
              <a:endParaRPr kumimoji="1" lang="en-US" altLang="zh-CN" sz="2800" i="1">
                <a:solidFill>
                  <a:schemeClr val="bg1"/>
                </a:solidFill>
                <a:ea typeface="宋体" panose="02010600030101010101" pitchFamily="2" charset="-122"/>
              </a:endParaRPr>
            </a:p>
          </p:txBody>
        </p:sp>
        <p:sp>
          <p:nvSpPr>
            <p:cNvPr id="60477" name="Text Box 27">
              <a:extLst>
                <a:ext uri="{FF2B5EF4-FFF2-40B4-BE49-F238E27FC236}">
                  <a16:creationId xmlns:a16="http://schemas.microsoft.com/office/drawing/2014/main" id="{ECFDAE4A-772E-42CA-AC83-EE5E9138CDBB}"/>
                </a:ext>
              </a:extLst>
            </p:cNvPr>
            <p:cNvSpPr txBox="1">
              <a:spLocks noChangeArrowheads="1"/>
            </p:cNvSpPr>
            <p:nvPr/>
          </p:nvSpPr>
          <p:spPr bwMode="auto">
            <a:xfrm>
              <a:off x="4649" y="1570"/>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C</a:t>
              </a:r>
              <a:endParaRPr kumimoji="1" lang="en-US" altLang="zh-CN" sz="2800" i="1">
                <a:solidFill>
                  <a:schemeClr val="bg1"/>
                </a:solidFill>
                <a:ea typeface="宋体" panose="02010600030101010101" pitchFamily="2" charset="-122"/>
              </a:endParaRPr>
            </a:p>
          </p:txBody>
        </p:sp>
        <p:sp>
          <p:nvSpPr>
            <p:cNvPr id="60478" name="Line 28">
              <a:extLst>
                <a:ext uri="{FF2B5EF4-FFF2-40B4-BE49-F238E27FC236}">
                  <a16:creationId xmlns:a16="http://schemas.microsoft.com/office/drawing/2014/main" id="{C872D1C0-C9A3-4347-9878-5BB1CFC7C79B}"/>
                </a:ext>
              </a:extLst>
            </p:cNvPr>
            <p:cNvSpPr>
              <a:spLocks noChangeShapeType="1"/>
            </p:cNvSpPr>
            <p:nvPr/>
          </p:nvSpPr>
          <p:spPr bwMode="auto">
            <a:xfrm>
              <a:off x="3470" y="2115"/>
              <a:ext cx="288" cy="0"/>
            </a:xfrm>
            <a:prstGeom prst="line">
              <a:avLst/>
            </a:prstGeom>
            <a:noFill/>
            <a:ln w="38100">
              <a:solidFill>
                <a:srgbClr val="66FFFF"/>
              </a:solidFill>
              <a:round/>
              <a:headEnd type="triangle"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79" name="Text Box 29">
              <a:extLst>
                <a:ext uri="{FF2B5EF4-FFF2-40B4-BE49-F238E27FC236}">
                  <a16:creationId xmlns:a16="http://schemas.microsoft.com/office/drawing/2014/main" id="{ED35312E-FE4A-47A6-BFA7-A893F4861D25}"/>
                </a:ext>
              </a:extLst>
            </p:cNvPr>
            <p:cNvSpPr txBox="1">
              <a:spLocks noChangeArrowheads="1"/>
            </p:cNvSpPr>
            <p:nvPr/>
          </p:nvSpPr>
          <p:spPr bwMode="auto">
            <a:xfrm>
              <a:off x="3515" y="1752"/>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p>
          </p:txBody>
        </p:sp>
        <p:sp>
          <p:nvSpPr>
            <p:cNvPr id="60480" name="Text Box 30">
              <a:extLst>
                <a:ext uri="{FF2B5EF4-FFF2-40B4-BE49-F238E27FC236}">
                  <a16:creationId xmlns:a16="http://schemas.microsoft.com/office/drawing/2014/main" id="{D343503B-5EE9-44B2-B17A-B953E2585D5B}"/>
                </a:ext>
              </a:extLst>
            </p:cNvPr>
            <p:cNvSpPr txBox="1">
              <a:spLocks noChangeArrowheads="1"/>
            </p:cNvSpPr>
            <p:nvPr/>
          </p:nvSpPr>
          <p:spPr bwMode="auto">
            <a:xfrm>
              <a:off x="2835" y="134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0481" name="Text Box 31">
              <a:extLst>
                <a:ext uri="{FF2B5EF4-FFF2-40B4-BE49-F238E27FC236}">
                  <a16:creationId xmlns:a16="http://schemas.microsoft.com/office/drawing/2014/main" id="{B54959B7-D7EA-4D01-B402-1F6525C17409}"/>
                </a:ext>
              </a:extLst>
            </p:cNvPr>
            <p:cNvSpPr txBox="1">
              <a:spLocks noChangeArrowheads="1"/>
            </p:cNvSpPr>
            <p:nvPr/>
          </p:nvSpPr>
          <p:spPr bwMode="auto">
            <a:xfrm>
              <a:off x="2835" y="1888"/>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0482" name="Text Box 32">
              <a:extLst>
                <a:ext uri="{FF2B5EF4-FFF2-40B4-BE49-F238E27FC236}">
                  <a16:creationId xmlns:a16="http://schemas.microsoft.com/office/drawing/2014/main" id="{7511846E-77A0-4112-8DF8-1553DB014F16}"/>
                </a:ext>
              </a:extLst>
            </p:cNvPr>
            <p:cNvSpPr txBox="1">
              <a:spLocks noChangeArrowheads="1"/>
            </p:cNvSpPr>
            <p:nvPr/>
          </p:nvSpPr>
          <p:spPr bwMode="auto">
            <a:xfrm>
              <a:off x="4604" y="134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0483" name="Text Box 33">
              <a:extLst>
                <a:ext uri="{FF2B5EF4-FFF2-40B4-BE49-F238E27FC236}">
                  <a16:creationId xmlns:a16="http://schemas.microsoft.com/office/drawing/2014/main" id="{16FB73FF-2D7D-40CD-8A0C-F6846EC1110E}"/>
                </a:ext>
              </a:extLst>
            </p:cNvPr>
            <p:cNvSpPr txBox="1">
              <a:spLocks noChangeArrowheads="1"/>
            </p:cNvSpPr>
            <p:nvPr/>
          </p:nvSpPr>
          <p:spPr bwMode="auto">
            <a:xfrm>
              <a:off x="4558" y="1842"/>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0484" name="Text Box 34">
              <a:extLst>
                <a:ext uri="{FF2B5EF4-FFF2-40B4-BE49-F238E27FC236}">
                  <a16:creationId xmlns:a16="http://schemas.microsoft.com/office/drawing/2014/main" id="{9C76C935-FF4C-4FA2-84CC-D5B86E8BB57A}"/>
                </a:ext>
              </a:extLst>
            </p:cNvPr>
            <p:cNvSpPr txBox="1">
              <a:spLocks noChangeArrowheads="1"/>
            </p:cNvSpPr>
            <p:nvPr/>
          </p:nvSpPr>
          <p:spPr bwMode="auto">
            <a:xfrm>
              <a:off x="3742" y="1298"/>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0485" name="Text Box 35">
              <a:extLst>
                <a:ext uri="{FF2B5EF4-FFF2-40B4-BE49-F238E27FC236}">
                  <a16:creationId xmlns:a16="http://schemas.microsoft.com/office/drawing/2014/main" id="{C1ED5356-E298-467E-A715-26188767DC25}"/>
                </a:ext>
              </a:extLst>
            </p:cNvPr>
            <p:cNvSpPr txBox="1">
              <a:spLocks noChangeArrowheads="1"/>
            </p:cNvSpPr>
            <p:nvPr/>
          </p:nvSpPr>
          <p:spPr bwMode="auto">
            <a:xfrm>
              <a:off x="4286" y="1253"/>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0486" name="Oval 36">
              <a:extLst>
                <a:ext uri="{FF2B5EF4-FFF2-40B4-BE49-F238E27FC236}">
                  <a16:creationId xmlns:a16="http://schemas.microsoft.com/office/drawing/2014/main" id="{E234CE9B-3FF7-41F0-A357-8AF382FCE522}"/>
                </a:ext>
              </a:extLst>
            </p:cNvPr>
            <p:cNvSpPr>
              <a:spLocks noChangeArrowheads="1"/>
            </p:cNvSpPr>
            <p:nvPr/>
          </p:nvSpPr>
          <p:spPr bwMode="auto">
            <a:xfrm>
              <a:off x="2971" y="2160"/>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0487" name="Oval 37">
              <a:extLst>
                <a:ext uri="{FF2B5EF4-FFF2-40B4-BE49-F238E27FC236}">
                  <a16:creationId xmlns:a16="http://schemas.microsoft.com/office/drawing/2014/main" id="{4643CF45-5643-44A4-B646-D8AC1DB27CA1}"/>
                </a:ext>
              </a:extLst>
            </p:cNvPr>
            <p:cNvSpPr>
              <a:spLocks noChangeArrowheads="1"/>
            </p:cNvSpPr>
            <p:nvPr/>
          </p:nvSpPr>
          <p:spPr bwMode="auto">
            <a:xfrm>
              <a:off x="2971" y="129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0488" name="Text Box 38">
              <a:extLst>
                <a:ext uri="{FF2B5EF4-FFF2-40B4-BE49-F238E27FC236}">
                  <a16:creationId xmlns:a16="http://schemas.microsoft.com/office/drawing/2014/main" id="{BEF2E380-1F3F-4CEF-8760-13224856D6F7}"/>
                </a:ext>
              </a:extLst>
            </p:cNvPr>
            <p:cNvSpPr txBox="1">
              <a:spLocks noChangeArrowheads="1"/>
            </p:cNvSpPr>
            <p:nvPr/>
          </p:nvSpPr>
          <p:spPr bwMode="auto">
            <a:xfrm>
              <a:off x="3061" y="1298"/>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0489" name="Text Box 39">
              <a:extLst>
                <a:ext uri="{FF2B5EF4-FFF2-40B4-BE49-F238E27FC236}">
                  <a16:creationId xmlns:a16="http://schemas.microsoft.com/office/drawing/2014/main" id="{F3B56648-6D7A-4AAB-BBCD-54B65A68C9CF}"/>
                </a:ext>
              </a:extLst>
            </p:cNvPr>
            <p:cNvSpPr txBox="1">
              <a:spLocks noChangeArrowheads="1"/>
            </p:cNvSpPr>
            <p:nvPr/>
          </p:nvSpPr>
          <p:spPr bwMode="auto">
            <a:xfrm>
              <a:off x="3515" y="1298"/>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0490" name="Text Box 40">
              <a:extLst>
                <a:ext uri="{FF2B5EF4-FFF2-40B4-BE49-F238E27FC236}">
                  <a16:creationId xmlns:a16="http://schemas.microsoft.com/office/drawing/2014/main" id="{4F9CD805-8BC9-4D90-8146-A693585753E5}"/>
                </a:ext>
              </a:extLst>
            </p:cNvPr>
            <p:cNvSpPr txBox="1">
              <a:spLocks noChangeArrowheads="1"/>
            </p:cNvSpPr>
            <p:nvPr/>
          </p:nvSpPr>
          <p:spPr bwMode="auto">
            <a:xfrm>
              <a:off x="3243" y="1344"/>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i="1" baseline="-25000">
                  <a:solidFill>
                    <a:schemeClr val="bg1"/>
                  </a:solidFill>
                  <a:ea typeface="宋体" panose="02010600030101010101" pitchFamily="2" charset="-122"/>
                </a:rPr>
                <a:t>R</a:t>
              </a:r>
              <a:endParaRPr kumimoji="1" lang="en-US" altLang="zh-CN" sz="2800" i="1">
                <a:solidFill>
                  <a:schemeClr val="bg1"/>
                </a:solidFill>
                <a:ea typeface="宋体" panose="02010600030101010101" pitchFamily="2" charset="-122"/>
              </a:endParaRPr>
            </a:p>
          </p:txBody>
        </p:sp>
        <p:grpSp>
          <p:nvGrpSpPr>
            <p:cNvPr id="60491" name="Group 41">
              <a:extLst>
                <a:ext uri="{FF2B5EF4-FFF2-40B4-BE49-F238E27FC236}">
                  <a16:creationId xmlns:a16="http://schemas.microsoft.com/office/drawing/2014/main" id="{FAE1FEA7-F635-4479-A7B1-618306BAF980}"/>
                </a:ext>
              </a:extLst>
            </p:cNvPr>
            <p:cNvGrpSpPr>
              <a:grpSpLocks/>
            </p:cNvGrpSpPr>
            <p:nvPr/>
          </p:nvGrpSpPr>
          <p:grpSpPr bwMode="auto">
            <a:xfrm>
              <a:off x="3923" y="1253"/>
              <a:ext cx="499" cy="590"/>
              <a:chOff x="476" y="663"/>
              <a:chExt cx="771" cy="862"/>
            </a:xfrm>
          </p:grpSpPr>
          <p:sp>
            <p:nvSpPr>
              <p:cNvPr id="60500" name="AutoShape 42">
                <a:extLst>
                  <a:ext uri="{FF2B5EF4-FFF2-40B4-BE49-F238E27FC236}">
                    <a16:creationId xmlns:a16="http://schemas.microsoft.com/office/drawing/2014/main" id="{B78ACA90-34CF-49B1-8A5A-4A570C937831}"/>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0501" name="AutoShape 43">
                <a:extLst>
                  <a:ext uri="{FF2B5EF4-FFF2-40B4-BE49-F238E27FC236}">
                    <a16:creationId xmlns:a16="http://schemas.microsoft.com/office/drawing/2014/main" id="{5DF5A724-BC1C-4CAC-B1B9-D4E07FC39761}"/>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0502" name="AutoShape 44">
                <a:extLst>
                  <a:ext uri="{FF2B5EF4-FFF2-40B4-BE49-F238E27FC236}">
                    <a16:creationId xmlns:a16="http://schemas.microsoft.com/office/drawing/2014/main" id="{ABC93215-0EA9-498E-A8B4-44362735A690}"/>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nvGrpSpPr>
            <p:cNvPr id="60492" name="Group 45">
              <a:extLst>
                <a:ext uri="{FF2B5EF4-FFF2-40B4-BE49-F238E27FC236}">
                  <a16:creationId xmlns:a16="http://schemas.microsoft.com/office/drawing/2014/main" id="{A6FE78E0-5B99-4B33-959E-BAFAA02A5C98}"/>
                </a:ext>
              </a:extLst>
            </p:cNvPr>
            <p:cNvGrpSpPr>
              <a:grpSpLocks/>
            </p:cNvGrpSpPr>
            <p:nvPr/>
          </p:nvGrpSpPr>
          <p:grpSpPr bwMode="auto">
            <a:xfrm>
              <a:off x="4422" y="1706"/>
              <a:ext cx="240" cy="93"/>
              <a:chOff x="3787" y="2478"/>
              <a:chExt cx="240" cy="93"/>
            </a:xfrm>
          </p:grpSpPr>
          <p:sp>
            <p:nvSpPr>
              <p:cNvPr id="60498" name="Line 46">
                <a:extLst>
                  <a:ext uri="{FF2B5EF4-FFF2-40B4-BE49-F238E27FC236}">
                    <a16:creationId xmlns:a16="http://schemas.microsoft.com/office/drawing/2014/main" id="{32FCBB0F-6C14-4382-AF39-FE52D9C952B2}"/>
                  </a:ext>
                </a:extLst>
              </p:cNvPr>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99" name="Line 47">
                <a:extLst>
                  <a:ext uri="{FF2B5EF4-FFF2-40B4-BE49-F238E27FC236}">
                    <a16:creationId xmlns:a16="http://schemas.microsoft.com/office/drawing/2014/main" id="{80B8242F-4DE3-4A71-9283-2668DCE3B2EF}"/>
                  </a:ext>
                </a:extLst>
              </p:cNvPr>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60493" name="Line 48">
              <a:extLst>
                <a:ext uri="{FF2B5EF4-FFF2-40B4-BE49-F238E27FC236}">
                  <a16:creationId xmlns:a16="http://schemas.microsoft.com/office/drawing/2014/main" id="{AF0E4A26-E2D9-4E55-823F-918484A4F40B}"/>
                </a:ext>
              </a:extLst>
            </p:cNvPr>
            <p:cNvSpPr>
              <a:spLocks noChangeShapeType="1"/>
            </p:cNvSpPr>
            <p:nvPr/>
          </p:nvSpPr>
          <p:spPr bwMode="auto">
            <a:xfrm>
              <a:off x="4377" y="1344"/>
              <a:ext cx="1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94" name="Line 49">
              <a:extLst>
                <a:ext uri="{FF2B5EF4-FFF2-40B4-BE49-F238E27FC236}">
                  <a16:creationId xmlns:a16="http://schemas.microsoft.com/office/drawing/2014/main" id="{075661E2-8318-4E87-A256-8D8EF8E6C966}"/>
                </a:ext>
              </a:extLst>
            </p:cNvPr>
            <p:cNvSpPr>
              <a:spLocks noChangeShapeType="1"/>
            </p:cNvSpPr>
            <p:nvPr/>
          </p:nvSpPr>
          <p:spPr bwMode="auto">
            <a:xfrm>
              <a:off x="4558" y="1344"/>
              <a:ext cx="0" cy="36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95" name="Line 50">
              <a:extLst>
                <a:ext uri="{FF2B5EF4-FFF2-40B4-BE49-F238E27FC236}">
                  <a16:creationId xmlns:a16="http://schemas.microsoft.com/office/drawing/2014/main" id="{549A7858-27B8-4A38-B1E4-01481D9885CB}"/>
                </a:ext>
              </a:extLst>
            </p:cNvPr>
            <p:cNvSpPr>
              <a:spLocks noChangeShapeType="1"/>
            </p:cNvSpPr>
            <p:nvPr/>
          </p:nvSpPr>
          <p:spPr bwMode="auto">
            <a:xfrm>
              <a:off x="3016" y="1344"/>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96" name="Rectangle 51">
              <a:extLst>
                <a:ext uri="{FF2B5EF4-FFF2-40B4-BE49-F238E27FC236}">
                  <a16:creationId xmlns:a16="http://schemas.microsoft.com/office/drawing/2014/main" id="{E64711C6-F18F-4F96-862B-7FA8228DB06A}"/>
                </a:ext>
              </a:extLst>
            </p:cNvPr>
            <p:cNvSpPr>
              <a:spLocks noChangeArrowheads="1"/>
            </p:cNvSpPr>
            <p:nvPr/>
          </p:nvSpPr>
          <p:spPr bwMode="auto">
            <a:xfrm>
              <a:off x="3288" y="1253"/>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0497" name="Line 52">
              <a:extLst>
                <a:ext uri="{FF2B5EF4-FFF2-40B4-BE49-F238E27FC236}">
                  <a16:creationId xmlns:a16="http://schemas.microsoft.com/office/drawing/2014/main" id="{8D953360-DB79-483A-A827-7208A8486CE8}"/>
                </a:ext>
              </a:extLst>
            </p:cNvPr>
            <p:cNvSpPr>
              <a:spLocks noChangeShapeType="1"/>
            </p:cNvSpPr>
            <p:nvPr/>
          </p:nvSpPr>
          <p:spPr bwMode="auto">
            <a:xfrm>
              <a:off x="3016" y="2205"/>
              <a:ext cx="154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 name="Group 53">
            <a:extLst>
              <a:ext uri="{FF2B5EF4-FFF2-40B4-BE49-F238E27FC236}">
                <a16:creationId xmlns:a16="http://schemas.microsoft.com/office/drawing/2014/main" id="{BF8B5A08-C63D-4088-9E91-B76FCD7D6F68}"/>
              </a:ext>
            </a:extLst>
          </p:cNvPr>
          <p:cNvGrpSpPr>
            <a:grpSpLocks/>
          </p:cNvGrpSpPr>
          <p:nvPr/>
        </p:nvGrpSpPr>
        <p:grpSpPr bwMode="auto">
          <a:xfrm>
            <a:off x="5148263" y="1412875"/>
            <a:ext cx="3816350" cy="2520950"/>
            <a:chOff x="3107" y="2251"/>
            <a:chExt cx="2404" cy="1588"/>
          </a:xfrm>
        </p:grpSpPr>
        <p:sp>
          <p:nvSpPr>
            <p:cNvPr id="60437" name="Rectangle 54">
              <a:extLst>
                <a:ext uri="{FF2B5EF4-FFF2-40B4-BE49-F238E27FC236}">
                  <a16:creationId xmlns:a16="http://schemas.microsoft.com/office/drawing/2014/main" id="{8BD222A0-25D9-4A7E-A918-F653B37F1B09}"/>
                </a:ext>
              </a:extLst>
            </p:cNvPr>
            <p:cNvSpPr>
              <a:spLocks noChangeArrowheads="1"/>
            </p:cNvSpPr>
            <p:nvPr/>
          </p:nvSpPr>
          <p:spPr bwMode="auto">
            <a:xfrm>
              <a:off x="3107" y="2251"/>
              <a:ext cx="2404" cy="1588"/>
            </a:xfrm>
            <a:prstGeom prst="rect">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60438" name="Group 55">
              <a:extLst>
                <a:ext uri="{FF2B5EF4-FFF2-40B4-BE49-F238E27FC236}">
                  <a16:creationId xmlns:a16="http://schemas.microsoft.com/office/drawing/2014/main" id="{010C5D81-5BBA-4C2A-B2D3-9A1841A6F670}"/>
                </a:ext>
              </a:extLst>
            </p:cNvPr>
            <p:cNvGrpSpPr>
              <a:grpSpLocks/>
            </p:cNvGrpSpPr>
            <p:nvPr/>
          </p:nvGrpSpPr>
          <p:grpSpPr bwMode="auto">
            <a:xfrm>
              <a:off x="3197" y="2297"/>
              <a:ext cx="2175" cy="1293"/>
              <a:chOff x="2880" y="2523"/>
              <a:chExt cx="2175" cy="1293"/>
            </a:xfrm>
          </p:grpSpPr>
          <p:sp>
            <p:nvSpPr>
              <p:cNvPr id="60439" name="Freeform 56">
                <a:extLst>
                  <a:ext uri="{FF2B5EF4-FFF2-40B4-BE49-F238E27FC236}">
                    <a16:creationId xmlns:a16="http://schemas.microsoft.com/office/drawing/2014/main" id="{C1F0C96A-F745-43BF-BED8-D277E37BFCBF}"/>
                  </a:ext>
                </a:extLst>
              </p:cNvPr>
              <p:cNvSpPr>
                <a:spLocks noChangeArrowheads="1"/>
              </p:cNvSpPr>
              <p:nvPr/>
            </p:nvSpPr>
            <p:spPr bwMode="auto">
              <a:xfrm>
                <a:off x="4603" y="3385"/>
                <a:ext cx="1" cy="388"/>
              </a:xfrm>
              <a:custGeom>
                <a:avLst/>
                <a:gdLst>
                  <a:gd name="T0" fmla="*/ 0 w 1"/>
                  <a:gd name="T1" fmla="*/ 0 h 388"/>
                  <a:gd name="T2" fmla="*/ 1 w 1"/>
                  <a:gd name="T3" fmla="*/ 388 h 388"/>
                  <a:gd name="T4" fmla="*/ 1 w 1"/>
                  <a:gd name="T5" fmla="*/ 382 h 388"/>
                  <a:gd name="T6" fmla="*/ 0 60000 65536"/>
                  <a:gd name="T7" fmla="*/ 0 60000 65536"/>
                  <a:gd name="T8" fmla="*/ 0 60000 65536"/>
                  <a:gd name="T9" fmla="*/ 0 w 1"/>
                  <a:gd name="T10" fmla="*/ 0 h 388"/>
                  <a:gd name="T11" fmla="*/ 1 w 1"/>
                  <a:gd name="T12" fmla="*/ 388 h 388"/>
                </a:gdLst>
                <a:ahLst/>
                <a:cxnLst>
                  <a:cxn ang="T6">
                    <a:pos x="T0" y="T1"/>
                  </a:cxn>
                  <a:cxn ang="T7">
                    <a:pos x="T2" y="T3"/>
                  </a:cxn>
                  <a:cxn ang="T8">
                    <a:pos x="T4" y="T5"/>
                  </a:cxn>
                </a:cxnLst>
                <a:rect l="T9" t="T10" r="T11" b="T12"/>
                <a:pathLst>
                  <a:path w="1" h="388">
                    <a:moveTo>
                      <a:pt x="0" y="0"/>
                    </a:moveTo>
                    <a:lnTo>
                      <a:pt x="1" y="388"/>
                    </a:lnTo>
                    <a:lnTo>
                      <a:pt x="1" y="382"/>
                    </a:lnTo>
                  </a:path>
                </a:pathLst>
              </a:custGeom>
              <a:solidFill>
                <a:srgbClr val="FFFFFF"/>
              </a:solidFill>
              <a:ln w="28575" cmpd="sng">
                <a:solidFill>
                  <a:srgbClr val="FFCC00"/>
                </a:solidFill>
                <a:round/>
                <a:headEnd/>
                <a:tailEnd/>
              </a:ln>
            </p:spPr>
            <p:txBody>
              <a:bodyPr/>
              <a:lstStyle/>
              <a:p>
                <a:endParaRPr lang="zh-CN" altLang="en-US"/>
              </a:p>
            </p:txBody>
          </p:sp>
          <p:sp>
            <p:nvSpPr>
              <p:cNvPr id="60440" name="Text Box 57">
                <a:extLst>
                  <a:ext uri="{FF2B5EF4-FFF2-40B4-BE49-F238E27FC236}">
                    <a16:creationId xmlns:a16="http://schemas.microsoft.com/office/drawing/2014/main" id="{0EBF868A-985A-4228-849F-CCEA4AE1FD0A}"/>
                  </a:ext>
                </a:extLst>
              </p:cNvPr>
              <p:cNvSpPr txBox="1">
                <a:spLocks noChangeArrowheads="1"/>
              </p:cNvSpPr>
              <p:nvPr/>
            </p:nvSpPr>
            <p:spPr bwMode="auto">
              <a:xfrm>
                <a:off x="3380" y="2523"/>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60441" name="Line 58">
                <a:extLst>
                  <a:ext uri="{FF2B5EF4-FFF2-40B4-BE49-F238E27FC236}">
                    <a16:creationId xmlns:a16="http://schemas.microsoft.com/office/drawing/2014/main" id="{1B604A6D-1529-4682-BCB6-F0B5F04E4122}"/>
                  </a:ext>
                </a:extLst>
              </p:cNvPr>
              <p:cNvSpPr>
                <a:spLocks noChangeShapeType="1"/>
              </p:cNvSpPr>
              <p:nvPr/>
            </p:nvSpPr>
            <p:spPr bwMode="auto">
              <a:xfrm>
                <a:off x="3516" y="3703"/>
                <a:ext cx="288" cy="0"/>
              </a:xfrm>
              <a:prstGeom prst="line">
                <a:avLst/>
              </a:prstGeom>
              <a:noFill/>
              <a:ln w="28575">
                <a:solidFill>
                  <a:srgbClr val="66FFFF"/>
                </a:solidFill>
                <a:round/>
                <a:headEnd type="triangle"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42" name="Text Box 59">
                <a:extLst>
                  <a:ext uri="{FF2B5EF4-FFF2-40B4-BE49-F238E27FC236}">
                    <a16:creationId xmlns:a16="http://schemas.microsoft.com/office/drawing/2014/main" id="{D064D815-A6DE-4A97-B361-E9E8AAB48B4D}"/>
                  </a:ext>
                </a:extLst>
              </p:cNvPr>
              <p:cNvSpPr txBox="1">
                <a:spLocks noChangeArrowheads="1"/>
              </p:cNvSpPr>
              <p:nvPr/>
            </p:nvSpPr>
            <p:spPr bwMode="auto">
              <a:xfrm>
                <a:off x="2881" y="2932"/>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0443" name="Text Box 60">
                <a:extLst>
                  <a:ext uri="{FF2B5EF4-FFF2-40B4-BE49-F238E27FC236}">
                    <a16:creationId xmlns:a16="http://schemas.microsoft.com/office/drawing/2014/main" id="{8389753A-08E6-4A2D-A316-815C148D37B8}"/>
                  </a:ext>
                </a:extLst>
              </p:cNvPr>
              <p:cNvSpPr txBox="1">
                <a:spLocks noChangeArrowheads="1"/>
              </p:cNvSpPr>
              <p:nvPr/>
            </p:nvSpPr>
            <p:spPr bwMode="auto">
              <a:xfrm>
                <a:off x="2881" y="3476"/>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0444" name="Text Box 61">
                <a:extLst>
                  <a:ext uri="{FF2B5EF4-FFF2-40B4-BE49-F238E27FC236}">
                    <a16:creationId xmlns:a16="http://schemas.microsoft.com/office/drawing/2014/main" id="{67033A89-14B2-4E4D-8B2E-D2FEED4DBF1B}"/>
                  </a:ext>
                </a:extLst>
              </p:cNvPr>
              <p:cNvSpPr txBox="1">
                <a:spLocks noChangeArrowheads="1"/>
              </p:cNvSpPr>
              <p:nvPr/>
            </p:nvSpPr>
            <p:spPr bwMode="auto">
              <a:xfrm>
                <a:off x="4650" y="2932"/>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0445" name="Text Box 62">
                <a:extLst>
                  <a:ext uri="{FF2B5EF4-FFF2-40B4-BE49-F238E27FC236}">
                    <a16:creationId xmlns:a16="http://schemas.microsoft.com/office/drawing/2014/main" id="{98F4B4C5-EA59-48A7-8C9F-78F3852F78F8}"/>
                  </a:ext>
                </a:extLst>
              </p:cNvPr>
              <p:cNvSpPr txBox="1">
                <a:spLocks noChangeArrowheads="1"/>
              </p:cNvSpPr>
              <p:nvPr/>
            </p:nvSpPr>
            <p:spPr bwMode="auto">
              <a:xfrm>
                <a:off x="4604" y="3430"/>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0446" name="Text Box 63">
                <a:extLst>
                  <a:ext uri="{FF2B5EF4-FFF2-40B4-BE49-F238E27FC236}">
                    <a16:creationId xmlns:a16="http://schemas.microsoft.com/office/drawing/2014/main" id="{84791767-5E6D-43E4-86BD-6226D2F15BDD}"/>
                  </a:ext>
                </a:extLst>
              </p:cNvPr>
              <p:cNvSpPr txBox="1">
                <a:spLocks noChangeArrowheads="1"/>
              </p:cNvSpPr>
              <p:nvPr/>
            </p:nvSpPr>
            <p:spPr bwMode="auto">
              <a:xfrm>
                <a:off x="3788" y="2886"/>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0447" name="Text Box 64">
                <a:extLst>
                  <a:ext uri="{FF2B5EF4-FFF2-40B4-BE49-F238E27FC236}">
                    <a16:creationId xmlns:a16="http://schemas.microsoft.com/office/drawing/2014/main" id="{9AB06512-C66C-47AA-83DD-78875805C85C}"/>
                  </a:ext>
                </a:extLst>
              </p:cNvPr>
              <p:cNvSpPr txBox="1">
                <a:spLocks noChangeArrowheads="1"/>
              </p:cNvSpPr>
              <p:nvPr/>
            </p:nvSpPr>
            <p:spPr bwMode="auto">
              <a:xfrm>
                <a:off x="4332" y="2841"/>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0448" name="Oval 65">
                <a:extLst>
                  <a:ext uri="{FF2B5EF4-FFF2-40B4-BE49-F238E27FC236}">
                    <a16:creationId xmlns:a16="http://schemas.microsoft.com/office/drawing/2014/main" id="{B960F2CC-B702-4A2C-B607-000DA4D68308}"/>
                  </a:ext>
                </a:extLst>
              </p:cNvPr>
              <p:cNvSpPr>
                <a:spLocks noChangeArrowheads="1"/>
              </p:cNvSpPr>
              <p:nvPr/>
            </p:nvSpPr>
            <p:spPr bwMode="auto">
              <a:xfrm>
                <a:off x="3017" y="374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0449" name="Oval 66">
                <a:extLst>
                  <a:ext uri="{FF2B5EF4-FFF2-40B4-BE49-F238E27FC236}">
                    <a16:creationId xmlns:a16="http://schemas.microsoft.com/office/drawing/2014/main" id="{395F653D-7EC4-499F-8975-69F546D2D9DC}"/>
                  </a:ext>
                </a:extLst>
              </p:cNvPr>
              <p:cNvSpPr>
                <a:spLocks noChangeArrowheads="1"/>
              </p:cNvSpPr>
              <p:nvPr/>
            </p:nvSpPr>
            <p:spPr bwMode="auto">
              <a:xfrm>
                <a:off x="3017" y="2886"/>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0450" name="Text Box 67">
                <a:extLst>
                  <a:ext uri="{FF2B5EF4-FFF2-40B4-BE49-F238E27FC236}">
                    <a16:creationId xmlns:a16="http://schemas.microsoft.com/office/drawing/2014/main" id="{B81114F6-3F12-4339-92B2-0A8CAD53E9AD}"/>
                  </a:ext>
                </a:extLst>
              </p:cNvPr>
              <p:cNvSpPr txBox="1">
                <a:spLocks noChangeArrowheads="1"/>
              </p:cNvSpPr>
              <p:nvPr/>
            </p:nvSpPr>
            <p:spPr bwMode="auto">
              <a:xfrm>
                <a:off x="3107" y="2886"/>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0451" name="Text Box 68">
                <a:extLst>
                  <a:ext uri="{FF2B5EF4-FFF2-40B4-BE49-F238E27FC236}">
                    <a16:creationId xmlns:a16="http://schemas.microsoft.com/office/drawing/2014/main" id="{023A8E29-FE70-484F-9063-7581639910C8}"/>
                  </a:ext>
                </a:extLst>
              </p:cNvPr>
              <p:cNvSpPr txBox="1">
                <a:spLocks noChangeArrowheads="1"/>
              </p:cNvSpPr>
              <p:nvPr/>
            </p:nvSpPr>
            <p:spPr bwMode="auto">
              <a:xfrm>
                <a:off x="3561" y="2886"/>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grpSp>
            <p:nvGrpSpPr>
              <p:cNvPr id="60452" name="Group 69">
                <a:extLst>
                  <a:ext uri="{FF2B5EF4-FFF2-40B4-BE49-F238E27FC236}">
                    <a16:creationId xmlns:a16="http://schemas.microsoft.com/office/drawing/2014/main" id="{A25941A6-7240-44C3-806A-11FD27496A3E}"/>
                  </a:ext>
                </a:extLst>
              </p:cNvPr>
              <p:cNvGrpSpPr>
                <a:grpSpLocks/>
              </p:cNvGrpSpPr>
              <p:nvPr/>
            </p:nvGrpSpPr>
            <p:grpSpPr bwMode="auto">
              <a:xfrm>
                <a:off x="3969" y="2841"/>
                <a:ext cx="499" cy="590"/>
                <a:chOff x="476" y="663"/>
                <a:chExt cx="771" cy="862"/>
              </a:xfrm>
            </p:grpSpPr>
            <p:sp>
              <p:nvSpPr>
                <p:cNvPr id="60468" name="AutoShape 70">
                  <a:extLst>
                    <a:ext uri="{FF2B5EF4-FFF2-40B4-BE49-F238E27FC236}">
                      <a16:creationId xmlns:a16="http://schemas.microsoft.com/office/drawing/2014/main" id="{5C384082-8FC7-429B-A059-0253E47C346F}"/>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0469" name="AutoShape 71">
                  <a:extLst>
                    <a:ext uri="{FF2B5EF4-FFF2-40B4-BE49-F238E27FC236}">
                      <a16:creationId xmlns:a16="http://schemas.microsoft.com/office/drawing/2014/main" id="{7423CCB1-3A23-4F2F-ADEC-FB8A52AE68FC}"/>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0470" name="AutoShape 72">
                  <a:extLst>
                    <a:ext uri="{FF2B5EF4-FFF2-40B4-BE49-F238E27FC236}">
                      <a16:creationId xmlns:a16="http://schemas.microsoft.com/office/drawing/2014/main" id="{E5E7A0EE-ECB8-4C36-B9D2-D1180808B314}"/>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nvGrpSpPr>
              <p:cNvPr id="60453" name="Group 73">
                <a:extLst>
                  <a:ext uri="{FF2B5EF4-FFF2-40B4-BE49-F238E27FC236}">
                    <a16:creationId xmlns:a16="http://schemas.microsoft.com/office/drawing/2014/main" id="{8D41811D-E1B1-4C9A-8076-CE74C212B04A}"/>
                  </a:ext>
                </a:extLst>
              </p:cNvPr>
              <p:cNvGrpSpPr>
                <a:grpSpLocks/>
              </p:cNvGrpSpPr>
              <p:nvPr/>
            </p:nvGrpSpPr>
            <p:grpSpPr bwMode="auto">
              <a:xfrm>
                <a:off x="4468" y="3294"/>
                <a:ext cx="240" cy="93"/>
                <a:chOff x="3787" y="2478"/>
                <a:chExt cx="240" cy="93"/>
              </a:xfrm>
            </p:grpSpPr>
            <p:sp>
              <p:nvSpPr>
                <p:cNvPr id="60466" name="Line 74">
                  <a:extLst>
                    <a:ext uri="{FF2B5EF4-FFF2-40B4-BE49-F238E27FC236}">
                      <a16:creationId xmlns:a16="http://schemas.microsoft.com/office/drawing/2014/main" id="{7E22E304-72BF-4B3A-981E-5ED4A935B5C4}"/>
                    </a:ext>
                  </a:extLst>
                </p:cNvPr>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67" name="Line 75">
                  <a:extLst>
                    <a:ext uri="{FF2B5EF4-FFF2-40B4-BE49-F238E27FC236}">
                      <a16:creationId xmlns:a16="http://schemas.microsoft.com/office/drawing/2014/main" id="{EF73CB75-0B4F-4B88-A488-301C3996EBC2}"/>
                    </a:ext>
                  </a:extLst>
                </p:cNvPr>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60454" name="Line 76">
                <a:extLst>
                  <a:ext uri="{FF2B5EF4-FFF2-40B4-BE49-F238E27FC236}">
                    <a16:creationId xmlns:a16="http://schemas.microsoft.com/office/drawing/2014/main" id="{EA1014AE-F9F8-428E-AD7C-8E92A9CD085D}"/>
                  </a:ext>
                </a:extLst>
              </p:cNvPr>
              <p:cNvSpPr>
                <a:spLocks noChangeShapeType="1"/>
              </p:cNvSpPr>
              <p:nvPr/>
            </p:nvSpPr>
            <p:spPr bwMode="auto">
              <a:xfrm>
                <a:off x="4423" y="2932"/>
                <a:ext cx="1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55" name="Line 77">
                <a:extLst>
                  <a:ext uri="{FF2B5EF4-FFF2-40B4-BE49-F238E27FC236}">
                    <a16:creationId xmlns:a16="http://schemas.microsoft.com/office/drawing/2014/main" id="{A188FD77-AB88-4697-8CA1-484F823C4DB4}"/>
                  </a:ext>
                </a:extLst>
              </p:cNvPr>
              <p:cNvSpPr>
                <a:spLocks noChangeShapeType="1"/>
              </p:cNvSpPr>
              <p:nvPr/>
            </p:nvSpPr>
            <p:spPr bwMode="auto">
              <a:xfrm>
                <a:off x="4604" y="2932"/>
                <a:ext cx="0" cy="36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56" name="Line 78">
                <a:extLst>
                  <a:ext uri="{FF2B5EF4-FFF2-40B4-BE49-F238E27FC236}">
                    <a16:creationId xmlns:a16="http://schemas.microsoft.com/office/drawing/2014/main" id="{17618711-1BE9-4590-991B-BAD7766EBC1C}"/>
                  </a:ext>
                </a:extLst>
              </p:cNvPr>
              <p:cNvSpPr>
                <a:spLocks noChangeShapeType="1"/>
              </p:cNvSpPr>
              <p:nvPr/>
            </p:nvSpPr>
            <p:spPr bwMode="auto">
              <a:xfrm>
                <a:off x="3062" y="2932"/>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57" name="Rectangle 79">
                <a:extLst>
                  <a:ext uri="{FF2B5EF4-FFF2-40B4-BE49-F238E27FC236}">
                    <a16:creationId xmlns:a16="http://schemas.microsoft.com/office/drawing/2014/main" id="{77B58A46-6A2A-4943-932E-BEA565C0144C}"/>
                  </a:ext>
                </a:extLst>
              </p:cNvPr>
              <p:cNvSpPr>
                <a:spLocks noChangeArrowheads="1"/>
              </p:cNvSpPr>
              <p:nvPr/>
            </p:nvSpPr>
            <p:spPr bwMode="auto">
              <a:xfrm>
                <a:off x="3334" y="2841"/>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0458" name="Line 80">
                <a:extLst>
                  <a:ext uri="{FF2B5EF4-FFF2-40B4-BE49-F238E27FC236}">
                    <a16:creationId xmlns:a16="http://schemas.microsoft.com/office/drawing/2014/main" id="{3AA98656-5639-4704-9823-CB117C73E8DE}"/>
                  </a:ext>
                </a:extLst>
              </p:cNvPr>
              <p:cNvSpPr>
                <a:spLocks noChangeShapeType="1"/>
              </p:cNvSpPr>
              <p:nvPr/>
            </p:nvSpPr>
            <p:spPr bwMode="auto">
              <a:xfrm>
                <a:off x="3062" y="3793"/>
                <a:ext cx="154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0459" name="Object 81">
                <a:extLst>
                  <a:ext uri="{FF2B5EF4-FFF2-40B4-BE49-F238E27FC236}">
                    <a16:creationId xmlns:a16="http://schemas.microsoft.com/office/drawing/2014/main" id="{D4D65886-1EFA-4732-AC74-44319A7E43B1}"/>
                  </a:ext>
                </a:extLst>
              </p:cNvPr>
              <p:cNvGraphicFramePr>
                <a:graphicFrameLocks noChangeAspect="1"/>
              </p:cNvGraphicFramePr>
              <p:nvPr/>
            </p:nvGraphicFramePr>
            <p:xfrm>
              <a:off x="3606" y="3294"/>
              <a:ext cx="185" cy="409"/>
            </p:xfrm>
            <a:graphic>
              <a:graphicData uri="http://schemas.openxmlformats.org/presentationml/2006/ole">
                <mc:AlternateContent xmlns:mc="http://schemas.openxmlformats.org/markup-compatibility/2006">
                  <mc:Choice xmlns:v="urn:schemas-microsoft-com:vml" Requires="v">
                    <p:oleObj spid="_x0000_s60514" name="公式" r:id="rId18" imgW="114423" imgH="266831" progId="Equation.3">
                      <p:embed/>
                    </p:oleObj>
                  </mc:Choice>
                  <mc:Fallback>
                    <p:oleObj name="公式" r:id="rId18" imgW="114423" imgH="266831" progId="Equation.3">
                      <p:embed/>
                      <p:pic>
                        <p:nvPicPr>
                          <p:cNvPr id="0" name="Object 8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06" y="3294"/>
                            <a:ext cx="185"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60" name="Text Box 82">
                <a:extLst>
                  <a:ext uri="{FF2B5EF4-FFF2-40B4-BE49-F238E27FC236}">
                    <a16:creationId xmlns:a16="http://schemas.microsoft.com/office/drawing/2014/main" id="{66C8ECA0-1AC3-4E1E-89AD-DFC755D4212D}"/>
                  </a:ext>
                </a:extLst>
              </p:cNvPr>
              <p:cNvSpPr txBox="1">
                <a:spLocks noChangeArrowheads="1"/>
              </p:cNvSpPr>
              <p:nvPr/>
            </p:nvSpPr>
            <p:spPr bwMode="auto">
              <a:xfrm>
                <a:off x="3923" y="2523"/>
                <a:ext cx="7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L</a:t>
                </a:r>
              </a:p>
            </p:txBody>
          </p:sp>
          <p:graphicFrame>
            <p:nvGraphicFramePr>
              <p:cNvPr id="60461" name="Object 83">
                <a:extLst>
                  <a:ext uri="{FF2B5EF4-FFF2-40B4-BE49-F238E27FC236}">
                    <a16:creationId xmlns:a16="http://schemas.microsoft.com/office/drawing/2014/main" id="{698F255D-E420-4F35-8833-748E2E1D107A}"/>
                  </a:ext>
                </a:extLst>
              </p:cNvPr>
              <p:cNvGraphicFramePr>
                <a:graphicFrameLocks noChangeAspect="1"/>
              </p:cNvGraphicFramePr>
              <p:nvPr/>
            </p:nvGraphicFramePr>
            <p:xfrm>
              <a:off x="2880" y="3249"/>
              <a:ext cx="212" cy="274"/>
            </p:xfrm>
            <a:graphic>
              <a:graphicData uri="http://schemas.openxmlformats.org/presentationml/2006/ole">
                <mc:AlternateContent xmlns:mc="http://schemas.openxmlformats.org/markup-compatibility/2006">
                  <mc:Choice xmlns:v="urn:schemas-microsoft-com:vml" Requires="v">
                    <p:oleObj spid="_x0000_s60515" name="公式" r:id="rId20" imgW="164927" imgH="215988" progId="Equation.3">
                      <p:embed/>
                    </p:oleObj>
                  </mc:Choice>
                  <mc:Fallback>
                    <p:oleObj name="公式" r:id="rId20" imgW="164927" imgH="215988" progId="Equation.3">
                      <p:embed/>
                      <p:pic>
                        <p:nvPicPr>
                          <p:cNvPr id="0" name="Object 8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880" y="3249"/>
                            <a:ext cx="212" cy="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62" name="Object 84">
                <a:extLst>
                  <a:ext uri="{FF2B5EF4-FFF2-40B4-BE49-F238E27FC236}">
                    <a16:creationId xmlns:a16="http://schemas.microsoft.com/office/drawing/2014/main" id="{1F45B1D9-BF98-4555-8E0A-CCEBE34886D3}"/>
                  </a:ext>
                </a:extLst>
              </p:cNvPr>
              <p:cNvGraphicFramePr>
                <a:graphicFrameLocks noChangeAspect="1"/>
              </p:cNvGraphicFramePr>
              <p:nvPr/>
            </p:nvGraphicFramePr>
            <p:xfrm>
              <a:off x="4014" y="2931"/>
              <a:ext cx="293" cy="344"/>
            </p:xfrm>
            <a:graphic>
              <a:graphicData uri="http://schemas.openxmlformats.org/presentationml/2006/ole">
                <mc:AlternateContent xmlns:mc="http://schemas.openxmlformats.org/markup-compatibility/2006">
                  <mc:Choice xmlns:v="urn:schemas-microsoft-com:vml" Requires="v">
                    <p:oleObj spid="_x0000_s60516" name="公式" r:id="rId22" imgW="215826" imgH="253825" progId="Equation.3">
                      <p:embed/>
                    </p:oleObj>
                  </mc:Choice>
                  <mc:Fallback>
                    <p:oleObj name="公式" r:id="rId22" imgW="215826" imgH="253825" progId="Equation.3">
                      <p:embed/>
                      <p:pic>
                        <p:nvPicPr>
                          <p:cNvPr id="0" name="Object 8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014" y="2931"/>
                            <a:ext cx="293" cy="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63" name="Object 85">
                <a:extLst>
                  <a:ext uri="{FF2B5EF4-FFF2-40B4-BE49-F238E27FC236}">
                    <a16:creationId xmlns:a16="http://schemas.microsoft.com/office/drawing/2014/main" id="{420A3A50-1954-4D40-BB8F-D84FA04FF546}"/>
                  </a:ext>
                </a:extLst>
              </p:cNvPr>
              <p:cNvGraphicFramePr>
                <a:graphicFrameLocks noChangeAspect="1"/>
              </p:cNvGraphicFramePr>
              <p:nvPr/>
            </p:nvGraphicFramePr>
            <p:xfrm>
              <a:off x="4694" y="3158"/>
              <a:ext cx="361" cy="415"/>
            </p:xfrm>
            <a:graphic>
              <a:graphicData uri="http://schemas.openxmlformats.org/presentationml/2006/ole">
                <mc:AlternateContent xmlns:mc="http://schemas.openxmlformats.org/markup-compatibility/2006">
                  <mc:Choice xmlns:v="urn:schemas-microsoft-com:vml" Requires="v">
                    <p:oleObj spid="_x0000_s60517" name="公式" r:id="rId24" imgW="241473" imgH="279444" progId="Equation.3">
                      <p:embed/>
                    </p:oleObj>
                  </mc:Choice>
                  <mc:Fallback>
                    <p:oleObj name="公式" r:id="rId24" imgW="241473" imgH="279444" progId="Equation.3">
                      <p:embed/>
                      <p:pic>
                        <p:nvPicPr>
                          <p:cNvPr id="0" name="Object 8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94" y="3158"/>
                            <a:ext cx="361" cy="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64" name="Object 86">
                <a:extLst>
                  <a:ext uri="{FF2B5EF4-FFF2-40B4-BE49-F238E27FC236}">
                    <a16:creationId xmlns:a16="http://schemas.microsoft.com/office/drawing/2014/main" id="{57495453-D6F4-49A3-B106-7D15DEF7F3E3}"/>
                  </a:ext>
                </a:extLst>
              </p:cNvPr>
              <p:cNvGraphicFramePr>
                <a:graphicFrameLocks noChangeAspect="1"/>
              </p:cNvGraphicFramePr>
              <p:nvPr/>
            </p:nvGraphicFramePr>
            <p:xfrm>
              <a:off x="4059" y="3203"/>
              <a:ext cx="475" cy="578"/>
            </p:xfrm>
            <a:graphic>
              <a:graphicData uri="http://schemas.openxmlformats.org/presentationml/2006/ole">
                <mc:AlternateContent xmlns:mc="http://schemas.openxmlformats.org/markup-compatibility/2006">
                  <mc:Choice xmlns:v="urn:schemas-microsoft-com:vml" Requires="v">
                    <p:oleObj spid="_x0000_s60518" name="公式" r:id="rId26" imgW="381148" imgH="469812" progId="Equation.3">
                      <p:embed/>
                    </p:oleObj>
                  </mc:Choice>
                  <mc:Fallback>
                    <p:oleObj name="公式" r:id="rId26" imgW="381148" imgH="469812" progId="Equation.3">
                      <p:embed/>
                      <p:pic>
                        <p:nvPicPr>
                          <p:cNvPr id="0" name="Object 8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059" y="3203"/>
                            <a:ext cx="475" cy="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65" name="Object 87">
                <a:extLst>
                  <a:ext uri="{FF2B5EF4-FFF2-40B4-BE49-F238E27FC236}">
                    <a16:creationId xmlns:a16="http://schemas.microsoft.com/office/drawing/2014/main" id="{9FC9A710-3F25-4F2F-B4DC-F4489FC6F7EB}"/>
                  </a:ext>
                </a:extLst>
              </p:cNvPr>
              <p:cNvGraphicFramePr>
                <a:graphicFrameLocks noChangeAspect="1"/>
              </p:cNvGraphicFramePr>
              <p:nvPr/>
            </p:nvGraphicFramePr>
            <p:xfrm>
              <a:off x="3288" y="2976"/>
              <a:ext cx="338" cy="354"/>
            </p:xfrm>
            <a:graphic>
              <a:graphicData uri="http://schemas.openxmlformats.org/presentationml/2006/ole">
                <mc:AlternateContent xmlns:mc="http://schemas.openxmlformats.org/markup-compatibility/2006">
                  <mc:Choice xmlns:v="urn:schemas-microsoft-com:vml" Requires="v">
                    <p:oleObj spid="_x0000_s60519" name="公式" r:id="rId28" imgW="228452" imgH="253825" progId="Equation.3">
                      <p:embed/>
                    </p:oleObj>
                  </mc:Choice>
                  <mc:Fallback>
                    <p:oleObj name="公式" r:id="rId28" imgW="228452" imgH="253825" progId="Equation.3">
                      <p:embed/>
                      <p:pic>
                        <p:nvPicPr>
                          <p:cNvPr id="0" name="Object 87"/>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288" y="2976"/>
                            <a:ext cx="338"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60434" name="Group 88">
            <a:extLst>
              <a:ext uri="{FF2B5EF4-FFF2-40B4-BE49-F238E27FC236}">
                <a16:creationId xmlns:a16="http://schemas.microsoft.com/office/drawing/2014/main" id="{0D6C878D-9F77-4A45-B0A7-BF56D2EC7343}"/>
              </a:ext>
            </a:extLst>
          </p:cNvPr>
          <p:cNvGrpSpPr>
            <a:grpSpLocks/>
          </p:cNvGrpSpPr>
          <p:nvPr/>
        </p:nvGrpSpPr>
        <p:grpSpPr bwMode="auto">
          <a:xfrm>
            <a:off x="6588125" y="6446838"/>
            <a:ext cx="792163" cy="366712"/>
            <a:chOff x="4649" y="4020"/>
            <a:chExt cx="499" cy="231"/>
          </a:xfrm>
        </p:grpSpPr>
        <p:pic>
          <p:nvPicPr>
            <p:cNvPr id="60435" name="Picture 89" descr="78900">
              <a:extLst>
                <a:ext uri="{FF2B5EF4-FFF2-40B4-BE49-F238E27FC236}">
                  <a16:creationId xmlns:a16="http://schemas.microsoft.com/office/drawing/2014/main" id="{03DCEF65-DC7B-420D-9A3A-DCB7553CEFF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6" name="Text Box 90">
              <a:hlinkClick r:id="" action="ppaction://hlinkshowjump?jump=firstslide"/>
              <a:extLst>
                <a:ext uri="{FF2B5EF4-FFF2-40B4-BE49-F238E27FC236}">
                  <a16:creationId xmlns:a16="http://schemas.microsoft.com/office/drawing/2014/main" id="{5215340C-65CE-44DA-8C37-6A89E71FD93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693250"/>
                                        </p:tgtEl>
                                        <p:attrNameLst>
                                          <p:attrName>style.visibility</p:attrName>
                                        </p:attrNameLst>
                                      </p:cBhvr>
                                      <p:to>
                                        <p:strVal val="visible"/>
                                      </p:to>
                                    </p:set>
                                    <p:anim calcmode="lin" valueType="num">
                                      <p:cBhvr>
                                        <p:cTn id="7" dur="1000" fill="hold"/>
                                        <p:tgtEl>
                                          <p:spTgt spid="693250"/>
                                        </p:tgtEl>
                                        <p:attrNameLst>
                                          <p:attrName>ppt_w</p:attrName>
                                        </p:attrNameLst>
                                      </p:cBhvr>
                                      <p:tavLst>
                                        <p:tav tm="0">
                                          <p:val>
                                            <p:fltVal val="0"/>
                                          </p:val>
                                        </p:tav>
                                        <p:tav tm="100000">
                                          <p:val>
                                            <p:strVal val="#ppt_w"/>
                                          </p:val>
                                        </p:tav>
                                      </p:tavLst>
                                    </p:anim>
                                    <p:anim calcmode="lin" valueType="num">
                                      <p:cBhvr>
                                        <p:cTn id="8" dur="1000" fill="hold"/>
                                        <p:tgtEl>
                                          <p:spTgt spid="693250"/>
                                        </p:tgtEl>
                                        <p:attrNameLst>
                                          <p:attrName>ppt_h</p:attrName>
                                        </p:attrNameLst>
                                      </p:cBhvr>
                                      <p:tavLst>
                                        <p:tav tm="0">
                                          <p:val>
                                            <p:fltVal val="0"/>
                                          </p:val>
                                        </p:tav>
                                        <p:tav tm="100000">
                                          <p:val>
                                            <p:strVal val="#ppt_h"/>
                                          </p:val>
                                        </p:tav>
                                      </p:tavLst>
                                    </p:anim>
                                    <p:anim calcmode="lin" valueType="num">
                                      <p:cBhvr>
                                        <p:cTn id="9" dur="1000" fill="hold"/>
                                        <p:tgtEl>
                                          <p:spTgt spid="6932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9325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000"/>
                                        <p:tgtEl>
                                          <p:spTgt spid="4"/>
                                        </p:tgtEl>
                                      </p:cBhvr>
                                    </p:animEffect>
                                  </p:childTnLst>
                                </p:cTn>
                              </p:par>
                            </p:childTnLst>
                          </p:cTn>
                        </p:par>
                        <p:par>
                          <p:cTn id="15" fill="hold" nodeType="afterGroup">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693251"/>
                                        </p:tgtEl>
                                        <p:attrNameLst>
                                          <p:attrName>style.visibility</p:attrName>
                                        </p:attrNameLst>
                                      </p:cBhvr>
                                      <p:to>
                                        <p:strVal val="visible"/>
                                      </p:to>
                                    </p:set>
                                    <p:animEffect transition="in" filter="wipe(left)">
                                      <p:cBhvr>
                                        <p:cTn id="18" dur="1000"/>
                                        <p:tgtEl>
                                          <p:spTgt spid="693251"/>
                                        </p:tgtEl>
                                      </p:cBhvr>
                                    </p:animEffect>
                                  </p:childTnLst>
                                </p:cTn>
                              </p:par>
                            </p:childTnLst>
                          </p:cTn>
                        </p:par>
                        <p:par>
                          <p:cTn id="19" fill="hold" nodeType="afterGroup">
                            <p:stCondLst>
                              <p:cond delay="3000"/>
                            </p:stCondLst>
                            <p:childTnLst>
                              <p:par>
                                <p:cTn id="20" presetID="22" presetClass="entr" presetSubtype="8" fill="hold" nodeType="afterEffect">
                                  <p:stCondLst>
                                    <p:cond delay="0"/>
                                  </p:stCondLst>
                                  <p:childTnLst>
                                    <p:set>
                                      <p:cBhvr>
                                        <p:cTn id="21" dur="1" fill="hold">
                                          <p:stCondLst>
                                            <p:cond delay="0"/>
                                          </p:stCondLst>
                                        </p:cTn>
                                        <p:tgtEl>
                                          <p:spTgt spid="693252"/>
                                        </p:tgtEl>
                                        <p:attrNameLst>
                                          <p:attrName>style.visibility</p:attrName>
                                        </p:attrNameLst>
                                      </p:cBhvr>
                                      <p:to>
                                        <p:strVal val="visible"/>
                                      </p:to>
                                    </p:set>
                                    <p:animEffect transition="in" filter="wipe(left)">
                                      <p:cBhvr>
                                        <p:cTn id="22" dur="1000"/>
                                        <p:tgtEl>
                                          <p:spTgt spid="693252"/>
                                        </p:tgtEl>
                                      </p:cBhvr>
                                    </p:animEffect>
                                  </p:childTnLst>
                                </p:cTn>
                              </p:par>
                            </p:childTnLst>
                          </p:cTn>
                        </p:par>
                        <p:par>
                          <p:cTn id="23" fill="hold" nodeType="afterGroup">
                            <p:stCondLst>
                              <p:cond delay="4000"/>
                            </p:stCondLst>
                            <p:childTnLst>
                              <p:par>
                                <p:cTn id="24" presetID="2" presetClass="entr" presetSubtype="8" fill="hold" grpId="0" nodeType="afterEffect">
                                  <p:stCondLst>
                                    <p:cond delay="0"/>
                                  </p:stCondLst>
                                  <p:childTnLst>
                                    <p:set>
                                      <p:cBhvr>
                                        <p:cTn id="25" dur="1" fill="hold">
                                          <p:stCondLst>
                                            <p:cond delay="0"/>
                                          </p:stCondLst>
                                        </p:cTn>
                                        <p:tgtEl>
                                          <p:spTgt spid="693253"/>
                                        </p:tgtEl>
                                        <p:attrNameLst>
                                          <p:attrName>style.visibility</p:attrName>
                                        </p:attrNameLst>
                                      </p:cBhvr>
                                      <p:to>
                                        <p:strVal val="visible"/>
                                      </p:to>
                                    </p:set>
                                    <p:anim calcmode="lin" valueType="num">
                                      <p:cBhvr additive="base">
                                        <p:cTn id="26" dur="500" fill="hold"/>
                                        <p:tgtEl>
                                          <p:spTgt spid="693253"/>
                                        </p:tgtEl>
                                        <p:attrNameLst>
                                          <p:attrName>ppt_x</p:attrName>
                                        </p:attrNameLst>
                                      </p:cBhvr>
                                      <p:tavLst>
                                        <p:tav tm="0">
                                          <p:val>
                                            <p:strVal val="0-#ppt_w/2"/>
                                          </p:val>
                                        </p:tav>
                                        <p:tav tm="100000">
                                          <p:val>
                                            <p:strVal val="#ppt_x"/>
                                          </p:val>
                                        </p:tav>
                                      </p:tavLst>
                                    </p:anim>
                                    <p:anim calcmode="lin" valueType="num">
                                      <p:cBhvr additive="base">
                                        <p:cTn id="27" dur="500" fill="hold"/>
                                        <p:tgtEl>
                                          <p:spTgt spid="693253"/>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5" presetClass="entr" presetSubtype="0" fill="hold" grpId="0" nodeType="clickEffect">
                                  <p:stCondLst>
                                    <p:cond delay="0"/>
                                  </p:stCondLst>
                                  <p:childTnLst>
                                    <p:set>
                                      <p:cBhvr>
                                        <p:cTn id="31" dur="1" fill="hold">
                                          <p:stCondLst>
                                            <p:cond delay="0"/>
                                          </p:stCondLst>
                                        </p:cTn>
                                        <p:tgtEl>
                                          <p:spTgt spid="693254"/>
                                        </p:tgtEl>
                                        <p:attrNameLst>
                                          <p:attrName>style.visibility</p:attrName>
                                        </p:attrNameLst>
                                      </p:cBhvr>
                                      <p:to>
                                        <p:strVal val="visible"/>
                                      </p:to>
                                    </p:set>
                                    <p:anim calcmode="lin" valueType="num">
                                      <p:cBhvr>
                                        <p:cTn id="32" dur="1000" fill="hold"/>
                                        <p:tgtEl>
                                          <p:spTgt spid="693254"/>
                                        </p:tgtEl>
                                        <p:attrNameLst>
                                          <p:attrName>ppt_w</p:attrName>
                                        </p:attrNameLst>
                                      </p:cBhvr>
                                      <p:tavLst>
                                        <p:tav tm="0">
                                          <p:val>
                                            <p:fltVal val="0"/>
                                          </p:val>
                                        </p:tav>
                                        <p:tav tm="100000">
                                          <p:val>
                                            <p:strVal val="#ppt_w"/>
                                          </p:val>
                                        </p:tav>
                                      </p:tavLst>
                                    </p:anim>
                                    <p:anim calcmode="lin" valueType="num">
                                      <p:cBhvr>
                                        <p:cTn id="33" dur="1000" fill="hold"/>
                                        <p:tgtEl>
                                          <p:spTgt spid="693254"/>
                                        </p:tgtEl>
                                        <p:attrNameLst>
                                          <p:attrName>ppt_h</p:attrName>
                                        </p:attrNameLst>
                                      </p:cBhvr>
                                      <p:tavLst>
                                        <p:tav tm="0">
                                          <p:val>
                                            <p:fltVal val="0"/>
                                          </p:val>
                                        </p:tav>
                                        <p:tav tm="100000">
                                          <p:val>
                                            <p:strVal val="#ppt_h"/>
                                          </p:val>
                                        </p:tav>
                                      </p:tavLst>
                                    </p:anim>
                                    <p:anim calcmode="lin" valueType="num">
                                      <p:cBhvr>
                                        <p:cTn id="34" dur="1000" fill="hold"/>
                                        <p:tgtEl>
                                          <p:spTgt spid="69325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69325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12" presetClass="entr" presetSubtype="2" fill="hold" grpId="0" nodeType="clickEffect">
                                  <p:stCondLst>
                                    <p:cond delay="0"/>
                                  </p:stCondLst>
                                  <p:childTnLst>
                                    <p:set>
                                      <p:cBhvr>
                                        <p:cTn id="39" dur="1" fill="hold">
                                          <p:stCondLst>
                                            <p:cond delay="0"/>
                                          </p:stCondLst>
                                        </p:cTn>
                                        <p:tgtEl>
                                          <p:spTgt spid="693255"/>
                                        </p:tgtEl>
                                        <p:attrNameLst>
                                          <p:attrName>style.visibility</p:attrName>
                                        </p:attrNameLst>
                                      </p:cBhvr>
                                      <p:to>
                                        <p:strVal val="visible"/>
                                      </p:to>
                                    </p:set>
                                    <p:animEffect transition="in" filter="slide(fromRight)">
                                      <p:cBhvr>
                                        <p:cTn id="40" dur="500"/>
                                        <p:tgtEl>
                                          <p:spTgt spid="693255"/>
                                        </p:tgtEl>
                                      </p:cBhvr>
                                    </p:animEffect>
                                  </p:childTnLst>
                                </p:cTn>
                              </p:par>
                            </p:childTnLst>
                          </p:cTn>
                        </p:par>
                        <p:par>
                          <p:cTn id="41" fill="hold" nodeType="afterGroup">
                            <p:stCondLst>
                              <p:cond delay="500"/>
                            </p:stCondLst>
                            <p:childTnLst>
                              <p:par>
                                <p:cTn id="42" presetID="3" presetClass="entr" presetSubtype="1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linds(horizontal)">
                                      <p:cBhvr>
                                        <p:cTn id="44" dur="500"/>
                                        <p:tgtEl>
                                          <p:spTgt spid="7"/>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nodeType="clickEffect">
                                  <p:stCondLst>
                                    <p:cond delay="0"/>
                                  </p:stCondLst>
                                  <p:childTnLst>
                                    <p:set>
                                      <p:cBhvr>
                                        <p:cTn id="48" dur="1" fill="hold">
                                          <p:stCondLst>
                                            <p:cond delay="0"/>
                                          </p:stCondLst>
                                        </p:cTn>
                                        <p:tgtEl>
                                          <p:spTgt spid="693256"/>
                                        </p:tgtEl>
                                        <p:attrNameLst>
                                          <p:attrName>style.visibility</p:attrName>
                                        </p:attrNameLst>
                                      </p:cBhvr>
                                      <p:to>
                                        <p:strVal val="visible"/>
                                      </p:to>
                                    </p:set>
                                    <p:anim calcmode="lin" valueType="num">
                                      <p:cBhvr>
                                        <p:cTn id="49" dur="1000" fill="hold"/>
                                        <p:tgtEl>
                                          <p:spTgt spid="693256"/>
                                        </p:tgtEl>
                                        <p:attrNameLst>
                                          <p:attrName>ppt_w</p:attrName>
                                        </p:attrNameLst>
                                      </p:cBhvr>
                                      <p:tavLst>
                                        <p:tav tm="0">
                                          <p:val>
                                            <p:strVal val="#ppt_w*0.70"/>
                                          </p:val>
                                        </p:tav>
                                        <p:tav tm="100000">
                                          <p:val>
                                            <p:strVal val="#ppt_w"/>
                                          </p:val>
                                        </p:tav>
                                      </p:tavLst>
                                    </p:anim>
                                    <p:anim calcmode="lin" valueType="num">
                                      <p:cBhvr>
                                        <p:cTn id="50" dur="1000" fill="hold"/>
                                        <p:tgtEl>
                                          <p:spTgt spid="693256"/>
                                        </p:tgtEl>
                                        <p:attrNameLst>
                                          <p:attrName>ppt_h</p:attrName>
                                        </p:attrNameLst>
                                      </p:cBhvr>
                                      <p:tavLst>
                                        <p:tav tm="0">
                                          <p:val>
                                            <p:strVal val="#ppt_h"/>
                                          </p:val>
                                        </p:tav>
                                        <p:tav tm="100000">
                                          <p:val>
                                            <p:strVal val="#ppt_h"/>
                                          </p:val>
                                        </p:tav>
                                      </p:tavLst>
                                    </p:anim>
                                    <p:animEffect transition="in" filter="fade">
                                      <p:cBhvr>
                                        <p:cTn id="51" dur="1000"/>
                                        <p:tgtEl>
                                          <p:spTgt spid="693256"/>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693258"/>
                                        </p:tgtEl>
                                        <p:attrNameLst>
                                          <p:attrName>style.visibility</p:attrName>
                                        </p:attrNameLst>
                                      </p:cBhvr>
                                      <p:to>
                                        <p:strVal val="visible"/>
                                      </p:to>
                                    </p:set>
                                    <p:animEffect transition="in" filter="wipe(left)">
                                      <p:cBhvr>
                                        <p:cTn id="56" dur="2000"/>
                                        <p:tgtEl>
                                          <p:spTgt spid="69325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693259"/>
                                        </p:tgtEl>
                                        <p:attrNameLst>
                                          <p:attrName>style.visibility</p:attrName>
                                        </p:attrNameLst>
                                      </p:cBhvr>
                                      <p:to>
                                        <p:strVal val="visible"/>
                                      </p:to>
                                    </p:set>
                                    <p:animEffect transition="in" filter="wipe(left)">
                                      <p:cBhvr>
                                        <p:cTn id="61" dur="2000"/>
                                        <p:tgtEl>
                                          <p:spTgt spid="693259"/>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nodeType="clickEffect">
                                  <p:stCondLst>
                                    <p:cond delay="0"/>
                                  </p:stCondLst>
                                  <p:childTnLst>
                                    <p:set>
                                      <p:cBhvr>
                                        <p:cTn id="65" dur="1" fill="hold">
                                          <p:stCondLst>
                                            <p:cond delay="0"/>
                                          </p:stCondLst>
                                        </p:cTn>
                                        <p:tgtEl>
                                          <p:spTgt spid="693257"/>
                                        </p:tgtEl>
                                        <p:attrNameLst>
                                          <p:attrName>style.visibility</p:attrName>
                                        </p:attrNameLst>
                                      </p:cBhvr>
                                      <p:to>
                                        <p:strVal val="visible"/>
                                      </p:to>
                                    </p:set>
                                    <p:animEffect transition="in" filter="wipe(left)">
                                      <p:cBhvr>
                                        <p:cTn id="66" dur="2000"/>
                                        <p:tgtEl>
                                          <p:spTgt spid="69325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693260"/>
                                        </p:tgtEl>
                                        <p:attrNameLst>
                                          <p:attrName>style.visibility</p:attrName>
                                        </p:attrNameLst>
                                      </p:cBhvr>
                                      <p:to>
                                        <p:strVal val="visible"/>
                                      </p:to>
                                    </p:set>
                                    <p:animEffect transition="in" filter="wipe(left)">
                                      <p:cBhvr>
                                        <p:cTn id="71" dur="2000"/>
                                        <p:tgtEl>
                                          <p:spTgt spid="693260"/>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8" fill="hold" nodeType="clickEffect">
                                  <p:stCondLst>
                                    <p:cond delay="0"/>
                                  </p:stCondLst>
                                  <p:childTnLst>
                                    <p:set>
                                      <p:cBhvr>
                                        <p:cTn id="75" dur="1" fill="hold">
                                          <p:stCondLst>
                                            <p:cond delay="0"/>
                                          </p:stCondLst>
                                        </p:cTn>
                                        <p:tgtEl>
                                          <p:spTgt spid="693261"/>
                                        </p:tgtEl>
                                        <p:attrNameLst>
                                          <p:attrName>style.visibility</p:attrName>
                                        </p:attrNameLst>
                                      </p:cBhvr>
                                      <p:to>
                                        <p:strVal val="visible"/>
                                      </p:to>
                                    </p:set>
                                    <p:animEffect transition="in" filter="wipe(left)">
                                      <p:cBhvr>
                                        <p:cTn id="76" dur="2000"/>
                                        <p:tgtEl>
                                          <p:spTgt spid="693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3250" grpId="0"/>
      <p:bldP spid="693251" grpId="0" autoUpdateAnimBg="0"/>
      <p:bldP spid="693253" grpId="0" autoUpdateAnimBg="0"/>
      <p:bldP spid="693254" grpId="0" animBg="1" autoUpdateAnimBg="0"/>
      <p:bldP spid="693255"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4274" name="Object 2">
            <a:extLst>
              <a:ext uri="{FF2B5EF4-FFF2-40B4-BE49-F238E27FC236}">
                <a16:creationId xmlns:a16="http://schemas.microsoft.com/office/drawing/2014/main" id="{39C8A31A-F8C5-4CF6-A6D9-ED1B8BF00812}"/>
              </a:ext>
            </a:extLst>
          </p:cNvPr>
          <p:cNvGraphicFramePr>
            <a:graphicFrameLocks noChangeAspect="1"/>
          </p:cNvGraphicFramePr>
          <p:nvPr/>
        </p:nvGraphicFramePr>
        <p:xfrm>
          <a:off x="684213" y="260350"/>
          <a:ext cx="5680075" cy="1117600"/>
        </p:xfrm>
        <a:graphic>
          <a:graphicData uri="http://schemas.openxmlformats.org/presentationml/2006/ole">
            <mc:AlternateContent xmlns:mc="http://schemas.openxmlformats.org/markup-compatibility/2006">
              <mc:Choice xmlns:v="urn:schemas-microsoft-com:vml" Requires="v">
                <p:oleObj spid="_x0000_s61460" name="公式" r:id="rId3" imgW="2883073" imgH="558888" progId="Equation.3">
                  <p:embed/>
                </p:oleObj>
              </mc:Choice>
              <mc:Fallback>
                <p:oleObj name="公式" r:id="rId3" imgW="2883073" imgH="558888"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260350"/>
                        <a:ext cx="5680075"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4275" name="Text Box 3">
            <a:extLst>
              <a:ext uri="{FF2B5EF4-FFF2-40B4-BE49-F238E27FC236}">
                <a16:creationId xmlns:a16="http://schemas.microsoft.com/office/drawing/2014/main" id="{D3CC55FA-B4D4-4767-9253-BEA114DA86C8}"/>
              </a:ext>
            </a:extLst>
          </p:cNvPr>
          <p:cNvSpPr txBox="1">
            <a:spLocks noChangeArrowheads="1"/>
          </p:cNvSpPr>
          <p:nvPr/>
        </p:nvSpPr>
        <p:spPr bwMode="auto">
          <a:xfrm>
            <a:off x="395288" y="3500438"/>
            <a:ext cx="5413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则</a:t>
            </a:r>
          </a:p>
        </p:txBody>
      </p:sp>
      <p:graphicFrame>
        <p:nvGraphicFramePr>
          <p:cNvPr id="694276" name="Object 4">
            <a:extLst>
              <a:ext uri="{FF2B5EF4-FFF2-40B4-BE49-F238E27FC236}">
                <a16:creationId xmlns:a16="http://schemas.microsoft.com/office/drawing/2014/main" id="{51A64740-8F3E-47EF-BB11-7A6E274A2D0E}"/>
              </a:ext>
            </a:extLst>
          </p:cNvPr>
          <p:cNvGraphicFramePr>
            <a:graphicFrameLocks noChangeAspect="1"/>
          </p:cNvGraphicFramePr>
          <p:nvPr/>
        </p:nvGraphicFramePr>
        <p:xfrm>
          <a:off x="1246188" y="3357563"/>
          <a:ext cx="4433887" cy="633412"/>
        </p:xfrm>
        <a:graphic>
          <a:graphicData uri="http://schemas.openxmlformats.org/presentationml/2006/ole">
            <mc:AlternateContent xmlns:mc="http://schemas.openxmlformats.org/markup-compatibility/2006">
              <mc:Choice xmlns:v="urn:schemas-microsoft-com:vml" Requires="v">
                <p:oleObj spid="_x0000_s61461" name="公式" r:id="rId5" imgW="2019374" imgH="279444" progId="Equation.3">
                  <p:embed/>
                </p:oleObj>
              </mc:Choice>
              <mc:Fallback>
                <p:oleObj name="公式" r:id="rId5" imgW="2019374" imgH="279444"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6188" y="3357563"/>
                        <a:ext cx="4433887" cy="633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4277" name="Object 5">
            <a:extLst>
              <a:ext uri="{FF2B5EF4-FFF2-40B4-BE49-F238E27FC236}">
                <a16:creationId xmlns:a16="http://schemas.microsoft.com/office/drawing/2014/main" id="{BE268099-112A-4EAA-8BA3-DD1C2D3F0CEC}"/>
              </a:ext>
            </a:extLst>
          </p:cNvPr>
          <p:cNvGraphicFramePr>
            <a:graphicFrameLocks noChangeAspect="1"/>
          </p:cNvGraphicFramePr>
          <p:nvPr/>
        </p:nvGraphicFramePr>
        <p:xfrm>
          <a:off x="539750" y="1268413"/>
          <a:ext cx="7704138" cy="709612"/>
        </p:xfrm>
        <a:graphic>
          <a:graphicData uri="http://schemas.openxmlformats.org/presentationml/2006/ole">
            <mc:AlternateContent xmlns:mc="http://schemas.openxmlformats.org/markup-compatibility/2006">
              <mc:Choice xmlns:v="urn:schemas-microsoft-com:vml" Requires="v">
                <p:oleObj spid="_x0000_s61462" name="公式" r:id="rId7" imgW="3429148" imgH="304669" progId="Equation.3">
                  <p:embed/>
                </p:oleObj>
              </mc:Choice>
              <mc:Fallback>
                <p:oleObj name="公式" r:id="rId7" imgW="3429148" imgH="304669"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1268413"/>
                        <a:ext cx="7704138" cy="709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4278" name="Object 6">
            <a:extLst>
              <a:ext uri="{FF2B5EF4-FFF2-40B4-BE49-F238E27FC236}">
                <a16:creationId xmlns:a16="http://schemas.microsoft.com/office/drawing/2014/main" id="{CA71459F-FFB9-4D0D-8152-AF12BC2856F7}"/>
              </a:ext>
            </a:extLst>
          </p:cNvPr>
          <p:cNvGraphicFramePr>
            <a:graphicFrameLocks noChangeAspect="1"/>
          </p:cNvGraphicFramePr>
          <p:nvPr/>
        </p:nvGraphicFramePr>
        <p:xfrm>
          <a:off x="468313" y="1916113"/>
          <a:ext cx="8137525" cy="731837"/>
        </p:xfrm>
        <a:graphic>
          <a:graphicData uri="http://schemas.openxmlformats.org/presentationml/2006/ole">
            <mc:AlternateContent xmlns:mc="http://schemas.openxmlformats.org/markup-compatibility/2006">
              <mc:Choice xmlns:v="urn:schemas-microsoft-com:vml" Requires="v">
                <p:oleObj spid="_x0000_s61463" name="公式" r:id="rId9" imgW="3924325" imgH="342900" progId="Equation.3">
                  <p:embed/>
                </p:oleObj>
              </mc:Choice>
              <mc:Fallback>
                <p:oleObj name="公式" r:id="rId9" imgW="3924325" imgH="342900"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3" y="1916113"/>
                        <a:ext cx="8137525" cy="731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4279" name="Object 7">
            <a:extLst>
              <a:ext uri="{FF2B5EF4-FFF2-40B4-BE49-F238E27FC236}">
                <a16:creationId xmlns:a16="http://schemas.microsoft.com/office/drawing/2014/main" id="{ADF32F98-FDA2-4C0A-A554-542ABAA9AEB4}"/>
              </a:ext>
            </a:extLst>
          </p:cNvPr>
          <p:cNvGraphicFramePr>
            <a:graphicFrameLocks noChangeAspect="1"/>
          </p:cNvGraphicFramePr>
          <p:nvPr/>
        </p:nvGraphicFramePr>
        <p:xfrm>
          <a:off x="373063" y="2492375"/>
          <a:ext cx="8401050" cy="931863"/>
        </p:xfrm>
        <a:graphic>
          <a:graphicData uri="http://schemas.openxmlformats.org/presentationml/2006/ole">
            <mc:AlternateContent xmlns:mc="http://schemas.openxmlformats.org/markup-compatibility/2006">
              <mc:Choice xmlns:v="urn:schemas-microsoft-com:vml" Requires="v">
                <p:oleObj spid="_x0000_s61464" name="公式" r:id="rId11" imgW="4432127" imgH="444588" progId="Equation.3">
                  <p:embed/>
                </p:oleObj>
              </mc:Choice>
              <mc:Fallback>
                <p:oleObj name="公式" r:id="rId11" imgW="4432127" imgH="444588" progId="Equation.3">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3063" y="2492375"/>
                        <a:ext cx="8401050" cy="931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4280" name="Object 8">
            <a:extLst>
              <a:ext uri="{FF2B5EF4-FFF2-40B4-BE49-F238E27FC236}">
                <a16:creationId xmlns:a16="http://schemas.microsoft.com/office/drawing/2014/main" id="{8A959968-1896-4947-8DFF-24F95EAFF875}"/>
              </a:ext>
            </a:extLst>
          </p:cNvPr>
          <p:cNvGraphicFramePr>
            <a:graphicFrameLocks noChangeAspect="1"/>
          </p:cNvGraphicFramePr>
          <p:nvPr/>
        </p:nvGraphicFramePr>
        <p:xfrm>
          <a:off x="1187450" y="3933825"/>
          <a:ext cx="4767263" cy="604838"/>
        </p:xfrm>
        <a:graphic>
          <a:graphicData uri="http://schemas.openxmlformats.org/presentationml/2006/ole">
            <mc:AlternateContent xmlns:mc="http://schemas.openxmlformats.org/markup-compatibility/2006">
              <mc:Choice xmlns:v="urn:schemas-microsoft-com:vml" Requires="v">
                <p:oleObj spid="_x0000_s61465" name="公式" r:id="rId13" imgW="2171675" imgH="266831" progId="Equation.3">
                  <p:embed/>
                </p:oleObj>
              </mc:Choice>
              <mc:Fallback>
                <p:oleObj name="公式" r:id="rId13" imgW="2171675" imgH="266831" progId="Equation.3">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87450" y="3933825"/>
                        <a:ext cx="4767263"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4281" name="Object 9">
            <a:extLst>
              <a:ext uri="{FF2B5EF4-FFF2-40B4-BE49-F238E27FC236}">
                <a16:creationId xmlns:a16="http://schemas.microsoft.com/office/drawing/2014/main" id="{5DF9E25B-893C-4FAB-B274-C9BD65121951}"/>
              </a:ext>
            </a:extLst>
          </p:cNvPr>
          <p:cNvGraphicFramePr>
            <a:graphicFrameLocks noChangeAspect="1"/>
          </p:cNvGraphicFramePr>
          <p:nvPr/>
        </p:nvGraphicFramePr>
        <p:xfrm>
          <a:off x="1187450" y="4508500"/>
          <a:ext cx="4738688" cy="604838"/>
        </p:xfrm>
        <a:graphic>
          <a:graphicData uri="http://schemas.openxmlformats.org/presentationml/2006/ole">
            <mc:AlternateContent xmlns:mc="http://schemas.openxmlformats.org/markup-compatibility/2006">
              <mc:Choice xmlns:v="urn:schemas-microsoft-com:vml" Requires="v">
                <p:oleObj spid="_x0000_s61466" name="公式" r:id="rId15" imgW="2159049" imgH="266831" progId="Equation.3">
                  <p:embed/>
                </p:oleObj>
              </mc:Choice>
              <mc:Fallback>
                <p:oleObj name="公式" r:id="rId15" imgW="2159049" imgH="266831" progId="Equation.3">
                  <p:embed/>
                  <p:pic>
                    <p:nvPicPr>
                      <p:cNvPr id="0"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87450" y="4508500"/>
                        <a:ext cx="4738688"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4282" name="Object 10">
            <a:extLst>
              <a:ext uri="{FF2B5EF4-FFF2-40B4-BE49-F238E27FC236}">
                <a16:creationId xmlns:a16="http://schemas.microsoft.com/office/drawing/2014/main" id="{77789054-B206-4DA0-A357-87D4B9B59348}"/>
              </a:ext>
            </a:extLst>
          </p:cNvPr>
          <p:cNvGraphicFramePr>
            <a:graphicFrameLocks noChangeAspect="1"/>
          </p:cNvGraphicFramePr>
          <p:nvPr/>
        </p:nvGraphicFramePr>
        <p:xfrm>
          <a:off x="1173163" y="5157788"/>
          <a:ext cx="4767262" cy="606425"/>
        </p:xfrm>
        <a:graphic>
          <a:graphicData uri="http://schemas.openxmlformats.org/presentationml/2006/ole">
            <mc:AlternateContent xmlns:mc="http://schemas.openxmlformats.org/markup-compatibility/2006">
              <mc:Choice xmlns:v="urn:schemas-microsoft-com:vml" Requires="v">
                <p:oleObj spid="_x0000_s61467" name="公式" r:id="rId17" imgW="2171675" imgH="266831" progId="Equation.3">
                  <p:embed/>
                </p:oleObj>
              </mc:Choice>
              <mc:Fallback>
                <p:oleObj name="公式" r:id="rId17" imgW="2171675" imgH="266831" progId="Equation.3">
                  <p:embed/>
                  <p:pic>
                    <p:nvPicPr>
                      <p:cNvPr id="0"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73163" y="5157788"/>
                        <a:ext cx="4767262" cy="606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1451" name="Group 11">
            <a:extLst>
              <a:ext uri="{FF2B5EF4-FFF2-40B4-BE49-F238E27FC236}">
                <a16:creationId xmlns:a16="http://schemas.microsoft.com/office/drawing/2014/main" id="{C36DD32C-E013-4D26-9CCF-791B4A133B40}"/>
              </a:ext>
            </a:extLst>
          </p:cNvPr>
          <p:cNvGrpSpPr>
            <a:grpSpLocks/>
          </p:cNvGrpSpPr>
          <p:nvPr/>
        </p:nvGrpSpPr>
        <p:grpSpPr bwMode="auto">
          <a:xfrm>
            <a:off x="8316913" y="6446838"/>
            <a:ext cx="792162" cy="366712"/>
            <a:chOff x="5193" y="4020"/>
            <a:chExt cx="499" cy="231"/>
          </a:xfrm>
        </p:grpSpPr>
        <p:pic>
          <p:nvPicPr>
            <p:cNvPr id="61458" name="Picture 12" descr="78900">
              <a:extLst>
                <a:ext uri="{FF2B5EF4-FFF2-40B4-BE49-F238E27FC236}">
                  <a16:creationId xmlns:a16="http://schemas.microsoft.com/office/drawing/2014/main" id="{81324C24-662F-4756-BCBA-5AC41122D6E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9" name="Text Box 13">
              <a:hlinkClick r:id="" action="ppaction://hlinkshowjump?jump=nextslide"/>
              <a:extLst>
                <a:ext uri="{FF2B5EF4-FFF2-40B4-BE49-F238E27FC236}">
                  <a16:creationId xmlns:a16="http://schemas.microsoft.com/office/drawing/2014/main" id="{6CE6DE3E-81B1-4C58-8EE8-1B99D391419E}"/>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1452" name="Group 14">
            <a:extLst>
              <a:ext uri="{FF2B5EF4-FFF2-40B4-BE49-F238E27FC236}">
                <a16:creationId xmlns:a16="http://schemas.microsoft.com/office/drawing/2014/main" id="{13D813C4-70D6-4407-BF48-B0A7DC22F88E}"/>
              </a:ext>
            </a:extLst>
          </p:cNvPr>
          <p:cNvGrpSpPr>
            <a:grpSpLocks/>
          </p:cNvGrpSpPr>
          <p:nvPr/>
        </p:nvGrpSpPr>
        <p:grpSpPr bwMode="auto">
          <a:xfrm>
            <a:off x="7453313" y="6446838"/>
            <a:ext cx="792162" cy="366712"/>
            <a:chOff x="4649" y="4020"/>
            <a:chExt cx="499" cy="231"/>
          </a:xfrm>
        </p:grpSpPr>
        <p:pic>
          <p:nvPicPr>
            <p:cNvPr id="61456" name="Picture 15" descr="78900">
              <a:extLst>
                <a:ext uri="{FF2B5EF4-FFF2-40B4-BE49-F238E27FC236}">
                  <a16:creationId xmlns:a16="http://schemas.microsoft.com/office/drawing/2014/main" id="{894B8C3A-057F-4BD7-8E94-E25370E9A55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7" name="Text Box 16">
              <a:hlinkClick r:id="" action="ppaction://hlinkshowjump?jump=previousslide"/>
              <a:extLst>
                <a:ext uri="{FF2B5EF4-FFF2-40B4-BE49-F238E27FC236}">
                  <a16:creationId xmlns:a16="http://schemas.microsoft.com/office/drawing/2014/main" id="{0F0F6B91-C344-4FB7-AB00-89250263A73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61453" name="Group 17">
            <a:extLst>
              <a:ext uri="{FF2B5EF4-FFF2-40B4-BE49-F238E27FC236}">
                <a16:creationId xmlns:a16="http://schemas.microsoft.com/office/drawing/2014/main" id="{F898A3BF-6647-4887-8A78-547F36475156}"/>
              </a:ext>
            </a:extLst>
          </p:cNvPr>
          <p:cNvGrpSpPr>
            <a:grpSpLocks/>
          </p:cNvGrpSpPr>
          <p:nvPr/>
        </p:nvGrpSpPr>
        <p:grpSpPr bwMode="auto">
          <a:xfrm>
            <a:off x="6588125" y="6446838"/>
            <a:ext cx="792163" cy="366712"/>
            <a:chOff x="4649" y="4020"/>
            <a:chExt cx="499" cy="231"/>
          </a:xfrm>
        </p:grpSpPr>
        <p:pic>
          <p:nvPicPr>
            <p:cNvPr id="61454" name="Picture 18" descr="78900">
              <a:extLst>
                <a:ext uri="{FF2B5EF4-FFF2-40B4-BE49-F238E27FC236}">
                  <a16:creationId xmlns:a16="http://schemas.microsoft.com/office/drawing/2014/main" id="{3ADA2671-765E-4468-9A00-A5670BC5F52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5" name="Text Box 19">
              <a:hlinkClick r:id="" action="ppaction://hlinkshowjump?jump=firstslide"/>
              <a:extLst>
                <a:ext uri="{FF2B5EF4-FFF2-40B4-BE49-F238E27FC236}">
                  <a16:creationId xmlns:a16="http://schemas.microsoft.com/office/drawing/2014/main" id="{DDB2F28E-C4FC-44C0-9AA2-3F11DD7EEFA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694274"/>
                                        </p:tgtEl>
                                        <p:attrNameLst>
                                          <p:attrName>style.visibility</p:attrName>
                                        </p:attrNameLst>
                                      </p:cBhvr>
                                      <p:to>
                                        <p:strVal val="visible"/>
                                      </p:to>
                                    </p:set>
                                    <p:animEffect transition="in" filter="wipe(left)">
                                      <p:cBhvr>
                                        <p:cTn id="7" dur="2000"/>
                                        <p:tgtEl>
                                          <p:spTgt spid="694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94277"/>
                                        </p:tgtEl>
                                        <p:attrNameLst>
                                          <p:attrName>style.visibility</p:attrName>
                                        </p:attrNameLst>
                                      </p:cBhvr>
                                      <p:to>
                                        <p:strVal val="visible"/>
                                      </p:to>
                                    </p:set>
                                    <p:animEffect transition="in" filter="wipe(left)">
                                      <p:cBhvr>
                                        <p:cTn id="12" dur="2000"/>
                                        <p:tgtEl>
                                          <p:spTgt spid="6942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94278"/>
                                        </p:tgtEl>
                                        <p:attrNameLst>
                                          <p:attrName>style.visibility</p:attrName>
                                        </p:attrNameLst>
                                      </p:cBhvr>
                                      <p:to>
                                        <p:strVal val="visible"/>
                                      </p:to>
                                    </p:set>
                                    <p:animEffect transition="in" filter="wipe(left)">
                                      <p:cBhvr>
                                        <p:cTn id="17" dur="2000"/>
                                        <p:tgtEl>
                                          <p:spTgt spid="6942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694279"/>
                                        </p:tgtEl>
                                        <p:attrNameLst>
                                          <p:attrName>style.visibility</p:attrName>
                                        </p:attrNameLst>
                                      </p:cBhvr>
                                      <p:to>
                                        <p:strVal val="visible"/>
                                      </p:to>
                                    </p:set>
                                    <p:animEffect transition="in" filter="wipe(left)">
                                      <p:cBhvr>
                                        <p:cTn id="22" dur="2000"/>
                                        <p:tgtEl>
                                          <p:spTgt spid="6942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94275"/>
                                        </p:tgtEl>
                                        <p:attrNameLst>
                                          <p:attrName>style.visibility</p:attrName>
                                        </p:attrNameLst>
                                      </p:cBhvr>
                                      <p:to>
                                        <p:strVal val="visible"/>
                                      </p:to>
                                    </p:set>
                                    <p:animEffect transition="in" filter="dissolve">
                                      <p:cBhvr>
                                        <p:cTn id="27" dur="500"/>
                                        <p:tgtEl>
                                          <p:spTgt spid="69427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694276"/>
                                        </p:tgtEl>
                                        <p:attrNameLst>
                                          <p:attrName>style.visibility</p:attrName>
                                        </p:attrNameLst>
                                      </p:cBhvr>
                                      <p:to>
                                        <p:strVal val="visible"/>
                                      </p:to>
                                    </p:set>
                                    <p:animEffect transition="in" filter="wipe(left)">
                                      <p:cBhvr>
                                        <p:cTn id="32" dur="2000"/>
                                        <p:tgtEl>
                                          <p:spTgt spid="69427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7" presetClass="entr" presetSubtype="10" fill="hold" nodeType="clickEffect">
                                  <p:stCondLst>
                                    <p:cond delay="0"/>
                                  </p:stCondLst>
                                  <p:childTnLst>
                                    <p:set>
                                      <p:cBhvr>
                                        <p:cTn id="36" dur="1" fill="hold">
                                          <p:stCondLst>
                                            <p:cond delay="0"/>
                                          </p:stCondLst>
                                        </p:cTn>
                                        <p:tgtEl>
                                          <p:spTgt spid="694280"/>
                                        </p:tgtEl>
                                        <p:attrNameLst>
                                          <p:attrName>style.visibility</p:attrName>
                                        </p:attrNameLst>
                                      </p:cBhvr>
                                      <p:to>
                                        <p:strVal val="visible"/>
                                      </p:to>
                                    </p:set>
                                    <p:anim calcmode="lin" valueType="num">
                                      <p:cBhvr>
                                        <p:cTn id="37" dur="500" fill="hold"/>
                                        <p:tgtEl>
                                          <p:spTgt spid="694280"/>
                                        </p:tgtEl>
                                        <p:attrNameLst>
                                          <p:attrName>ppt_w</p:attrName>
                                        </p:attrNameLst>
                                      </p:cBhvr>
                                      <p:tavLst>
                                        <p:tav tm="0">
                                          <p:val>
                                            <p:fltVal val="0"/>
                                          </p:val>
                                        </p:tav>
                                        <p:tav tm="100000">
                                          <p:val>
                                            <p:strVal val="#ppt_w"/>
                                          </p:val>
                                        </p:tav>
                                      </p:tavLst>
                                    </p:anim>
                                    <p:anim calcmode="lin" valueType="num">
                                      <p:cBhvr>
                                        <p:cTn id="38" dur="500" fill="hold"/>
                                        <p:tgtEl>
                                          <p:spTgt spid="694280"/>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7" presetClass="entr" presetSubtype="10" fill="hold" nodeType="clickEffect">
                                  <p:stCondLst>
                                    <p:cond delay="0"/>
                                  </p:stCondLst>
                                  <p:childTnLst>
                                    <p:set>
                                      <p:cBhvr>
                                        <p:cTn id="42" dur="1" fill="hold">
                                          <p:stCondLst>
                                            <p:cond delay="0"/>
                                          </p:stCondLst>
                                        </p:cTn>
                                        <p:tgtEl>
                                          <p:spTgt spid="694281"/>
                                        </p:tgtEl>
                                        <p:attrNameLst>
                                          <p:attrName>style.visibility</p:attrName>
                                        </p:attrNameLst>
                                      </p:cBhvr>
                                      <p:to>
                                        <p:strVal val="visible"/>
                                      </p:to>
                                    </p:set>
                                    <p:anim calcmode="lin" valueType="num">
                                      <p:cBhvr>
                                        <p:cTn id="43" dur="500" fill="hold"/>
                                        <p:tgtEl>
                                          <p:spTgt spid="694281"/>
                                        </p:tgtEl>
                                        <p:attrNameLst>
                                          <p:attrName>ppt_w</p:attrName>
                                        </p:attrNameLst>
                                      </p:cBhvr>
                                      <p:tavLst>
                                        <p:tav tm="0">
                                          <p:val>
                                            <p:fltVal val="0"/>
                                          </p:val>
                                        </p:tav>
                                        <p:tav tm="100000">
                                          <p:val>
                                            <p:strVal val="#ppt_w"/>
                                          </p:val>
                                        </p:tav>
                                      </p:tavLst>
                                    </p:anim>
                                    <p:anim calcmode="lin" valueType="num">
                                      <p:cBhvr>
                                        <p:cTn id="44" dur="500" fill="hold"/>
                                        <p:tgtEl>
                                          <p:spTgt spid="694281"/>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7" presetClass="entr" presetSubtype="10" fill="hold" nodeType="clickEffect">
                                  <p:stCondLst>
                                    <p:cond delay="0"/>
                                  </p:stCondLst>
                                  <p:childTnLst>
                                    <p:set>
                                      <p:cBhvr>
                                        <p:cTn id="48" dur="1" fill="hold">
                                          <p:stCondLst>
                                            <p:cond delay="0"/>
                                          </p:stCondLst>
                                        </p:cTn>
                                        <p:tgtEl>
                                          <p:spTgt spid="694282"/>
                                        </p:tgtEl>
                                        <p:attrNameLst>
                                          <p:attrName>style.visibility</p:attrName>
                                        </p:attrNameLst>
                                      </p:cBhvr>
                                      <p:to>
                                        <p:strVal val="visible"/>
                                      </p:to>
                                    </p:set>
                                    <p:anim calcmode="lin" valueType="num">
                                      <p:cBhvr>
                                        <p:cTn id="49" dur="500" fill="hold"/>
                                        <p:tgtEl>
                                          <p:spTgt spid="694282"/>
                                        </p:tgtEl>
                                        <p:attrNameLst>
                                          <p:attrName>ppt_w</p:attrName>
                                        </p:attrNameLst>
                                      </p:cBhvr>
                                      <p:tavLst>
                                        <p:tav tm="0">
                                          <p:val>
                                            <p:fltVal val="0"/>
                                          </p:val>
                                        </p:tav>
                                        <p:tav tm="100000">
                                          <p:val>
                                            <p:strVal val="#ppt_w"/>
                                          </p:val>
                                        </p:tav>
                                      </p:tavLst>
                                    </p:anim>
                                    <p:anim calcmode="lin" valueType="num">
                                      <p:cBhvr>
                                        <p:cTn id="50" dur="500" fill="hold"/>
                                        <p:tgtEl>
                                          <p:spTgt spid="6942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4275"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6" name="Group 2">
            <a:extLst>
              <a:ext uri="{FF2B5EF4-FFF2-40B4-BE49-F238E27FC236}">
                <a16:creationId xmlns:a16="http://schemas.microsoft.com/office/drawing/2014/main" id="{1E68699D-27A2-4A78-9729-208CCE00C2CF}"/>
              </a:ext>
            </a:extLst>
          </p:cNvPr>
          <p:cNvGrpSpPr>
            <a:grpSpLocks/>
          </p:cNvGrpSpPr>
          <p:nvPr/>
        </p:nvGrpSpPr>
        <p:grpSpPr bwMode="auto">
          <a:xfrm>
            <a:off x="8316913" y="6446838"/>
            <a:ext cx="792162" cy="366712"/>
            <a:chOff x="5193" y="4020"/>
            <a:chExt cx="499" cy="231"/>
          </a:xfrm>
        </p:grpSpPr>
        <p:pic>
          <p:nvPicPr>
            <p:cNvPr id="62496" name="Picture 3" descr="78900">
              <a:extLst>
                <a:ext uri="{FF2B5EF4-FFF2-40B4-BE49-F238E27FC236}">
                  <a16:creationId xmlns:a16="http://schemas.microsoft.com/office/drawing/2014/main" id="{99DC0DB8-E0C5-4FDC-92DD-77B4D2864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97" name="Text Box 4">
              <a:hlinkClick r:id="" action="ppaction://hlinkshowjump?jump=nextslide"/>
              <a:extLst>
                <a:ext uri="{FF2B5EF4-FFF2-40B4-BE49-F238E27FC236}">
                  <a16:creationId xmlns:a16="http://schemas.microsoft.com/office/drawing/2014/main" id="{99D31EA3-50D6-48FE-93AC-BDBEAF9D2321}"/>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2467" name="Group 5">
            <a:extLst>
              <a:ext uri="{FF2B5EF4-FFF2-40B4-BE49-F238E27FC236}">
                <a16:creationId xmlns:a16="http://schemas.microsoft.com/office/drawing/2014/main" id="{F8779802-821A-4C14-A5F5-B3147451601F}"/>
              </a:ext>
            </a:extLst>
          </p:cNvPr>
          <p:cNvGrpSpPr>
            <a:grpSpLocks/>
          </p:cNvGrpSpPr>
          <p:nvPr/>
        </p:nvGrpSpPr>
        <p:grpSpPr bwMode="auto">
          <a:xfrm>
            <a:off x="7453313" y="6446838"/>
            <a:ext cx="792162" cy="366712"/>
            <a:chOff x="4649" y="4020"/>
            <a:chExt cx="499" cy="231"/>
          </a:xfrm>
        </p:grpSpPr>
        <p:pic>
          <p:nvPicPr>
            <p:cNvPr id="62494" name="Picture 6" descr="78900">
              <a:extLst>
                <a:ext uri="{FF2B5EF4-FFF2-40B4-BE49-F238E27FC236}">
                  <a16:creationId xmlns:a16="http://schemas.microsoft.com/office/drawing/2014/main" id="{C98CAC3D-B745-4CB4-B0C3-40F5052575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95" name="Text Box 7">
              <a:hlinkClick r:id="" action="ppaction://hlinkshowjump?jump=previousslide"/>
              <a:extLst>
                <a:ext uri="{FF2B5EF4-FFF2-40B4-BE49-F238E27FC236}">
                  <a16:creationId xmlns:a16="http://schemas.microsoft.com/office/drawing/2014/main" id="{F601A963-469B-4CF5-80A5-82AF6C916A9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695304" name="Text Box 8">
            <a:extLst>
              <a:ext uri="{FF2B5EF4-FFF2-40B4-BE49-F238E27FC236}">
                <a16:creationId xmlns:a16="http://schemas.microsoft.com/office/drawing/2014/main" id="{379D0FCA-DC12-4804-AE3B-FC275B04601F}"/>
              </a:ext>
            </a:extLst>
          </p:cNvPr>
          <p:cNvSpPr txBox="1">
            <a:spLocks noChangeArrowheads="1"/>
          </p:cNvSpPr>
          <p:nvPr/>
        </p:nvSpPr>
        <p:spPr bwMode="auto">
          <a:xfrm>
            <a:off x="1187450" y="4076700"/>
            <a:ext cx="65532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50000"/>
              </a:spcBef>
              <a:buFontTx/>
              <a:buNone/>
            </a:pPr>
            <a:r>
              <a:rPr kumimoji="1" lang="en-US" altLang="zh-CN" i="1">
                <a:solidFill>
                  <a:schemeClr val="bg1"/>
                </a:solidFill>
                <a:ea typeface="宋体" panose="02010600030101010101" pitchFamily="2" charset="-122"/>
              </a:rPr>
              <a:t>U</a:t>
            </a:r>
            <a:r>
              <a:rPr kumimoji="1" lang="en-US" altLang="zh-CN" i="1" baseline="-25000">
                <a:solidFill>
                  <a:schemeClr val="bg1"/>
                </a:solidFill>
                <a:ea typeface="宋体" panose="02010600030101010101" pitchFamily="2" charset="-122"/>
              </a:rPr>
              <a:t>L</a:t>
            </a:r>
            <a:r>
              <a:rPr kumimoji="1" lang="en-US" altLang="zh-CN">
                <a:solidFill>
                  <a:schemeClr val="bg1"/>
                </a:solidFill>
                <a:ea typeface="宋体" panose="02010600030101010101" pitchFamily="2" charset="-122"/>
              </a:rPr>
              <a:t>=8.42&gt;</a:t>
            </a:r>
            <a:r>
              <a:rPr kumimoji="1" lang="en-US" altLang="zh-CN" i="1">
                <a:solidFill>
                  <a:schemeClr val="bg1"/>
                </a:solidFill>
                <a:ea typeface="宋体" panose="02010600030101010101" pitchFamily="2" charset="-122"/>
              </a:rPr>
              <a:t>U</a:t>
            </a:r>
            <a:r>
              <a:rPr kumimoji="1" lang="en-US" altLang="zh-CN">
                <a:solidFill>
                  <a:schemeClr val="bg1"/>
                </a:solidFill>
                <a:ea typeface="宋体" panose="02010600030101010101" pitchFamily="2" charset="-122"/>
              </a:rPr>
              <a:t>=5</a:t>
            </a:r>
            <a:r>
              <a:rPr kumimoji="1" lang="zh-CN" altLang="en-US">
                <a:solidFill>
                  <a:schemeClr val="bg1"/>
                </a:solidFill>
                <a:ea typeface="宋体" panose="02010600030101010101" pitchFamily="2" charset="-122"/>
              </a:rPr>
              <a:t>，</a:t>
            </a:r>
            <a:r>
              <a:rPr kumimoji="1" lang="zh-CN" altLang="en-US" sz="2800" b="1">
                <a:solidFill>
                  <a:srgbClr val="FFFF00"/>
                </a:solidFill>
                <a:ea typeface="楷体_GB2312" panose="02010609030101010101" pitchFamily="49" charset="-122"/>
              </a:rPr>
              <a:t>分电压大于总电压。</a:t>
            </a:r>
          </a:p>
        </p:txBody>
      </p:sp>
      <p:sp>
        <p:nvSpPr>
          <p:cNvPr id="695305" name="Text Box 9">
            <a:extLst>
              <a:ext uri="{FF2B5EF4-FFF2-40B4-BE49-F238E27FC236}">
                <a16:creationId xmlns:a16="http://schemas.microsoft.com/office/drawing/2014/main" id="{CB95B1AD-05D8-4AC4-BF5B-B47731D14E50}"/>
              </a:ext>
            </a:extLst>
          </p:cNvPr>
          <p:cNvSpPr txBox="1">
            <a:spLocks noChangeArrowheads="1"/>
          </p:cNvSpPr>
          <p:nvPr/>
        </p:nvSpPr>
        <p:spPr bwMode="auto">
          <a:xfrm>
            <a:off x="611188" y="476250"/>
            <a:ext cx="15668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相量图</a:t>
            </a:r>
          </a:p>
        </p:txBody>
      </p:sp>
      <p:grpSp>
        <p:nvGrpSpPr>
          <p:cNvPr id="4" name="Group 10">
            <a:extLst>
              <a:ext uri="{FF2B5EF4-FFF2-40B4-BE49-F238E27FC236}">
                <a16:creationId xmlns:a16="http://schemas.microsoft.com/office/drawing/2014/main" id="{8B65B272-CE0A-4640-84B5-DD79B532776C}"/>
              </a:ext>
            </a:extLst>
          </p:cNvPr>
          <p:cNvGrpSpPr>
            <a:grpSpLocks/>
          </p:cNvGrpSpPr>
          <p:nvPr/>
        </p:nvGrpSpPr>
        <p:grpSpPr bwMode="auto">
          <a:xfrm>
            <a:off x="971550" y="3141663"/>
            <a:ext cx="1644650" cy="850900"/>
            <a:chOff x="385" y="3022"/>
            <a:chExt cx="1036" cy="536"/>
          </a:xfrm>
        </p:grpSpPr>
        <p:pic>
          <p:nvPicPr>
            <p:cNvPr id="62492" name="Picture 11" descr="123">
              <a:extLst>
                <a:ext uri="{FF2B5EF4-FFF2-40B4-BE49-F238E27FC236}">
                  <a16:creationId xmlns:a16="http://schemas.microsoft.com/office/drawing/2014/main" id="{DBEE3339-DF19-4958-8983-9D590B0B9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93" name="Text Box 12">
              <a:extLst>
                <a:ext uri="{FF2B5EF4-FFF2-40B4-BE49-F238E27FC236}">
                  <a16:creationId xmlns:a16="http://schemas.microsoft.com/office/drawing/2014/main" id="{34C8E78E-366B-40BC-98CD-63F98EACAD74}"/>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grpSp>
        <p:nvGrpSpPr>
          <p:cNvPr id="5" name="Group 13">
            <a:extLst>
              <a:ext uri="{FF2B5EF4-FFF2-40B4-BE49-F238E27FC236}">
                <a16:creationId xmlns:a16="http://schemas.microsoft.com/office/drawing/2014/main" id="{73DB72E3-716E-4328-A694-6BDACC5FFD6D}"/>
              </a:ext>
            </a:extLst>
          </p:cNvPr>
          <p:cNvGrpSpPr>
            <a:grpSpLocks/>
          </p:cNvGrpSpPr>
          <p:nvPr/>
        </p:nvGrpSpPr>
        <p:grpSpPr bwMode="auto">
          <a:xfrm>
            <a:off x="2335213" y="476250"/>
            <a:ext cx="3949700" cy="2951163"/>
            <a:chOff x="1471" y="300"/>
            <a:chExt cx="2488" cy="1859"/>
          </a:xfrm>
        </p:grpSpPr>
        <p:sp>
          <p:nvSpPr>
            <p:cNvPr id="62475" name="Freeform 14">
              <a:extLst>
                <a:ext uri="{FF2B5EF4-FFF2-40B4-BE49-F238E27FC236}">
                  <a16:creationId xmlns:a16="http://schemas.microsoft.com/office/drawing/2014/main" id="{FADA3349-2A9A-406E-9464-802855A9DC3A}"/>
                </a:ext>
              </a:extLst>
            </p:cNvPr>
            <p:cNvSpPr>
              <a:spLocks/>
            </p:cNvSpPr>
            <p:nvPr/>
          </p:nvSpPr>
          <p:spPr bwMode="auto">
            <a:xfrm rot="379818">
              <a:off x="1480" y="1703"/>
              <a:ext cx="1850" cy="44"/>
            </a:xfrm>
            <a:custGeom>
              <a:avLst/>
              <a:gdLst>
                <a:gd name="T0" fmla="*/ 0 w 1488"/>
                <a:gd name="T1" fmla="*/ 0 h 6"/>
                <a:gd name="T2" fmla="*/ 3463 w 1488"/>
                <a:gd name="T3" fmla="*/ 8661 h 6"/>
                <a:gd name="T4" fmla="*/ 3556 w 1488"/>
                <a:gd name="T5" fmla="*/ 17373 h 6"/>
                <a:gd name="T6" fmla="*/ 0 60000 65536"/>
                <a:gd name="T7" fmla="*/ 0 60000 65536"/>
                <a:gd name="T8" fmla="*/ 0 60000 65536"/>
                <a:gd name="T9" fmla="*/ 0 w 1488"/>
                <a:gd name="T10" fmla="*/ 0 h 6"/>
                <a:gd name="T11" fmla="*/ 1488 w 1488"/>
                <a:gd name="T12" fmla="*/ 6 h 6"/>
              </a:gdLst>
              <a:ahLst/>
              <a:cxnLst>
                <a:cxn ang="T6">
                  <a:pos x="T0" y="T1"/>
                </a:cxn>
                <a:cxn ang="T7">
                  <a:pos x="T2" y="T3"/>
                </a:cxn>
                <a:cxn ang="T8">
                  <a:pos x="T4" y="T5"/>
                </a:cxn>
              </a:cxnLst>
              <a:rect l="T9" t="T10" r="T11" b="T12"/>
              <a:pathLst>
                <a:path w="1488" h="6">
                  <a:moveTo>
                    <a:pt x="0" y="0"/>
                  </a:moveTo>
                  <a:lnTo>
                    <a:pt x="1449" y="3"/>
                  </a:lnTo>
                  <a:lnTo>
                    <a:pt x="1488" y="6"/>
                  </a:lnTo>
                </a:path>
              </a:pathLst>
            </a:custGeom>
            <a:noFill/>
            <a:ln w="28575" cmpd="sng">
              <a:solidFill>
                <a:srgbClr val="FFFF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476" name="Line 15">
              <a:extLst>
                <a:ext uri="{FF2B5EF4-FFF2-40B4-BE49-F238E27FC236}">
                  <a16:creationId xmlns:a16="http://schemas.microsoft.com/office/drawing/2014/main" id="{D8FFB7AE-5F45-4221-9110-6EA518E487A7}"/>
                </a:ext>
              </a:extLst>
            </p:cNvPr>
            <p:cNvSpPr>
              <a:spLocks noChangeShapeType="1"/>
            </p:cNvSpPr>
            <p:nvPr/>
          </p:nvSpPr>
          <p:spPr bwMode="auto">
            <a:xfrm rot="416112" flipV="1">
              <a:off x="1471" y="1660"/>
              <a:ext cx="1364" cy="9"/>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477" name="Line 16">
              <a:extLst>
                <a:ext uri="{FF2B5EF4-FFF2-40B4-BE49-F238E27FC236}">
                  <a16:creationId xmlns:a16="http://schemas.microsoft.com/office/drawing/2014/main" id="{86AFA475-E02B-4C55-B454-443F72F6CA97}"/>
                </a:ext>
              </a:extLst>
            </p:cNvPr>
            <p:cNvSpPr>
              <a:spLocks noChangeShapeType="1"/>
            </p:cNvSpPr>
            <p:nvPr/>
          </p:nvSpPr>
          <p:spPr bwMode="auto">
            <a:xfrm rot="293538" flipV="1">
              <a:off x="2880" y="391"/>
              <a:ext cx="82" cy="1345"/>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478" name="Freeform 17">
              <a:extLst>
                <a:ext uri="{FF2B5EF4-FFF2-40B4-BE49-F238E27FC236}">
                  <a16:creationId xmlns:a16="http://schemas.microsoft.com/office/drawing/2014/main" id="{FEB49E69-C99A-4253-BB79-C1875A3F5CF2}"/>
                </a:ext>
              </a:extLst>
            </p:cNvPr>
            <p:cNvSpPr>
              <a:spLocks/>
            </p:cNvSpPr>
            <p:nvPr/>
          </p:nvSpPr>
          <p:spPr bwMode="auto">
            <a:xfrm>
              <a:off x="1475" y="935"/>
              <a:ext cx="1450" cy="659"/>
            </a:xfrm>
            <a:custGeom>
              <a:avLst/>
              <a:gdLst>
                <a:gd name="T0" fmla="*/ 0 w 834"/>
                <a:gd name="T1" fmla="*/ 1197 h 540"/>
                <a:gd name="T2" fmla="*/ 7620 w 834"/>
                <a:gd name="T3" fmla="*/ 0 h 540"/>
                <a:gd name="T4" fmla="*/ 0 60000 65536"/>
                <a:gd name="T5" fmla="*/ 0 60000 65536"/>
                <a:gd name="T6" fmla="*/ 0 w 834"/>
                <a:gd name="T7" fmla="*/ 0 h 540"/>
                <a:gd name="T8" fmla="*/ 834 w 834"/>
                <a:gd name="T9" fmla="*/ 540 h 540"/>
              </a:gdLst>
              <a:ahLst/>
              <a:cxnLst>
                <a:cxn ang="T4">
                  <a:pos x="T0" y="T1"/>
                </a:cxn>
                <a:cxn ang="T5">
                  <a:pos x="T2" y="T3"/>
                </a:cxn>
              </a:cxnLst>
              <a:rect l="T6" t="T7" r="T8" b="T9"/>
              <a:pathLst>
                <a:path w="834" h="540">
                  <a:moveTo>
                    <a:pt x="0" y="540"/>
                  </a:moveTo>
                  <a:lnTo>
                    <a:pt x="834" y="0"/>
                  </a:lnTo>
                </a:path>
              </a:pathLst>
            </a:custGeom>
            <a:noFill/>
            <a:ln w="28575"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479" name="Line 18">
              <a:extLst>
                <a:ext uri="{FF2B5EF4-FFF2-40B4-BE49-F238E27FC236}">
                  <a16:creationId xmlns:a16="http://schemas.microsoft.com/office/drawing/2014/main" id="{A64ED2B3-2463-4EDE-BBAF-A49141E68C47}"/>
                </a:ext>
              </a:extLst>
            </p:cNvPr>
            <p:cNvSpPr>
              <a:spLocks noChangeShapeType="1"/>
            </p:cNvSpPr>
            <p:nvPr/>
          </p:nvSpPr>
          <p:spPr bwMode="auto">
            <a:xfrm rot="319998" flipH="1">
              <a:off x="2925" y="391"/>
              <a:ext cx="25" cy="57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2480" name="Object 19">
              <a:extLst>
                <a:ext uri="{FF2B5EF4-FFF2-40B4-BE49-F238E27FC236}">
                  <a16:creationId xmlns:a16="http://schemas.microsoft.com/office/drawing/2014/main" id="{16978123-F56E-415F-BD60-0D2B00D9206D}"/>
                </a:ext>
              </a:extLst>
            </p:cNvPr>
            <p:cNvGraphicFramePr>
              <a:graphicFrameLocks noChangeAspect="1"/>
            </p:cNvGraphicFramePr>
            <p:nvPr/>
          </p:nvGraphicFramePr>
          <p:xfrm>
            <a:off x="2200" y="890"/>
            <a:ext cx="217" cy="279"/>
          </p:xfrm>
          <a:graphic>
            <a:graphicData uri="http://schemas.openxmlformats.org/presentationml/2006/ole">
              <mc:AlternateContent xmlns:mc="http://schemas.openxmlformats.org/markup-compatibility/2006">
                <mc:Choice xmlns:v="urn:schemas-microsoft-com:vml" Requires="v">
                  <p:oleObj spid="_x0000_s62498" name="公式" r:id="rId5" imgW="164927" imgH="215988" progId="Equation.3">
                    <p:embed/>
                  </p:oleObj>
                </mc:Choice>
                <mc:Fallback>
                  <p:oleObj name="公式" r:id="rId5" imgW="164927" imgH="215988"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0" y="890"/>
                          <a:ext cx="217"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81" name="Object 20">
              <a:extLst>
                <a:ext uri="{FF2B5EF4-FFF2-40B4-BE49-F238E27FC236}">
                  <a16:creationId xmlns:a16="http://schemas.microsoft.com/office/drawing/2014/main" id="{DF5357FB-EDFE-4BE1-B678-9F0B20512593}"/>
                </a:ext>
              </a:extLst>
            </p:cNvPr>
            <p:cNvGraphicFramePr>
              <a:graphicFrameLocks noChangeAspect="1"/>
            </p:cNvGraphicFramePr>
            <p:nvPr/>
          </p:nvGraphicFramePr>
          <p:xfrm>
            <a:off x="3061" y="300"/>
            <a:ext cx="285" cy="332"/>
          </p:xfrm>
          <a:graphic>
            <a:graphicData uri="http://schemas.openxmlformats.org/presentationml/2006/ole">
              <mc:AlternateContent xmlns:mc="http://schemas.openxmlformats.org/markup-compatibility/2006">
                <mc:Choice xmlns:v="urn:schemas-microsoft-com:vml" Requires="v">
                  <p:oleObj spid="_x0000_s62499" name="公式" r:id="rId7" imgW="215826" imgH="253825" progId="Equation.3">
                    <p:embed/>
                  </p:oleObj>
                </mc:Choice>
                <mc:Fallback>
                  <p:oleObj name="公式" r:id="rId7" imgW="215826" imgH="253825"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61" y="300"/>
                          <a:ext cx="28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82" name="Object 21">
              <a:extLst>
                <a:ext uri="{FF2B5EF4-FFF2-40B4-BE49-F238E27FC236}">
                  <a16:creationId xmlns:a16="http://schemas.microsoft.com/office/drawing/2014/main" id="{C9D5509B-C4F2-4CC9-BCB1-2471366CF888}"/>
                </a:ext>
              </a:extLst>
            </p:cNvPr>
            <p:cNvGraphicFramePr>
              <a:graphicFrameLocks noChangeAspect="1"/>
            </p:cNvGraphicFramePr>
            <p:nvPr/>
          </p:nvGraphicFramePr>
          <p:xfrm>
            <a:off x="2653" y="300"/>
            <a:ext cx="290" cy="318"/>
          </p:xfrm>
          <a:graphic>
            <a:graphicData uri="http://schemas.openxmlformats.org/presentationml/2006/ole">
              <mc:AlternateContent xmlns:mc="http://schemas.openxmlformats.org/markup-compatibility/2006">
                <mc:Choice xmlns:v="urn:schemas-microsoft-com:vml" Requires="v">
                  <p:oleObj spid="_x0000_s62500" name="公式" r:id="rId9" imgW="228452" imgH="253825" progId="Equation.3">
                    <p:embed/>
                  </p:oleObj>
                </mc:Choice>
                <mc:Fallback>
                  <p:oleObj name="公式" r:id="rId9" imgW="228452" imgH="253825" progId="Equation.3">
                    <p:embed/>
                    <p:pic>
                      <p:nvPicPr>
                        <p:cNvPr id="0"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53" y="300"/>
                          <a:ext cx="290"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83" name="Object 22">
              <a:extLst>
                <a:ext uri="{FF2B5EF4-FFF2-40B4-BE49-F238E27FC236}">
                  <a16:creationId xmlns:a16="http://schemas.microsoft.com/office/drawing/2014/main" id="{7FDEACFD-445C-47CF-901B-F74A0BECCBB6}"/>
                </a:ext>
              </a:extLst>
            </p:cNvPr>
            <p:cNvGraphicFramePr>
              <a:graphicFrameLocks noChangeAspect="1"/>
            </p:cNvGraphicFramePr>
            <p:nvPr/>
          </p:nvGraphicFramePr>
          <p:xfrm>
            <a:off x="3152" y="1842"/>
            <a:ext cx="188" cy="317"/>
          </p:xfrm>
          <a:graphic>
            <a:graphicData uri="http://schemas.openxmlformats.org/presentationml/2006/ole">
              <mc:AlternateContent xmlns:mc="http://schemas.openxmlformats.org/markup-compatibility/2006">
                <mc:Choice xmlns:v="urn:schemas-microsoft-com:vml" Requires="v">
                  <p:oleObj spid="_x0000_s62501" name="公式" r:id="rId11" imgW="114423" imgH="203375" progId="Equation.3">
                    <p:embed/>
                  </p:oleObj>
                </mc:Choice>
                <mc:Fallback>
                  <p:oleObj name="公式" r:id="rId11" imgW="114423" imgH="203375" progId="Equation.3">
                    <p:embed/>
                    <p:pic>
                      <p:nvPicPr>
                        <p:cNvPr id="0"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52" y="1842"/>
                          <a:ext cx="188"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84" name="Object 23">
              <a:extLst>
                <a:ext uri="{FF2B5EF4-FFF2-40B4-BE49-F238E27FC236}">
                  <a16:creationId xmlns:a16="http://schemas.microsoft.com/office/drawing/2014/main" id="{9A321087-AF1A-49D7-A959-181A26F4E87D}"/>
                </a:ext>
              </a:extLst>
            </p:cNvPr>
            <p:cNvGraphicFramePr>
              <a:graphicFrameLocks noChangeAspect="1"/>
            </p:cNvGraphicFramePr>
            <p:nvPr/>
          </p:nvGraphicFramePr>
          <p:xfrm>
            <a:off x="2517" y="1752"/>
            <a:ext cx="327" cy="362"/>
          </p:xfrm>
          <a:graphic>
            <a:graphicData uri="http://schemas.openxmlformats.org/presentationml/2006/ole">
              <mc:AlternateContent xmlns:mc="http://schemas.openxmlformats.org/markup-compatibility/2006">
                <mc:Choice xmlns:v="urn:schemas-microsoft-com:vml" Requires="v">
                  <p:oleObj spid="_x0000_s62502" name="公式" r:id="rId13" imgW="228452" imgH="253825" progId="Equation.3">
                    <p:embed/>
                  </p:oleObj>
                </mc:Choice>
                <mc:Fallback>
                  <p:oleObj name="公式" r:id="rId13" imgW="228452" imgH="253825" progId="Equation.3">
                    <p:embed/>
                    <p:pic>
                      <p:nvPicPr>
                        <p:cNvPr id="0"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17" y="1752"/>
                          <a:ext cx="327" cy="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485" name="Freeform 24">
              <a:extLst>
                <a:ext uri="{FF2B5EF4-FFF2-40B4-BE49-F238E27FC236}">
                  <a16:creationId xmlns:a16="http://schemas.microsoft.com/office/drawing/2014/main" id="{BB36ED54-25C8-4E11-B098-F057A4540933}"/>
                </a:ext>
              </a:extLst>
            </p:cNvPr>
            <p:cNvSpPr>
              <a:spLocks/>
            </p:cNvSpPr>
            <p:nvPr/>
          </p:nvSpPr>
          <p:spPr bwMode="auto">
            <a:xfrm rot="752634">
              <a:off x="2699" y="1616"/>
              <a:ext cx="144" cy="144"/>
            </a:xfrm>
            <a:custGeom>
              <a:avLst/>
              <a:gdLst>
                <a:gd name="T0" fmla="*/ 250 w 120"/>
                <a:gd name="T1" fmla="*/ 0 h 96"/>
                <a:gd name="T2" fmla="*/ 0 w 120"/>
                <a:gd name="T3" fmla="*/ 0 h 96"/>
                <a:gd name="T4" fmla="*/ 0 w 120"/>
                <a:gd name="T5" fmla="*/ 486 h 96"/>
                <a:gd name="T6" fmla="*/ 0 60000 65536"/>
                <a:gd name="T7" fmla="*/ 0 60000 65536"/>
                <a:gd name="T8" fmla="*/ 0 60000 65536"/>
                <a:gd name="T9" fmla="*/ 0 w 120"/>
                <a:gd name="T10" fmla="*/ 0 h 96"/>
                <a:gd name="T11" fmla="*/ 120 w 120"/>
                <a:gd name="T12" fmla="*/ 96 h 96"/>
              </a:gdLst>
              <a:ahLst/>
              <a:cxnLst>
                <a:cxn ang="T6">
                  <a:pos x="T0" y="T1"/>
                </a:cxn>
                <a:cxn ang="T7">
                  <a:pos x="T2" y="T3"/>
                </a:cxn>
                <a:cxn ang="T8">
                  <a:pos x="T4" y="T5"/>
                </a:cxn>
              </a:cxnLst>
              <a:rect l="T9" t="T10" r="T11" b="T12"/>
              <a:pathLst>
                <a:path w="120" h="96">
                  <a:moveTo>
                    <a:pt x="120" y="0"/>
                  </a:moveTo>
                  <a:lnTo>
                    <a:pt x="0" y="0"/>
                  </a:lnTo>
                  <a:lnTo>
                    <a:pt x="0" y="96"/>
                  </a:lnTo>
                </a:path>
              </a:pathLst>
            </a:custGeom>
            <a:noFill/>
            <a:ln w="28575" cap="flat" cmpd="sng">
              <a:solidFill>
                <a:srgbClr val="FF66FF"/>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486" name="Freeform 25">
              <a:extLst>
                <a:ext uri="{FF2B5EF4-FFF2-40B4-BE49-F238E27FC236}">
                  <a16:creationId xmlns:a16="http://schemas.microsoft.com/office/drawing/2014/main" id="{B4935D36-93E7-49BD-9390-1B411A363412}"/>
                </a:ext>
              </a:extLst>
            </p:cNvPr>
            <p:cNvSpPr>
              <a:spLocks/>
            </p:cNvSpPr>
            <p:nvPr/>
          </p:nvSpPr>
          <p:spPr bwMode="auto">
            <a:xfrm>
              <a:off x="1882" y="1434"/>
              <a:ext cx="49" cy="186"/>
            </a:xfrm>
            <a:custGeom>
              <a:avLst/>
              <a:gdLst>
                <a:gd name="T0" fmla="*/ 0 w 49"/>
                <a:gd name="T1" fmla="*/ 0 h 186"/>
                <a:gd name="T2" fmla="*/ 42 w 49"/>
                <a:gd name="T3" fmla="*/ 90 h 186"/>
                <a:gd name="T4" fmla="*/ 42 w 49"/>
                <a:gd name="T5" fmla="*/ 186 h 186"/>
                <a:gd name="T6" fmla="*/ 0 60000 65536"/>
                <a:gd name="T7" fmla="*/ 0 60000 65536"/>
                <a:gd name="T8" fmla="*/ 0 60000 65536"/>
                <a:gd name="T9" fmla="*/ 0 w 49"/>
                <a:gd name="T10" fmla="*/ 0 h 186"/>
                <a:gd name="T11" fmla="*/ 49 w 49"/>
                <a:gd name="T12" fmla="*/ 186 h 186"/>
              </a:gdLst>
              <a:ahLst/>
              <a:cxnLst>
                <a:cxn ang="T6">
                  <a:pos x="T0" y="T1"/>
                </a:cxn>
                <a:cxn ang="T7">
                  <a:pos x="T2" y="T3"/>
                </a:cxn>
                <a:cxn ang="T8">
                  <a:pos x="T4" y="T5"/>
                </a:cxn>
              </a:cxnLst>
              <a:rect l="T9" t="T10" r="T11" b="T12"/>
              <a:pathLst>
                <a:path w="49" h="186">
                  <a:moveTo>
                    <a:pt x="0" y="0"/>
                  </a:moveTo>
                  <a:cubicBezTo>
                    <a:pt x="7" y="15"/>
                    <a:pt x="35" y="59"/>
                    <a:pt x="42" y="90"/>
                  </a:cubicBezTo>
                  <a:cubicBezTo>
                    <a:pt x="49" y="121"/>
                    <a:pt x="42" y="166"/>
                    <a:pt x="42" y="186"/>
                  </a:cubicBezTo>
                </a:path>
              </a:pathLst>
            </a:custGeom>
            <a:noFill/>
            <a:ln w="28575"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487" name="Text Box 26">
              <a:extLst>
                <a:ext uri="{FF2B5EF4-FFF2-40B4-BE49-F238E27FC236}">
                  <a16:creationId xmlns:a16="http://schemas.microsoft.com/office/drawing/2014/main" id="{E9E1C49F-5A5F-4E29-9FE2-12F66C9B5D39}"/>
                </a:ext>
              </a:extLst>
            </p:cNvPr>
            <p:cNvSpPr txBox="1">
              <a:spLocks noChangeArrowheads="1"/>
            </p:cNvSpPr>
            <p:nvPr/>
          </p:nvSpPr>
          <p:spPr bwMode="auto">
            <a:xfrm>
              <a:off x="1927" y="1253"/>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endParaRPr kumimoji="1" lang="zh-CN" altLang="en-US" sz="2800">
                <a:solidFill>
                  <a:schemeClr val="bg1"/>
                </a:solidFill>
                <a:ea typeface="宋体" panose="02010600030101010101" pitchFamily="2" charset="-122"/>
              </a:endParaRPr>
            </a:p>
          </p:txBody>
        </p:sp>
        <p:sp>
          <p:nvSpPr>
            <p:cNvPr id="62488" name="Line 27">
              <a:extLst>
                <a:ext uri="{FF2B5EF4-FFF2-40B4-BE49-F238E27FC236}">
                  <a16:creationId xmlns:a16="http://schemas.microsoft.com/office/drawing/2014/main" id="{02C5F91C-B276-4022-A683-66AF679B8AFC}"/>
                </a:ext>
              </a:extLst>
            </p:cNvPr>
            <p:cNvSpPr>
              <a:spLocks noChangeShapeType="1"/>
            </p:cNvSpPr>
            <p:nvPr/>
          </p:nvSpPr>
          <p:spPr bwMode="auto">
            <a:xfrm flipV="1">
              <a:off x="1474" y="1570"/>
              <a:ext cx="2485" cy="24"/>
            </a:xfrm>
            <a:prstGeom prst="line">
              <a:avLst/>
            </a:prstGeom>
            <a:noFill/>
            <a:ln w="28575">
              <a:solidFill>
                <a:schemeClr val="bg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489" name="Freeform 28">
              <a:extLst>
                <a:ext uri="{FF2B5EF4-FFF2-40B4-BE49-F238E27FC236}">
                  <a16:creationId xmlns:a16="http://schemas.microsoft.com/office/drawing/2014/main" id="{61E5F60A-A0B4-4365-A99D-E362D1B310FA}"/>
                </a:ext>
              </a:extLst>
            </p:cNvPr>
            <p:cNvSpPr>
              <a:spLocks/>
            </p:cNvSpPr>
            <p:nvPr/>
          </p:nvSpPr>
          <p:spPr bwMode="auto">
            <a:xfrm>
              <a:off x="2291" y="1594"/>
              <a:ext cx="18" cy="96"/>
            </a:xfrm>
            <a:custGeom>
              <a:avLst/>
              <a:gdLst>
                <a:gd name="T0" fmla="*/ 0 w 18"/>
                <a:gd name="T1" fmla="*/ 0 h 96"/>
                <a:gd name="T2" fmla="*/ 18 w 18"/>
                <a:gd name="T3" fmla="*/ 42 h 96"/>
                <a:gd name="T4" fmla="*/ 0 w 18"/>
                <a:gd name="T5" fmla="*/ 96 h 96"/>
                <a:gd name="T6" fmla="*/ 0 60000 65536"/>
                <a:gd name="T7" fmla="*/ 0 60000 65536"/>
                <a:gd name="T8" fmla="*/ 0 60000 65536"/>
                <a:gd name="T9" fmla="*/ 0 w 18"/>
                <a:gd name="T10" fmla="*/ 0 h 96"/>
                <a:gd name="T11" fmla="*/ 18 w 18"/>
                <a:gd name="T12" fmla="*/ 96 h 96"/>
              </a:gdLst>
              <a:ahLst/>
              <a:cxnLst>
                <a:cxn ang="T6">
                  <a:pos x="T0" y="T1"/>
                </a:cxn>
                <a:cxn ang="T7">
                  <a:pos x="T2" y="T3"/>
                </a:cxn>
                <a:cxn ang="T8">
                  <a:pos x="T4" y="T5"/>
                </a:cxn>
              </a:cxnLst>
              <a:rect l="T9" t="T10" r="T11" b="T12"/>
              <a:pathLst>
                <a:path w="18" h="96">
                  <a:moveTo>
                    <a:pt x="0" y="0"/>
                  </a:moveTo>
                  <a:cubicBezTo>
                    <a:pt x="3" y="7"/>
                    <a:pt x="18" y="26"/>
                    <a:pt x="18" y="42"/>
                  </a:cubicBezTo>
                  <a:cubicBezTo>
                    <a:pt x="18" y="58"/>
                    <a:pt x="4" y="85"/>
                    <a:pt x="0" y="96"/>
                  </a:cubicBezTo>
                </a:path>
              </a:pathLst>
            </a:custGeom>
            <a:noFill/>
            <a:ln w="28575"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490" name="Line 29">
              <a:extLst>
                <a:ext uri="{FF2B5EF4-FFF2-40B4-BE49-F238E27FC236}">
                  <a16:creationId xmlns:a16="http://schemas.microsoft.com/office/drawing/2014/main" id="{83677D70-0799-4D4A-8CFB-96D0A0F29AC4}"/>
                </a:ext>
              </a:extLst>
            </p:cNvPr>
            <p:cNvSpPr>
              <a:spLocks noChangeShapeType="1"/>
            </p:cNvSpPr>
            <p:nvPr/>
          </p:nvSpPr>
          <p:spPr bwMode="auto">
            <a:xfrm flipV="1">
              <a:off x="2339" y="1450"/>
              <a:ext cx="144" cy="192"/>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491" name="Text Box 30">
              <a:extLst>
                <a:ext uri="{FF2B5EF4-FFF2-40B4-BE49-F238E27FC236}">
                  <a16:creationId xmlns:a16="http://schemas.microsoft.com/office/drawing/2014/main" id="{29DD9D6F-00E0-4843-942C-6C6C0EC79181}"/>
                </a:ext>
              </a:extLst>
            </p:cNvPr>
            <p:cNvSpPr txBox="1">
              <a:spLocks noChangeArrowheads="1"/>
            </p:cNvSpPr>
            <p:nvPr/>
          </p:nvSpPr>
          <p:spPr bwMode="auto">
            <a:xfrm>
              <a:off x="2243" y="1210"/>
              <a:ext cx="7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r>
                <a:rPr kumimoji="1" lang="en-US" altLang="zh-CN" sz="2800">
                  <a:solidFill>
                    <a:schemeClr val="bg1"/>
                  </a:solidFill>
                  <a:ea typeface="宋体" panose="02010600030101010101" pitchFamily="2" charset="-122"/>
                </a:rPr>
                <a:t>3.4°</a:t>
              </a:r>
            </a:p>
          </p:txBody>
        </p:sp>
      </p:grpSp>
      <p:grpSp>
        <p:nvGrpSpPr>
          <p:cNvPr id="62472" name="Group 31">
            <a:extLst>
              <a:ext uri="{FF2B5EF4-FFF2-40B4-BE49-F238E27FC236}">
                <a16:creationId xmlns:a16="http://schemas.microsoft.com/office/drawing/2014/main" id="{9E5F3E8C-5723-40E6-B9D0-6C31605262F9}"/>
              </a:ext>
            </a:extLst>
          </p:cNvPr>
          <p:cNvGrpSpPr>
            <a:grpSpLocks/>
          </p:cNvGrpSpPr>
          <p:nvPr/>
        </p:nvGrpSpPr>
        <p:grpSpPr bwMode="auto">
          <a:xfrm>
            <a:off x="6588125" y="6446838"/>
            <a:ext cx="792163" cy="366712"/>
            <a:chOff x="4649" y="4020"/>
            <a:chExt cx="499" cy="231"/>
          </a:xfrm>
        </p:grpSpPr>
        <p:pic>
          <p:nvPicPr>
            <p:cNvPr id="62473" name="Picture 32" descr="78900">
              <a:extLst>
                <a:ext uri="{FF2B5EF4-FFF2-40B4-BE49-F238E27FC236}">
                  <a16:creationId xmlns:a16="http://schemas.microsoft.com/office/drawing/2014/main" id="{34AC187B-F616-4CFC-9EFC-0D1540004E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4" name="Text Box 33">
              <a:hlinkClick r:id="" action="ppaction://hlinkshowjump?jump=firstslide"/>
              <a:extLst>
                <a:ext uri="{FF2B5EF4-FFF2-40B4-BE49-F238E27FC236}">
                  <a16:creationId xmlns:a16="http://schemas.microsoft.com/office/drawing/2014/main" id="{534A8E97-6C2A-4D5D-944A-365CEA32B87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6953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par>
                          <p:cTn id="16" fill="hold" nodeType="afterGroup">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695304"/>
                                        </p:tgtEl>
                                        <p:attrNameLst>
                                          <p:attrName>style.visibility</p:attrName>
                                        </p:attrNameLst>
                                      </p:cBhvr>
                                      <p:to>
                                        <p:strVal val="visible"/>
                                      </p:to>
                                    </p:set>
                                    <p:animEffect transition="in" filter="wipe(up)">
                                      <p:cBhvr>
                                        <p:cTn id="19" dur="2000"/>
                                        <p:tgtEl>
                                          <p:spTgt spid="695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5304" grpId="0"/>
      <p:bldP spid="695305"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58" name="Text Box 2">
            <a:extLst>
              <a:ext uri="{FF2B5EF4-FFF2-40B4-BE49-F238E27FC236}">
                <a16:creationId xmlns:a16="http://schemas.microsoft.com/office/drawing/2014/main" id="{F156CC46-12FC-4C82-8A8F-470ED97F180C}"/>
              </a:ext>
            </a:extLst>
          </p:cNvPr>
          <p:cNvSpPr txBox="1">
            <a:spLocks noChangeArrowheads="1"/>
          </p:cNvSpPr>
          <p:nvPr/>
        </p:nvSpPr>
        <p:spPr bwMode="auto">
          <a:xfrm>
            <a:off x="323850" y="476250"/>
            <a:ext cx="8048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b="1">
                <a:solidFill>
                  <a:schemeClr val="bg1"/>
                </a:solidFill>
                <a:latin typeface="宋体" panose="02010600030101010101" pitchFamily="2" charset="-122"/>
                <a:ea typeface="宋体" panose="02010600030101010101" pitchFamily="2" charset="-122"/>
              </a:rPr>
              <a:t>例</a:t>
            </a:r>
            <a:endParaRPr lang="en-US" altLang="zh-CN" b="1">
              <a:solidFill>
                <a:schemeClr val="bg1"/>
              </a:solidFill>
              <a:latin typeface="宋体" panose="02010600030101010101" pitchFamily="2" charset="-122"/>
              <a:ea typeface="宋体" panose="02010600030101010101" pitchFamily="2" charset="-122"/>
            </a:endParaRPr>
          </a:p>
        </p:txBody>
      </p:sp>
      <p:graphicFrame>
        <p:nvGraphicFramePr>
          <p:cNvPr id="710659" name="Object 3">
            <a:extLst>
              <a:ext uri="{FF2B5EF4-FFF2-40B4-BE49-F238E27FC236}">
                <a16:creationId xmlns:a16="http://schemas.microsoft.com/office/drawing/2014/main" id="{53077CE7-A83B-4891-9509-701CA83496E2}"/>
              </a:ext>
            </a:extLst>
          </p:cNvPr>
          <p:cNvGraphicFramePr>
            <a:graphicFrameLocks noChangeAspect="1"/>
          </p:cNvGraphicFramePr>
          <p:nvPr/>
        </p:nvGraphicFramePr>
        <p:xfrm>
          <a:off x="1403350" y="476250"/>
          <a:ext cx="6018213" cy="593725"/>
        </p:xfrm>
        <a:graphic>
          <a:graphicData uri="http://schemas.openxmlformats.org/presentationml/2006/ole">
            <mc:AlternateContent xmlns:mc="http://schemas.openxmlformats.org/markup-compatibility/2006">
              <mc:Choice xmlns:v="urn:schemas-microsoft-com:vml" Requires="v">
                <p:oleObj spid="_x0000_s63554" name="公式" r:id="rId3" imgW="2819548" imgH="266831" progId="Equation.3">
                  <p:embed/>
                </p:oleObj>
              </mc:Choice>
              <mc:Fallback>
                <p:oleObj name="公式" r:id="rId3" imgW="2819548" imgH="266831"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476250"/>
                        <a:ext cx="6018213" cy="593725"/>
                      </a:xfrm>
                      <a:prstGeom prst="rect">
                        <a:avLst/>
                      </a:prstGeom>
                      <a:noFill/>
                      <a:ln>
                        <a:noFill/>
                      </a:ln>
                      <a:effectLst/>
                      <a:extLst>
                        <a:ext uri="{909E8E84-426E-40DD-AFC4-6F175D3DCCD1}">
                          <a14:hiddenFill xmlns:a14="http://schemas.microsoft.com/office/drawing/2010/main">
                            <a:solidFill>
                              <a:srgbClr val="0033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0660" name="Text Box 4">
            <a:extLst>
              <a:ext uri="{FF2B5EF4-FFF2-40B4-BE49-F238E27FC236}">
                <a16:creationId xmlns:a16="http://schemas.microsoft.com/office/drawing/2014/main" id="{0FFAB894-0329-4AE2-9EC3-93F40B4C0A8C}"/>
              </a:ext>
            </a:extLst>
          </p:cNvPr>
          <p:cNvSpPr txBox="1">
            <a:spLocks noChangeArrowheads="1"/>
          </p:cNvSpPr>
          <p:nvPr/>
        </p:nvSpPr>
        <p:spPr bwMode="auto">
          <a:xfrm>
            <a:off x="539750" y="3213100"/>
            <a:ext cx="576263" cy="519113"/>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latin typeface="宋体" panose="02010600030101010101" pitchFamily="2" charset="-122"/>
                <a:ea typeface="宋体" panose="02010600030101010101" pitchFamily="2" charset="-122"/>
              </a:rPr>
              <a:t>解</a:t>
            </a:r>
          </a:p>
        </p:txBody>
      </p:sp>
      <p:graphicFrame>
        <p:nvGraphicFramePr>
          <p:cNvPr id="710661" name="Object 5">
            <a:extLst>
              <a:ext uri="{FF2B5EF4-FFF2-40B4-BE49-F238E27FC236}">
                <a16:creationId xmlns:a16="http://schemas.microsoft.com/office/drawing/2014/main" id="{645716EB-8560-4182-8FDE-02B0404D8E72}"/>
              </a:ext>
            </a:extLst>
          </p:cNvPr>
          <p:cNvGraphicFramePr>
            <a:graphicFrameLocks noChangeAspect="1"/>
          </p:cNvGraphicFramePr>
          <p:nvPr/>
        </p:nvGraphicFramePr>
        <p:xfrm>
          <a:off x="1403350" y="3213100"/>
          <a:ext cx="1585913" cy="495300"/>
        </p:xfrm>
        <a:graphic>
          <a:graphicData uri="http://schemas.openxmlformats.org/presentationml/2006/ole">
            <mc:AlternateContent xmlns:mc="http://schemas.openxmlformats.org/markup-compatibility/2006">
              <mc:Choice xmlns:v="urn:schemas-microsoft-com:vml" Requires="v">
                <p:oleObj spid="_x0000_s63555" name="公式" r:id="rId5" imgW="724023" imgH="215988" progId="Equation.3">
                  <p:embed/>
                </p:oleObj>
              </mc:Choice>
              <mc:Fallback>
                <p:oleObj name="公式" r:id="rId5" imgW="724023" imgH="215988"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3350" y="3213100"/>
                        <a:ext cx="1585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0662" name="Object 6">
            <a:extLst>
              <a:ext uri="{FF2B5EF4-FFF2-40B4-BE49-F238E27FC236}">
                <a16:creationId xmlns:a16="http://schemas.microsoft.com/office/drawing/2014/main" id="{30FDCD9F-93C3-458A-92FA-D83212D754DF}"/>
              </a:ext>
            </a:extLst>
          </p:cNvPr>
          <p:cNvGraphicFramePr>
            <a:graphicFrameLocks noChangeAspect="1"/>
          </p:cNvGraphicFramePr>
          <p:nvPr/>
        </p:nvGraphicFramePr>
        <p:xfrm>
          <a:off x="823913" y="3789363"/>
          <a:ext cx="4572000" cy="930275"/>
        </p:xfrm>
        <a:graphic>
          <a:graphicData uri="http://schemas.openxmlformats.org/presentationml/2006/ole">
            <mc:AlternateContent xmlns:mc="http://schemas.openxmlformats.org/markup-compatibility/2006">
              <mc:Choice xmlns:v="urn:schemas-microsoft-com:vml" Requires="v">
                <p:oleObj spid="_x0000_s63556" name="公式" r:id="rId7" imgW="2247826" imgH="444588" progId="Equation.3">
                  <p:embed/>
                </p:oleObj>
              </mc:Choice>
              <mc:Fallback>
                <p:oleObj name="公式" r:id="rId7" imgW="2247826" imgH="444588"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3913" y="3789363"/>
                        <a:ext cx="4572000" cy="93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0663" name="Object 7">
            <a:extLst>
              <a:ext uri="{FF2B5EF4-FFF2-40B4-BE49-F238E27FC236}">
                <a16:creationId xmlns:a16="http://schemas.microsoft.com/office/drawing/2014/main" id="{0F8E9224-2B0E-499E-8223-F78AFAA2CA52}"/>
              </a:ext>
            </a:extLst>
          </p:cNvPr>
          <p:cNvGraphicFramePr>
            <a:graphicFrameLocks noChangeAspect="1"/>
          </p:cNvGraphicFramePr>
          <p:nvPr/>
        </p:nvGraphicFramePr>
        <p:xfrm>
          <a:off x="684213" y="4797425"/>
          <a:ext cx="6523037" cy="1206500"/>
        </p:xfrm>
        <a:graphic>
          <a:graphicData uri="http://schemas.openxmlformats.org/presentationml/2006/ole">
            <mc:AlternateContent xmlns:mc="http://schemas.openxmlformats.org/markup-compatibility/2006">
              <mc:Choice xmlns:v="urn:schemas-microsoft-com:vml" Requires="v">
                <p:oleObj spid="_x0000_s63557" name="公式" r:id="rId9" imgW="2819548" imgH="508044" progId="Equation.3">
                  <p:embed/>
                </p:oleObj>
              </mc:Choice>
              <mc:Fallback>
                <p:oleObj name="公式" r:id="rId9" imgW="2819548" imgH="508044"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213" y="4797425"/>
                        <a:ext cx="652303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8">
            <a:extLst>
              <a:ext uri="{FF2B5EF4-FFF2-40B4-BE49-F238E27FC236}">
                <a16:creationId xmlns:a16="http://schemas.microsoft.com/office/drawing/2014/main" id="{136BD9BC-C997-4C4F-A16B-D5276B125A6F}"/>
              </a:ext>
            </a:extLst>
          </p:cNvPr>
          <p:cNvGrpSpPr>
            <a:grpSpLocks/>
          </p:cNvGrpSpPr>
          <p:nvPr/>
        </p:nvGrpSpPr>
        <p:grpSpPr bwMode="auto">
          <a:xfrm>
            <a:off x="5867400" y="3390900"/>
            <a:ext cx="2036763" cy="830263"/>
            <a:chOff x="884" y="2363"/>
            <a:chExt cx="1283" cy="523"/>
          </a:xfrm>
        </p:grpSpPr>
        <p:sp>
          <p:nvSpPr>
            <p:cNvPr id="63551" name="Line 9">
              <a:extLst>
                <a:ext uri="{FF2B5EF4-FFF2-40B4-BE49-F238E27FC236}">
                  <a16:creationId xmlns:a16="http://schemas.microsoft.com/office/drawing/2014/main" id="{0EA832C7-125A-4E1C-B16A-05791BAFA554}"/>
                </a:ext>
              </a:extLst>
            </p:cNvPr>
            <p:cNvSpPr>
              <a:spLocks noChangeShapeType="1"/>
            </p:cNvSpPr>
            <p:nvPr/>
          </p:nvSpPr>
          <p:spPr bwMode="auto">
            <a:xfrm flipV="1">
              <a:off x="884" y="2705"/>
              <a:ext cx="1088" cy="181"/>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3552" name="Line 10">
              <a:extLst>
                <a:ext uri="{FF2B5EF4-FFF2-40B4-BE49-F238E27FC236}">
                  <a16:creationId xmlns:a16="http://schemas.microsoft.com/office/drawing/2014/main" id="{1C8290BB-CE0A-40D3-A9A7-075FC3DE185D}"/>
                </a:ext>
              </a:extLst>
            </p:cNvPr>
            <p:cNvSpPr>
              <a:spLocks noChangeShapeType="1"/>
            </p:cNvSpPr>
            <p:nvPr/>
          </p:nvSpPr>
          <p:spPr bwMode="auto">
            <a:xfrm>
              <a:off x="884" y="2886"/>
              <a:ext cx="816" cy="0"/>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3553" name="Object 11">
              <a:extLst>
                <a:ext uri="{FF2B5EF4-FFF2-40B4-BE49-F238E27FC236}">
                  <a16:creationId xmlns:a16="http://schemas.microsoft.com/office/drawing/2014/main" id="{68EB0593-BA0A-4D3B-8F7D-AB6C48E2891E}"/>
                </a:ext>
              </a:extLst>
            </p:cNvPr>
            <p:cNvGraphicFramePr>
              <a:graphicFrameLocks noChangeAspect="1"/>
            </p:cNvGraphicFramePr>
            <p:nvPr/>
          </p:nvGraphicFramePr>
          <p:xfrm>
            <a:off x="1692" y="2363"/>
            <a:ext cx="475" cy="335"/>
          </p:xfrm>
          <a:graphic>
            <a:graphicData uri="http://schemas.openxmlformats.org/presentationml/2006/ole">
              <mc:AlternateContent xmlns:mc="http://schemas.openxmlformats.org/markup-compatibility/2006">
                <mc:Choice xmlns:v="urn:schemas-microsoft-com:vml" Requires="v">
                  <p:oleObj spid="_x0000_s63558" name="公式" r:id="rId11" imgW="368127" imgH="253825" progId="Equation.3">
                    <p:embed/>
                  </p:oleObj>
                </mc:Choice>
                <mc:Fallback>
                  <p:oleObj name="公式" r:id="rId11" imgW="368127" imgH="253825"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92" y="2363"/>
                          <a:ext cx="475" cy="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 name="Group 12">
            <a:extLst>
              <a:ext uri="{FF2B5EF4-FFF2-40B4-BE49-F238E27FC236}">
                <a16:creationId xmlns:a16="http://schemas.microsoft.com/office/drawing/2014/main" id="{AEDF85CB-A836-48FA-8B72-863E99410832}"/>
              </a:ext>
            </a:extLst>
          </p:cNvPr>
          <p:cNvGrpSpPr>
            <a:grpSpLocks/>
          </p:cNvGrpSpPr>
          <p:nvPr/>
        </p:nvGrpSpPr>
        <p:grpSpPr bwMode="auto">
          <a:xfrm>
            <a:off x="7572375" y="3933825"/>
            <a:ext cx="671513" cy="1727200"/>
            <a:chOff x="4740" y="2341"/>
            <a:chExt cx="469" cy="1089"/>
          </a:xfrm>
        </p:grpSpPr>
        <p:sp>
          <p:nvSpPr>
            <p:cNvPr id="63549" name="Line 13">
              <a:extLst>
                <a:ext uri="{FF2B5EF4-FFF2-40B4-BE49-F238E27FC236}">
                  <a16:creationId xmlns:a16="http://schemas.microsoft.com/office/drawing/2014/main" id="{34250DEE-3A79-4BDB-9F12-13E41166B68D}"/>
                </a:ext>
              </a:extLst>
            </p:cNvPr>
            <p:cNvSpPr>
              <a:spLocks noChangeShapeType="1"/>
            </p:cNvSpPr>
            <p:nvPr/>
          </p:nvSpPr>
          <p:spPr bwMode="auto">
            <a:xfrm>
              <a:off x="4740" y="2341"/>
              <a:ext cx="227" cy="1089"/>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3550" name="Object 14">
              <a:extLst>
                <a:ext uri="{FF2B5EF4-FFF2-40B4-BE49-F238E27FC236}">
                  <a16:creationId xmlns:a16="http://schemas.microsoft.com/office/drawing/2014/main" id="{4F9F1AE6-3378-4CC4-8202-4DD5961A2337}"/>
                </a:ext>
              </a:extLst>
            </p:cNvPr>
            <p:cNvGraphicFramePr>
              <a:graphicFrameLocks noChangeAspect="1"/>
            </p:cNvGraphicFramePr>
            <p:nvPr/>
          </p:nvGraphicFramePr>
          <p:xfrm>
            <a:off x="4921" y="2704"/>
            <a:ext cx="288" cy="337"/>
          </p:xfrm>
          <a:graphic>
            <a:graphicData uri="http://schemas.openxmlformats.org/presentationml/2006/ole">
              <mc:AlternateContent xmlns:mc="http://schemas.openxmlformats.org/markup-compatibility/2006">
                <mc:Choice xmlns:v="urn:schemas-microsoft-com:vml" Requires="v">
                  <p:oleObj spid="_x0000_s63559" name="公式" r:id="rId13" imgW="215826" imgH="253825" progId="Equation.3">
                    <p:embed/>
                  </p:oleObj>
                </mc:Choice>
                <mc:Fallback>
                  <p:oleObj name="公式" r:id="rId13" imgW="215826" imgH="253825" progId="Equation.3">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21" y="2704"/>
                          <a:ext cx="288" cy="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63498" name="Group 15">
            <a:extLst>
              <a:ext uri="{FF2B5EF4-FFF2-40B4-BE49-F238E27FC236}">
                <a16:creationId xmlns:a16="http://schemas.microsoft.com/office/drawing/2014/main" id="{E7069B3E-681B-48BD-AA37-343318460F54}"/>
              </a:ext>
            </a:extLst>
          </p:cNvPr>
          <p:cNvGrpSpPr>
            <a:grpSpLocks/>
          </p:cNvGrpSpPr>
          <p:nvPr/>
        </p:nvGrpSpPr>
        <p:grpSpPr bwMode="auto">
          <a:xfrm>
            <a:off x="8316913" y="6446838"/>
            <a:ext cx="792162" cy="366712"/>
            <a:chOff x="5193" y="4020"/>
            <a:chExt cx="499" cy="231"/>
          </a:xfrm>
        </p:grpSpPr>
        <p:pic>
          <p:nvPicPr>
            <p:cNvPr id="63547" name="Picture 16" descr="78900">
              <a:extLst>
                <a:ext uri="{FF2B5EF4-FFF2-40B4-BE49-F238E27FC236}">
                  <a16:creationId xmlns:a16="http://schemas.microsoft.com/office/drawing/2014/main" id="{FA0FB6AE-3613-47EA-BD52-38CDE4AE872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48" name="Text Box 17">
              <a:hlinkClick r:id="" action="ppaction://hlinkshowjump?jump=nextslide"/>
              <a:extLst>
                <a:ext uri="{FF2B5EF4-FFF2-40B4-BE49-F238E27FC236}">
                  <a16:creationId xmlns:a16="http://schemas.microsoft.com/office/drawing/2014/main" id="{B128C1CC-F259-4FCD-BB1E-8368133FC3E0}"/>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3499" name="Group 18">
            <a:extLst>
              <a:ext uri="{FF2B5EF4-FFF2-40B4-BE49-F238E27FC236}">
                <a16:creationId xmlns:a16="http://schemas.microsoft.com/office/drawing/2014/main" id="{F53CE6D0-FD5D-49D2-8CD2-21E00C7B4073}"/>
              </a:ext>
            </a:extLst>
          </p:cNvPr>
          <p:cNvGrpSpPr>
            <a:grpSpLocks/>
          </p:cNvGrpSpPr>
          <p:nvPr/>
        </p:nvGrpSpPr>
        <p:grpSpPr bwMode="auto">
          <a:xfrm>
            <a:off x="7453313" y="6446838"/>
            <a:ext cx="792162" cy="366712"/>
            <a:chOff x="4649" y="4020"/>
            <a:chExt cx="499" cy="231"/>
          </a:xfrm>
        </p:grpSpPr>
        <p:pic>
          <p:nvPicPr>
            <p:cNvPr id="63545" name="Picture 19" descr="78900">
              <a:extLst>
                <a:ext uri="{FF2B5EF4-FFF2-40B4-BE49-F238E27FC236}">
                  <a16:creationId xmlns:a16="http://schemas.microsoft.com/office/drawing/2014/main" id="{6130B8B9-E79F-4897-85C0-81E0DAC06D6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46" name="Text Box 20">
              <a:hlinkClick r:id="" action="ppaction://hlinkshowjump?jump=previousslide"/>
              <a:extLst>
                <a:ext uri="{FF2B5EF4-FFF2-40B4-BE49-F238E27FC236}">
                  <a16:creationId xmlns:a16="http://schemas.microsoft.com/office/drawing/2014/main" id="{B50B3027-EC44-4000-9CE2-D6596CF54F0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6" name="Group 21">
            <a:extLst>
              <a:ext uri="{FF2B5EF4-FFF2-40B4-BE49-F238E27FC236}">
                <a16:creationId xmlns:a16="http://schemas.microsoft.com/office/drawing/2014/main" id="{BCD72A2A-5AEE-4697-B48F-31B008D10480}"/>
              </a:ext>
            </a:extLst>
          </p:cNvPr>
          <p:cNvGrpSpPr>
            <a:grpSpLocks/>
          </p:cNvGrpSpPr>
          <p:nvPr/>
        </p:nvGrpSpPr>
        <p:grpSpPr bwMode="auto">
          <a:xfrm>
            <a:off x="827088" y="981075"/>
            <a:ext cx="2324100" cy="2016125"/>
            <a:chOff x="567" y="1797"/>
            <a:chExt cx="1464" cy="1270"/>
          </a:xfrm>
        </p:grpSpPr>
        <p:grpSp>
          <p:nvGrpSpPr>
            <p:cNvPr id="63528" name="Group 22">
              <a:extLst>
                <a:ext uri="{FF2B5EF4-FFF2-40B4-BE49-F238E27FC236}">
                  <a16:creationId xmlns:a16="http://schemas.microsoft.com/office/drawing/2014/main" id="{67B8A427-C976-417F-BF34-5A6B19E5EEE0}"/>
                </a:ext>
              </a:extLst>
            </p:cNvPr>
            <p:cNvGrpSpPr>
              <a:grpSpLocks/>
            </p:cNvGrpSpPr>
            <p:nvPr/>
          </p:nvGrpSpPr>
          <p:grpSpPr bwMode="auto">
            <a:xfrm>
              <a:off x="1791" y="2523"/>
              <a:ext cx="240" cy="90"/>
              <a:chOff x="4604" y="2478"/>
              <a:chExt cx="240" cy="90"/>
            </a:xfrm>
          </p:grpSpPr>
          <p:sp>
            <p:nvSpPr>
              <p:cNvPr id="63543" name="Line 23">
                <a:extLst>
                  <a:ext uri="{FF2B5EF4-FFF2-40B4-BE49-F238E27FC236}">
                    <a16:creationId xmlns:a16="http://schemas.microsoft.com/office/drawing/2014/main" id="{9D04DEDF-4990-4B0D-A6FC-2E85152FDC92}"/>
                  </a:ext>
                </a:extLst>
              </p:cNvPr>
              <p:cNvSpPr>
                <a:spLocks noChangeShapeType="1"/>
              </p:cNvSpPr>
              <p:nvPr/>
            </p:nvSpPr>
            <p:spPr bwMode="auto">
              <a:xfrm>
                <a:off x="4604" y="247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44" name="Line 24">
                <a:extLst>
                  <a:ext uri="{FF2B5EF4-FFF2-40B4-BE49-F238E27FC236}">
                    <a16:creationId xmlns:a16="http://schemas.microsoft.com/office/drawing/2014/main" id="{606DAEF0-59D3-4D5D-AD52-F54D6BA0A31E}"/>
                  </a:ext>
                </a:extLst>
              </p:cNvPr>
              <p:cNvSpPr>
                <a:spLocks noChangeShapeType="1"/>
              </p:cNvSpPr>
              <p:nvPr/>
            </p:nvSpPr>
            <p:spPr bwMode="auto">
              <a:xfrm>
                <a:off x="4604" y="256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63529" name="Oval 25">
              <a:extLst>
                <a:ext uri="{FF2B5EF4-FFF2-40B4-BE49-F238E27FC236}">
                  <a16:creationId xmlns:a16="http://schemas.microsoft.com/office/drawing/2014/main" id="{12B76EBF-BC72-4F14-8D7C-67F25B5155B8}"/>
                </a:ext>
              </a:extLst>
            </p:cNvPr>
            <p:cNvSpPr>
              <a:spLocks noChangeArrowheads="1"/>
            </p:cNvSpPr>
            <p:nvPr/>
          </p:nvSpPr>
          <p:spPr bwMode="auto">
            <a:xfrm>
              <a:off x="567" y="238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3530" name="Text Box 26">
              <a:extLst>
                <a:ext uri="{FF2B5EF4-FFF2-40B4-BE49-F238E27FC236}">
                  <a16:creationId xmlns:a16="http://schemas.microsoft.com/office/drawing/2014/main" id="{A0335DAE-A550-4CEF-8006-A33798D0EC75}"/>
                </a:ext>
              </a:extLst>
            </p:cNvPr>
            <p:cNvSpPr txBox="1">
              <a:spLocks noChangeArrowheads="1"/>
            </p:cNvSpPr>
            <p:nvPr/>
          </p:nvSpPr>
          <p:spPr bwMode="auto">
            <a:xfrm>
              <a:off x="843" y="2211"/>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a:t>
              </a:r>
            </a:p>
          </p:txBody>
        </p:sp>
        <p:sp>
          <p:nvSpPr>
            <p:cNvPr id="63531" name="Text Box 27">
              <a:extLst>
                <a:ext uri="{FF2B5EF4-FFF2-40B4-BE49-F238E27FC236}">
                  <a16:creationId xmlns:a16="http://schemas.microsoft.com/office/drawing/2014/main" id="{67CE1F8A-A2BE-48A1-A43F-1E7B81F46BC8}"/>
                </a:ext>
              </a:extLst>
            </p:cNvPr>
            <p:cNvSpPr txBox="1">
              <a:spLocks noChangeArrowheads="1"/>
            </p:cNvSpPr>
            <p:nvPr/>
          </p:nvSpPr>
          <p:spPr bwMode="auto">
            <a:xfrm>
              <a:off x="839" y="2704"/>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_</a:t>
              </a:r>
            </a:p>
          </p:txBody>
        </p:sp>
        <p:sp>
          <p:nvSpPr>
            <p:cNvPr id="63532" name="Line 28">
              <a:extLst>
                <a:ext uri="{FF2B5EF4-FFF2-40B4-BE49-F238E27FC236}">
                  <a16:creationId xmlns:a16="http://schemas.microsoft.com/office/drawing/2014/main" id="{EEF021EB-0DBD-44A4-9165-0A7DB4E07D37}"/>
                </a:ext>
              </a:extLst>
            </p:cNvPr>
            <p:cNvSpPr>
              <a:spLocks noChangeShapeType="1"/>
            </p:cNvSpPr>
            <p:nvPr/>
          </p:nvSpPr>
          <p:spPr bwMode="auto">
            <a:xfrm flipH="1">
              <a:off x="748" y="2115"/>
              <a:ext cx="0" cy="95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33" name="Text Box 29">
              <a:extLst>
                <a:ext uri="{FF2B5EF4-FFF2-40B4-BE49-F238E27FC236}">
                  <a16:creationId xmlns:a16="http://schemas.microsoft.com/office/drawing/2014/main" id="{ED4A8C32-74E5-424E-8768-929BC89E8BE8}"/>
                </a:ext>
              </a:extLst>
            </p:cNvPr>
            <p:cNvSpPr txBox="1">
              <a:spLocks noChangeArrowheads="1"/>
            </p:cNvSpPr>
            <p:nvPr/>
          </p:nvSpPr>
          <p:spPr bwMode="auto">
            <a:xfrm>
              <a:off x="1247" y="2115"/>
              <a:ext cx="40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5</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ea typeface="宋体" panose="02010600030101010101" pitchFamily="2" charset="-122"/>
              </a:endParaRPr>
            </a:p>
          </p:txBody>
        </p:sp>
        <p:sp>
          <p:nvSpPr>
            <p:cNvPr id="63534" name="Line 30">
              <a:extLst>
                <a:ext uri="{FF2B5EF4-FFF2-40B4-BE49-F238E27FC236}">
                  <a16:creationId xmlns:a16="http://schemas.microsoft.com/office/drawing/2014/main" id="{16868823-9DF3-46EF-90C0-E17A3420CE2F}"/>
                </a:ext>
              </a:extLst>
            </p:cNvPr>
            <p:cNvSpPr>
              <a:spLocks noChangeShapeType="1"/>
            </p:cNvSpPr>
            <p:nvPr/>
          </p:nvSpPr>
          <p:spPr bwMode="auto">
            <a:xfrm>
              <a:off x="955" y="2160"/>
              <a:ext cx="240"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35" name="Line 31">
              <a:extLst>
                <a:ext uri="{FF2B5EF4-FFF2-40B4-BE49-F238E27FC236}">
                  <a16:creationId xmlns:a16="http://schemas.microsoft.com/office/drawing/2014/main" id="{FD4059FD-FBAA-4ECC-B096-023B95FB8D0B}"/>
                </a:ext>
              </a:extLst>
            </p:cNvPr>
            <p:cNvSpPr>
              <a:spLocks noChangeShapeType="1"/>
            </p:cNvSpPr>
            <p:nvPr/>
          </p:nvSpPr>
          <p:spPr bwMode="auto">
            <a:xfrm>
              <a:off x="1927" y="2115"/>
              <a:ext cx="0" cy="4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536" name="Line 32">
              <a:extLst>
                <a:ext uri="{FF2B5EF4-FFF2-40B4-BE49-F238E27FC236}">
                  <a16:creationId xmlns:a16="http://schemas.microsoft.com/office/drawing/2014/main" id="{36B8EF18-47A0-4000-80A1-1CEDA3AFA106}"/>
                </a:ext>
              </a:extLst>
            </p:cNvPr>
            <p:cNvSpPr>
              <a:spLocks noChangeShapeType="1"/>
            </p:cNvSpPr>
            <p:nvPr/>
          </p:nvSpPr>
          <p:spPr bwMode="auto">
            <a:xfrm>
              <a:off x="1927" y="2614"/>
              <a:ext cx="0" cy="45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537" name="Text Box 33">
              <a:extLst>
                <a:ext uri="{FF2B5EF4-FFF2-40B4-BE49-F238E27FC236}">
                  <a16:creationId xmlns:a16="http://schemas.microsoft.com/office/drawing/2014/main" id="{F177A6BA-9A67-4DCE-AF3E-A6DC1CE42CCA}"/>
                </a:ext>
              </a:extLst>
            </p:cNvPr>
            <p:cNvSpPr txBox="1">
              <a:spLocks noChangeArrowheads="1"/>
            </p:cNvSpPr>
            <p:nvPr/>
          </p:nvSpPr>
          <p:spPr bwMode="auto">
            <a:xfrm>
              <a:off x="930" y="2432"/>
              <a:ext cx="31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S</a:t>
              </a:r>
            </a:p>
          </p:txBody>
        </p:sp>
        <p:sp>
          <p:nvSpPr>
            <p:cNvPr id="63538" name="Text Box 34">
              <a:extLst>
                <a:ext uri="{FF2B5EF4-FFF2-40B4-BE49-F238E27FC236}">
                  <a16:creationId xmlns:a16="http://schemas.microsoft.com/office/drawing/2014/main" id="{13FA20F8-5B43-478C-B136-2B1C53437C35}"/>
                </a:ext>
              </a:extLst>
            </p:cNvPr>
            <p:cNvSpPr txBox="1">
              <a:spLocks noChangeArrowheads="1"/>
            </p:cNvSpPr>
            <p:nvPr/>
          </p:nvSpPr>
          <p:spPr bwMode="auto">
            <a:xfrm>
              <a:off x="1350" y="2639"/>
              <a:ext cx="65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0.2</a:t>
              </a:r>
              <a:r>
                <a:rPr kumimoji="1" lang="en-US" altLang="zh-CN" sz="2800">
                  <a:solidFill>
                    <a:schemeClr val="bg1"/>
                  </a:solidFill>
                  <a:ea typeface="宋体" panose="02010600030101010101" pitchFamily="2" charset="-122"/>
                  <a:sym typeface="Symbol" panose="05050102010706020507" pitchFamily="18" charset="2"/>
                </a:rPr>
                <a:t></a:t>
              </a:r>
              <a:r>
                <a:rPr kumimoji="1" lang="en-US" altLang="zh-CN" sz="2800">
                  <a:solidFill>
                    <a:schemeClr val="bg1"/>
                  </a:solidFill>
                  <a:ea typeface="宋体" panose="02010600030101010101" pitchFamily="2" charset="-122"/>
                </a:rPr>
                <a:t>F</a:t>
              </a:r>
            </a:p>
          </p:txBody>
        </p:sp>
        <p:sp>
          <p:nvSpPr>
            <p:cNvPr id="63539" name="Text Box 35">
              <a:extLst>
                <a:ext uri="{FF2B5EF4-FFF2-40B4-BE49-F238E27FC236}">
                  <a16:creationId xmlns:a16="http://schemas.microsoft.com/office/drawing/2014/main" id="{ADA5A449-0886-4F99-898D-0AC108D1D355}"/>
                </a:ext>
              </a:extLst>
            </p:cNvPr>
            <p:cNvSpPr txBox="1">
              <a:spLocks noChangeArrowheads="1"/>
            </p:cNvSpPr>
            <p:nvPr/>
          </p:nvSpPr>
          <p:spPr bwMode="auto">
            <a:xfrm>
              <a:off x="975" y="1797"/>
              <a:ext cx="18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i="1">
                  <a:solidFill>
                    <a:schemeClr val="bg1"/>
                  </a:solidFill>
                  <a:ea typeface="宋体" panose="02010600030101010101" pitchFamily="2" charset="-122"/>
                </a:rPr>
                <a:t>i</a:t>
              </a:r>
            </a:p>
          </p:txBody>
        </p:sp>
        <p:sp>
          <p:nvSpPr>
            <p:cNvPr id="63540" name="Line 36">
              <a:extLst>
                <a:ext uri="{FF2B5EF4-FFF2-40B4-BE49-F238E27FC236}">
                  <a16:creationId xmlns:a16="http://schemas.microsoft.com/office/drawing/2014/main" id="{27C1741C-1DCC-4389-ABAE-0632F986AF4C}"/>
                </a:ext>
              </a:extLst>
            </p:cNvPr>
            <p:cNvSpPr>
              <a:spLocks noChangeShapeType="1"/>
            </p:cNvSpPr>
            <p:nvPr/>
          </p:nvSpPr>
          <p:spPr bwMode="auto">
            <a:xfrm>
              <a:off x="748" y="3067"/>
              <a:ext cx="117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541" name="Line 37">
              <a:extLst>
                <a:ext uri="{FF2B5EF4-FFF2-40B4-BE49-F238E27FC236}">
                  <a16:creationId xmlns:a16="http://schemas.microsoft.com/office/drawing/2014/main" id="{609314B7-1060-4184-8941-4AEDDCE263D2}"/>
                </a:ext>
              </a:extLst>
            </p:cNvPr>
            <p:cNvSpPr>
              <a:spLocks noChangeShapeType="1"/>
            </p:cNvSpPr>
            <p:nvPr/>
          </p:nvSpPr>
          <p:spPr bwMode="auto">
            <a:xfrm>
              <a:off x="748" y="2114"/>
              <a:ext cx="117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542" name="Rectangle 38">
              <a:extLst>
                <a:ext uri="{FF2B5EF4-FFF2-40B4-BE49-F238E27FC236}">
                  <a16:creationId xmlns:a16="http://schemas.microsoft.com/office/drawing/2014/main" id="{FB5DA8C2-9430-4E9B-B0CD-18D4DE1A9479}"/>
                </a:ext>
              </a:extLst>
            </p:cNvPr>
            <p:cNvSpPr>
              <a:spLocks noChangeArrowheads="1"/>
            </p:cNvSpPr>
            <p:nvPr/>
          </p:nvSpPr>
          <p:spPr bwMode="auto">
            <a:xfrm>
              <a:off x="1292" y="2024"/>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8" name="Group 39">
            <a:extLst>
              <a:ext uri="{FF2B5EF4-FFF2-40B4-BE49-F238E27FC236}">
                <a16:creationId xmlns:a16="http://schemas.microsoft.com/office/drawing/2014/main" id="{36582601-28A9-4A04-8AA8-A7A61D51E03C}"/>
              </a:ext>
            </a:extLst>
          </p:cNvPr>
          <p:cNvGrpSpPr>
            <a:grpSpLocks/>
          </p:cNvGrpSpPr>
          <p:nvPr/>
        </p:nvGrpSpPr>
        <p:grpSpPr bwMode="auto">
          <a:xfrm>
            <a:off x="3348038" y="1844675"/>
            <a:ext cx="1839912" cy="646113"/>
            <a:chOff x="3127" y="1163"/>
            <a:chExt cx="1159" cy="407"/>
          </a:xfrm>
        </p:grpSpPr>
        <p:sp>
          <p:nvSpPr>
            <p:cNvPr id="63526" name="Line 40">
              <a:extLst>
                <a:ext uri="{FF2B5EF4-FFF2-40B4-BE49-F238E27FC236}">
                  <a16:creationId xmlns:a16="http://schemas.microsoft.com/office/drawing/2014/main" id="{D1B3FA15-76DF-4F97-9B38-7710225AC044}"/>
                </a:ext>
              </a:extLst>
            </p:cNvPr>
            <p:cNvSpPr>
              <a:spLocks noChangeShapeType="1"/>
            </p:cNvSpPr>
            <p:nvPr/>
          </p:nvSpPr>
          <p:spPr bwMode="auto">
            <a:xfrm>
              <a:off x="3198" y="1570"/>
              <a:ext cx="816"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3527" name="Text Box 41">
              <a:extLst>
                <a:ext uri="{FF2B5EF4-FFF2-40B4-BE49-F238E27FC236}">
                  <a16:creationId xmlns:a16="http://schemas.microsoft.com/office/drawing/2014/main" id="{82C9C0D4-8F08-4117-AB55-804D3BF610F0}"/>
                </a:ext>
              </a:extLst>
            </p:cNvPr>
            <p:cNvSpPr txBox="1">
              <a:spLocks noChangeArrowheads="1"/>
            </p:cNvSpPr>
            <p:nvPr/>
          </p:nvSpPr>
          <p:spPr bwMode="auto">
            <a:xfrm>
              <a:off x="3127" y="1163"/>
              <a:ext cx="115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latin typeface="Arial" panose="020B0604020202020204" pitchFamily="34" charset="0"/>
                  <a:ea typeface="楷体_GB2312" panose="02010609030101010101" pitchFamily="49" charset="-122"/>
                </a:rPr>
                <a:t>相量模型</a:t>
              </a:r>
            </a:p>
          </p:txBody>
        </p:sp>
      </p:grpSp>
      <p:grpSp>
        <p:nvGrpSpPr>
          <p:cNvPr id="9" name="Group 42">
            <a:extLst>
              <a:ext uri="{FF2B5EF4-FFF2-40B4-BE49-F238E27FC236}">
                <a16:creationId xmlns:a16="http://schemas.microsoft.com/office/drawing/2014/main" id="{6B535741-B18A-428F-B3EB-3E7FD9EA783A}"/>
              </a:ext>
            </a:extLst>
          </p:cNvPr>
          <p:cNvGrpSpPr>
            <a:grpSpLocks/>
          </p:cNvGrpSpPr>
          <p:nvPr/>
        </p:nvGrpSpPr>
        <p:grpSpPr bwMode="auto">
          <a:xfrm>
            <a:off x="5148263" y="1125538"/>
            <a:ext cx="2324100" cy="2016125"/>
            <a:chOff x="476" y="1933"/>
            <a:chExt cx="1464" cy="1270"/>
          </a:xfrm>
        </p:grpSpPr>
        <p:grpSp>
          <p:nvGrpSpPr>
            <p:cNvPr id="63509" name="Group 43">
              <a:extLst>
                <a:ext uri="{FF2B5EF4-FFF2-40B4-BE49-F238E27FC236}">
                  <a16:creationId xmlns:a16="http://schemas.microsoft.com/office/drawing/2014/main" id="{5FE88618-A6B3-4169-B86B-E8310DFA7416}"/>
                </a:ext>
              </a:extLst>
            </p:cNvPr>
            <p:cNvGrpSpPr>
              <a:grpSpLocks/>
            </p:cNvGrpSpPr>
            <p:nvPr/>
          </p:nvGrpSpPr>
          <p:grpSpPr bwMode="auto">
            <a:xfrm>
              <a:off x="1700" y="2659"/>
              <a:ext cx="240" cy="90"/>
              <a:chOff x="4604" y="2478"/>
              <a:chExt cx="240" cy="90"/>
            </a:xfrm>
          </p:grpSpPr>
          <p:sp>
            <p:nvSpPr>
              <p:cNvPr id="63524" name="Line 44">
                <a:extLst>
                  <a:ext uri="{FF2B5EF4-FFF2-40B4-BE49-F238E27FC236}">
                    <a16:creationId xmlns:a16="http://schemas.microsoft.com/office/drawing/2014/main" id="{729A2130-AFF9-4B02-90FF-2AD621F3C89D}"/>
                  </a:ext>
                </a:extLst>
              </p:cNvPr>
              <p:cNvSpPr>
                <a:spLocks noChangeShapeType="1"/>
              </p:cNvSpPr>
              <p:nvPr/>
            </p:nvSpPr>
            <p:spPr bwMode="auto">
              <a:xfrm>
                <a:off x="4604" y="247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25" name="Line 45">
                <a:extLst>
                  <a:ext uri="{FF2B5EF4-FFF2-40B4-BE49-F238E27FC236}">
                    <a16:creationId xmlns:a16="http://schemas.microsoft.com/office/drawing/2014/main" id="{9BC7ABD7-9E91-4909-8860-9DC6EFABF6D0}"/>
                  </a:ext>
                </a:extLst>
              </p:cNvPr>
              <p:cNvSpPr>
                <a:spLocks noChangeShapeType="1"/>
              </p:cNvSpPr>
              <p:nvPr/>
            </p:nvSpPr>
            <p:spPr bwMode="auto">
              <a:xfrm>
                <a:off x="4604" y="2568"/>
                <a:ext cx="24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63510" name="Oval 46">
              <a:extLst>
                <a:ext uri="{FF2B5EF4-FFF2-40B4-BE49-F238E27FC236}">
                  <a16:creationId xmlns:a16="http://schemas.microsoft.com/office/drawing/2014/main" id="{E5B926D6-4D98-4732-9D15-180539F843A2}"/>
                </a:ext>
              </a:extLst>
            </p:cNvPr>
            <p:cNvSpPr>
              <a:spLocks noChangeArrowheads="1"/>
            </p:cNvSpPr>
            <p:nvPr/>
          </p:nvSpPr>
          <p:spPr bwMode="auto">
            <a:xfrm>
              <a:off x="476" y="252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3511" name="Text Box 47">
              <a:extLst>
                <a:ext uri="{FF2B5EF4-FFF2-40B4-BE49-F238E27FC236}">
                  <a16:creationId xmlns:a16="http://schemas.microsoft.com/office/drawing/2014/main" id="{97B2FFD4-454F-4F16-830C-DA568F072514}"/>
                </a:ext>
              </a:extLst>
            </p:cNvPr>
            <p:cNvSpPr txBox="1">
              <a:spLocks noChangeArrowheads="1"/>
            </p:cNvSpPr>
            <p:nvPr/>
          </p:nvSpPr>
          <p:spPr bwMode="auto">
            <a:xfrm>
              <a:off x="752" y="2347"/>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a:t>
              </a:r>
            </a:p>
          </p:txBody>
        </p:sp>
        <p:sp>
          <p:nvSpPr>
            <p:cNvPr id="63512" name="Text Box 48">
              <a:extLst>
                <a:ext uri="{FF2B5EF4-FFF2-40B4-BE49-F238E27FC236}">
                  <a16:creationId xmlns:a16="http://schemas.microsoft.com/office/drawing/2014/main" id="{75A4B664-06B8-46D1-8658-EA9283AA0207}"/>
                </a:ext>
              </a:extLst>
            </p:cNvPr>
            <p:cNvSpPr txBox="1">
              <a:spLocks noChangeArrowheads="1"/>
            </p:cNvSpPr>
            <p:nvPr/>
          </p:nvSpPr>
          <p:spPr bwMode="auto">
            <a:xfrm>
              <a:off x="748" y="2840"/>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_</a:t>
              </a:r>
            </a:p>
          </p:txBody>
        </p:sp>
        <p:sp>
          <p:nvSpPr>
            <p:cNvPr id="63513" name="Line 49">
              <a:extLst>
                <a:ext uri="{FF2B5EF4-FFF2-40B4-BE49-F238E27FC236}">
                  <a16:creationId xmlns:a16="http://schemas.microsoft.com/office/drawing/2014/main" id="{456B5C50-C0E7-4342-8862-8B00EF692CE4}"/>
                </a:ext>
              </a:extLst>
            </p:cNvPr>
            <p:cNvSpPr>
              <a:spLocks noChangeShapeType="1"/>
            </p:cNvSpPr>
            <p:nvPr/>
          </p:nvSpPr>
          <p:spPr bwMode="auto">
            <a:xfrm flipH="1">
              <a:off x="657" y="2251"/>
              <a:ext cx="0" cy="95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14" name="Text Box 50">
              <a:extLst>
                <a:ext uri="{FF2B5EF4-FFF2-40B4-BE49-F238E27FC236}">
                  <a16:creationId xmlns:a16="http://schemas.microsoft.com/office/drawing/2014/main" id="{4A9BC902-C4C4-41B8-9C5A-76EFD88E59F6}"/>
                </a:ext>
              </a:extLst>
            </p:cNvPr>
            <p:cNvSpPr txBox="1">
              <a:spLocks noChangeArrowheads="1"/>
            </p:cNvSpPr>
            <p:nvPr/>
          </p:nvSpPr>
          <p:spPr bwMode="auto">
            <a:xfrm>
              <a:off x="1156" y="2251"/>
              <a:ext cx="40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5</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ea typeface="宋体" panose="02010600030101010101" pitchFamily="2" charset="-122"/>
              </a:endParaRPr>
            </a:p>
          </p:txBody>
        </p:sp>
        <p:sp>
          <p:nvSpPr>
            <p:cNvPr id="63515" name="Line 51">
              <a:extLst>
                <a:ext uri="{FF2B5EF4-FFF2-40B4-BE49-F238E27FC236}">
                  <a16:creationId xmlns:a16="http://schemas.microsoft.com/office/drawing/2014/main" id="{34488968-6D59-4A47-8E9B-B02F6801E82F}"/>
                </a:ext>
              </a:extLst>
            </p:cNvPr>
            <p:cNvSpPr>
              <a:spLocks noChangeShapeType="1"/>
            </p:cNvSpPr>
            <p:nvPr/>
          </p:nvSpPr>
          <p:spPr bwMode="auto">
            <a:xfrm>
              <a:off x="864" y="2296"/>
              <a:ext cx="240"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3516" name="Line 52">
              <a:extLst>
                <a:ext uri="{FF2B5EF4-FFF2-40B4-BE49-F238E27FC236}">
                  <a16:creationId xmlns:a16="http://schemas.microsoft.com/office/drawing/2014/main" id="{6E5CA017-C6AB-48E8-B13C-AB0151B1342F}"/>
                </a:ext>
              </a:extLst>
            </p:cNvPr>
            <p:cNvSpPr>
              <a:spLocks noChangeShapeType="1"/>
            </p:cNvSpPr>
            <p:nvPr/>
          </p:nvSpPr>
          <p:spPr bwMode="auto">
            <a:xfrm>
              <a:off x="1836" y="2251"/>
              <a:ext cx="0" cy="4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517" name="Line 53">
              <a:extLst>
                <a:ext uri="{FF2B5EF4-FFF2-40B4-BE49-F238E27FC236}">
                  <a16:creationId xmlns:a16="http://schemas.microsoft.com/office/drawing/2014/main" id="{FC8B6F81-0EB9-4670-BD03-2A447740217E}"/>
                </a:ext>
              </a:extLst>
            </p:cNvPr>
            <p:cNvSpPr>
              <a:spLocks noChangeShapeType="1"/>
            </p:cNvSpPr>
            <p:nvPr/>
          </p:nvSpPr>
          <p:spPr bwMode="auto">
            <a:xfrm>
              <a:off x="1836" y="2750"/>
              <a:ext cx="0" cy="45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518" name="Line 54">
              <a:extLst>
                <a:ext uri="{FF2B5EF4-FFF2-40B4-BE49-F238E27FC236}">
                  <a16:creationId xmlns:a16="http://schemas.microsoft.com/office/drawing/2014/main" id="{1266F306-26B4-4780-BED6-7AF4B311536A}"/>
                </a:ext>
              </a:extLst>
            </p:cNvPr>
            <p:cNvSpPr>
              <a:spLocks noChangeShapeType="1"/>
            </p:cNvSpPr>
            <p:nvPr/>
          </p:nvSpPr>
          <p:spPr bwMode="auto">
            <a:xfrm>
              <a:off x="657" y="3203"/>
              <a:ext cx="117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519" name="Line 55">
              <a:extLst>
                <a:ext uri="{FF2B5EF4-FFF2-40B4-BE49-F238E27FC236}">
                  <a16:creationId xmlns:a16="http://schemas.microsoft.com/office/drawing/2014/main" id="{CA4AE959-9AE4-45C1-997E-C6C879B004C4}"/>
                </a:ext>
              </a:extLst>
            </p:cNvPr>
            <p:cNvSpPr>
              <a:spLocks noChangeShapeType="1"/>
            </p:cNvSpPr>
            <p:nvPr/>
          </p:nvSpPr>
          <p:spPr bwMode="auto">
            <a:xfrm>
              <a:off x="657" y="2250"/>
              <a:ext cx="117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520" name="Rectangle 56">
              <a:extLst>
                <a:ext uri="{FF2B5EF4-FFF2-40B4-BE49-F238E27FC236}">
                  <a16:creationId xmlns:a16="http://schemas.microsoft.com/office/drawing/2014/main" id="{5801951E-9757-41C8-9648-CEBCBB5B2505}"/>
                </a:ext>
              </a:extLst>
            </p:cNvPr>
            <p:cNvSpPr>
              <a:spLocks noChangeArrowheads="1"/>
            </p:cNvSpPr>
            <p:nvPr/>
          </p:nvSpPr>
          <p:spPr bwMode="auto">
            <a:xfrm>
              <a:off x="1201" y="2160"/>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63521" name="Object 57">
              <a:extLst>
                <a:ext uri="{FF2B5EF4-FFF2-40B4-BE49-F238E27FC236}">
                  <a16:creationId xmlns:a16="http://schemas.microsoft.com/office/drawing/2014/main" id="{6FAC37E7-A10D-4A58-928F-8010F1F47297}"/>
                </a:ext>
              </a:extLst>
            </p:cNvPr>
            <p:cNvGraphicFramePr>
              <a:graphicFrameLocks noChangeAspect="1"/>
            </p:cNvGraphicFramePr>
            <p:nvPr/>
          </p:nvGraphicFramePr>
          <p:xfrm>
            <a:off x="884" y="1933"/>
            <a:ext cx="234" cy="292"/>
          </p:xfrm>
          <a:graphic>
            <a:graphicData uri="http://schemas.openxmlformats.org/presentationml/2006/ole">
              <mc:AlternateContent xmlns:mc="http://schemas.openxmlformats.org/markup-compatibility/2006">
                <mc:Choice xmlns:v="urn:schemas-microsoft-com:vml" Requires="v">
                  <p:oleObj spid="_x0000_s63560" name="公式" r:id="rId16" imgW="114423" imgH="203375" progId="Equation.3">
                    <p:embed/>
                  </p:oleObj>
                </mc:Choice>
                <mc:Fallback>
                  <p:oleObj name="公式" r:id="rId16" imgW="114423" imgH="203375" progId="Equation.3">
                    <p:embed/>
                    <p:pic>
                      <p:nvPicPr>
                        <p:cNvPr id="0" name="Object 5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84" y="1933"/>
                          <a:ext cx="23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3522" name="Text Box 58">
              <a:extLst>
                <a:ext uri="{FF2B5EF4-FFF2-40B4-BE49-F238E27FC236}">
                  <a16:creationId xmlns:a16="http://schemas.microsoft.com/office/drawing/2014/main" id="{72FCD956-C4F9-4570-86BF-F521EBE48E8E}"/>
                </a:ext>
              </a:extLst>
            </p:cNvPr>
            <p:cNvSpPr txBox="1">
              <a:spLocks noChangeArrowheads="1"/>
            </p:cNvSpPr>
            <p:nvPr/>
          </p:nvSpPr>
          <p:spPr bwMode="auto">
            <a:xfrm>
              <a:off x="1292" y="2750"/>
              <a:ext cx="5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-j5</a:t>
              </a:r>
              <a:r>
                <a:rPr lang="en-US" altLang="zh-CN" sz="2800">
                  <a:solidFill>
                    <a:schemeClr val="bg1"/>
                  </a:solidFill>
                  <a:latin typeface="Symbol" panose="05050102010706020507" pitchFamily="18" charset="2"/>
                  <a:ea typeface="宋体" panose="02010600030101010101" pitchFamily="2" charset="-122"/>
                </a:rPr>
                <a:t>W</a:t>
              </a:r>
              <a:endParaRPr lang="en-US" altLang="zh-CN" sz="2800">
                <a:solidFill>
                  <a:srgbClr val="FFFF00"/>
                </a:solidFill>
                <a:latin typeface="Arial" panose="020B0604020202020204" pitchFamily="34" charset="0"/>
                <a:ea typeface="仿宋_GB2312" panose="02010609030101010101" pitchFamily="49" charset="-122"/>
              </a:endParaRPr>
            </a:p>
          </p:txBody>
        </p:sp>
        <p:graphicFrame>
          <p:nvGraphicFramePr>
            <p:cNvPr id="63523" name="Object 59">
              <a:extLst>
                <a:ext uri="{FF2B5EF4-FFF2-40B4-BE49-F238E27FC236}">
                  <a16:creationId xmlns:a16="http://schemas.microsoft.com/office/drawing/2014/main" id="{C4BCB1D1-127E-4BB0-A18D-2E4143D8F86E}"/>
                </a:ext>
              </a:extLst>
            </p:cNvPr>
            <p:cNvGraphicFramePr>
              <a:graphicFrameLocks noChangeAspect="1"/>
            </p:cNvGraphicFramePr>
            <p:nvPr/>
          </p:nvGraphicFramePr>
          <p:xfrm>
            <a:off x="839" y="2659"/>
            <a:ext cx="211" cy="273"/>
          </p:xfrm>
          <a:graphic>
            <a:graphicData uri="http://schemas.openxmlformats.org/presentationml/2006/ole">
              <mc:AlternateContent xmlns:mc="http://schemas.openxmlformats.org/markup-compatibility/2006">
                <mc:Choice xmlns:v="urn:schemas-microsoft-com:vml" Requires="v">
                  <p:oleObj spid="_x0000_s63561" name="公式" r:id="rId18" imgW="164927" imgH="215988" progId="Equation.3">
                    <p:embed/>
                  </p:oleObj>
                </mc:Choice>
                <mc:Fallback>
                  <p:oleObj name="公式" r:id="rId18" imgW="164927" imgH="215988" progId="Equation.3">
                    <p:embed/>
                    <p:pic>
                      <p:nvPicPr>
                        <p:cNvPr id="0" name="Object 5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39" y="2659"/>
                          <a:ext cx="211" cy="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1" name="Group 60">
            <a:extLst>
              <a:ext uri="{FF2B5EF4-FFF2-40B4-BE49-F238E27FC236}">
                <a16:creationId xmlns:a16="http://schemas.microsoft.com/office/drawing/2014/main" id="{D0E03B0E-A3CC-4D8D-8CC5-ECA5FFF56873}"/>
              </a:ext>
            </a:extLst>
          </p:cNvPr>
          <p:cNvGrpSpPr>
            <a:grpSpLocks/>
          </p:cNvGrpSpPr>
          <p:nvPr/>
        </p:nvGrpSpPr>
        <p:grpSpPr bwMode="auto">
          <a:xfrm>
            <a:off x="5867400" y="4221163"/>
            <a:ext cx="2449513" cy="1728787"/>
            <a:chOff x="3696" y="2523"/>
            <a:chExt cx="1543" cy="1108"/>
          </a:xfrm>
        </p:grpSpPr>
        <p:sp>
          <p:nvSpPr>
            <p:cNvPr id="63507" name="Line 61">
              <a:extLst>
                <a:ext uri="{FF2B5EF4-FFF2-40B4-BE49-F238E27FC236}">
                  <a16:creationId xmlns:a16="http://schemas.microsoft.com/office/drawing/2014/main" id="{B2167AB7-3A3A-4782-8EFD-495F90C23887}"/>
                </a:ext>
              </a:extLst>
            </p:cNvPr>
            <p:cNvSpPr>
              <a:spLocks noChangeShapeType="1"/>
            </p:cNvSpPr>
            <p:nvPr/>
          </p:nvSpPr>
          <p:spPr bwMode="auto">
            <a:xfrm>
              <a:off x="3696" y="2523"/>
              <a:ext cx="1271" cy="907"/>
            </a:xfrm>
            <a:prstGeom prst="line">
              <a:avLst/>
            </a:prstGeom>
            <a:noFill/>
            <a:ln w="28575">
              <a:solidFill>
                <a:srgbClr val="66FF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3508" name="Object 62">
              <a:extLst>
                <a:ext uri="{FF2B5EF4-FFF2-40B4-BE49-F238E27FC236}">
                  <a16:creationId xmlns:a16="http://schemas.microsoft.com/office/drawing/2014/main" id="{C813BEA7-BD24-4400-9854-BC3B20FAEE53}"/>
                </a:ext>
              </a:extLst>
            </p:cNvPr>
            <p:cNvGraphicFramePr>
              <a:graphicFrameLocks noChangeAspect="1"/>
            </p:cNvGraphicFramePr>
            <p:nvPr/>
          </p:nvGraphicFramePr>
          <p:xfrm>
            <a:off x="4967" y="3294"/>
            <a:ext cx="272" cy="337"/>
          </p:xfrm>
          <a:graphic>
            <a:graphicData uri="http://schemas.openxmlformats.org/presentationml/2006/ole">
              <mc:AlternateContent xmlns:mc="http://schemas.openxmlformats.org/markup-compatibility/2006">
                <mc:Choice xmlns:v="urn:schemas-microsoft-com:vml" Requires="v">
                  <p:oleObj spid="_x0000_s63562" name="公式" r:id="rId20" imgW="203200" imgH="253825" progId="Equation.3">
                    <p:embed/>
                  </p:oleObj>
                </mc:Choice>
                <mc:Fallback>
                  <p:oleObj name="公式" r:id="rId20" imgW="203200" imgH="253825" progId="Equation.3">
                    <p:embed/>
                    <p:pic>
                      <p:nvPicPr>
                        <p:cNvPr id="0" name="Object 6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967" y="3294"/>
                          <a:ext cx="272" cy="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63504" name="Group 63">
            <a:extLst>
              <a:ext uri="{FF2B5EF4-FFF2-40B4-BE49-F238E27FC236}">
                <a16:creationId xmlns:a16="http://schemas.microsoft.com/office/drawing/2014/main" id="{B5B9B40E-797A-42C9-B54E-26A23242AF0A}"/>
              </a:ext>
            </a:extLst>
          </p:cNvPr>
          <p:cNvGrpSpPr>
            <a:grpSpLocks/>
          </p:cNvGrpSpPr>
          <p:nvPr/>
        </p:nvGrpSpPr>
        <p:grpSpPr bwMode="auto">
          <a:xfrm>
            <a:off x="6588125" y="6446838"/>
            <a:ext cx="792163" cy="366712"/>
            <a:chOff x="4649" y="4020"/>
            <a:chExt cx="499" cy="231"/>
          </a:xfrm>
        </p:grpSpPr>
        <p:pic>
          <p:nvPicPr>
            <p:cNvPr id="63505" name="Picture 64" descr="78900">
              <a:extLst>
                <a:ext uri="{FF2B5EF4-FFF2-40B4-BE49-F238E27FC236}">
                  <a16:creationId xmlns:a16="http://schemas.microsoft.com/office/drawing/2014/main" id="{DDF06980-3AEF-461F-96DD-9F3ED69C2CF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06" name="Text Box 65">
              <a:hlinkClick r:id="" action="ppaction://hlinkshowjump?jump=firstslide"/>
              <a:extLst>
                <a:ext uri="{FF2B5EF4-FFF2-40B4-BE49-F238E27FC236}">
                  <a16:creationId xmlns:a16="http://schemas.microsoft.com/office/drawing/2014/main" id="{48F1E742-7044-4BEA-A2EA-F7B15B85992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10658"/>
                                        </p:tgtEl>
                                        <p:attrNameLst>
                                          <p:attrName>style.visibility</p:attrName>
                                        </p:attrNameLst>
                                      </p:cBhvr>
                                      <p:to>
                                        <p:strVal val="visible"/>
                                      </p:to>
                                    </p:set>
                                    <p:anim calcmode="lin" valueType="num">
                                      <p:cBhvr>
                                        <p:cTn id="7" dur="1000" fill="hold"/>
                                        <p:tgtEl>
                                          <p:spTgt spid="710658"/>
                                        </p:tgtEl>
                                        <p:attrNameLst>
                                          <p:attrName>ppt_w</p:attrName>
                                        </p:attrNameLst>
                                      </p:cBhvr>
                                      <p:tavLst>
                                        <p:tav tm="0">
                                          <p:val>
                                            <p:fltVal val="0"/>
                                          </p:val>
                                        </p:tav>
                                        <p:tav tm="100000">
                                          <p:val>
                                            <p:strVal val="#ppt_w"/>
                                          </p:val>
                                        </p:tav>
                                      </p:tavLst>
                                    </p:anim>
                                    <p:anim calcmode="lin" valueType="num">
                                      <p:cBhvr>
                                        <p:cTn id="8" dur="1000" fill="hold"/>
                                        <p:tgtEl>
                                          <p:spTgt spid="710658"/>
                                        </p:tgtEl>
                                        <p:attrNameLst>
                                          <p:attrName>ppt_h</p:attrName>
                                        </p:attrNameLst>
                                      </p:cBhvr>
                                      <p:tavLst>
                                        <p:tav tm="0">
                                          <p:val>
                                            <p:fltVal val="0"/>
                                          </p:val>
                                        </p:tav>
                                        <p:tav tm="100000">
                                          <p:val>
                                            <p:strVal val="#ppt_h"/>
                                          </p:val>
                                        </p:tav>
                                      </p:tavLst>
                                    </p:anim>
                                    <p:anim calcmode="lin" valueType="num">
                                      <p:cBhvr>
                                        <p:cTn id="9" dur="1000" fill="hold"/>
                                        <p:tgtEl>
                                          <p:spTgt spid="71065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065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linds(horizontal)">
                                      <p:cBhvr>
                                        <p:cTn id="14" dur="500"/>
                                        <p:tgtEl>
                                          <p:spTgt spid="6"/>
                                        </p:tgtEl>
                                      </p:cBhvr>
                                    </p:animEffect>
                                  </p:childTnLst>
                                </p:cTn>
                              </p:par>
                            </p:childTnLst>
                          </p:cTn>
                        </p:par>
                        <p:par>
                          <p:cTn id="15" fill="hold" nodeType="afterGroup">
                            <p:stCondLst>
                              <p:cond delay="1500"/>
                            </p:stCondLst>
                            <p:childTnLst>
                              <p:par>
                                <p:cTn id="16" presetID="22" presetClass="entr" presetSubtype="8" fill="hold" nodeType="afterEffect">
                                  <p:stCondLst>
                                    <p:cond delay="0"/>
                                  </p:stCondLst>
                                  <p:childTnLst>
                                    <p:set>
                                      <p:cBhvr>
                                        <p:cTn id="17" dur="1" fill="hold">
                                          <p:stCondLst>
                                            <p:cond delay="0"/>
                                          </p:stCondLst>
                                        </p:cTn>
                                        <p:tgtEl>
                                          <p:spTgt spid="710659"/>
                                        </p:tgtEl>
                                        <p:attrNameLst>
                                          <p:attrName>style.visibility</p:attrName>
                                        </p:attrNameLst>
                                      </p:cBhvr>
                                      <p:to>
                                        <p:strVal val="visible"/>
                                      </p:to>
                                    </p:set>
                                    <p:animEffect transition="in" filter="wipe(left)">
                                      <p:cBhvr>
                                        <p:cTn id="18" dur="500"/>
                                        <p:tgtEl>
                                          <p:spTgt spid="71065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710660"/>
                                        </p:tgtEl>
                                        <p:attrNameLst>
                                          <p:attrName>style.visibility</p:attrName>
                                        </p:attrNameLst>
                                      </p:cBhvr>
                                      <p:to>
                                        <p:strVal val="visible"/>
                                      </p:to>
                                    </p:set>
                                    <p:anim calcmode="lin" valueType="num">
                                      <p:cBhvr>
                                        <p:cTn id="23" dur="1000" fill="hold"/>
                                        <p:tgtEl>
                                          <p:spTgt spid="710660"/>
                                        </p:tgtEl>
                                        <p:attrNameLst>
                                          <p:attrName>ppt_w</p:attrName>
                                        </p:attrNameLst>
                                      </p:cBhvr>
                                      <p:tavLst>
                                        <p:tav tm="0">
                                          <p:val>
                                            <p:fltVal val="0"/>
                                          </p:val>
                                        </p:tav>
                                        <p:tav tm="100000">
                                          <p:val>
                                            <p:strVal val="#ppt_w"/>
                                          </p:val>
                                        </p:tav>
                                      </p:tavLst>
                                    </p:anim>
                                    <p:anim calcmode="lin" valueType="num">
                                      <p:cBhvr>
                                        <p:cTn id="24" dur="1000" fill="hold"/>
                                        <p:tgtEl>
                                          <p:spTgt spid="710660"/>
                                        </p:tgtEl>
                                        <p:attrNameLst>
                                          <p:attrName>ppt_h</p:attrName>
                                        </p:attrNameLst>
                                      </p:cBhvr>
                                      <p:tavLst>
                                        <p:tav tm="0">
                                          <p:val>
                                            <p:fltVal val="0"/>
                                          </p:val>
                                        </p:tav>
                                        <p:tav tm="100000">
                                          <p:val>
                                            <p:strVal val="#ppt_h"/>
                                          </p:val>
                                        </p:tav>
                                      </p:tavLst>
                                    </p:anim>
                                    <p:anim calcmode="lin" valueType="num">
                                      <p:cBhvr>
                                        <p:cTn id="25" dur="1000" fill="hold"/>
                                        <p:tgtEl>
                                          <p:spTgt spid="71066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71066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710661"/>
                                        </p:tgtEl>
                                        <p:attrNameLst>
                                          <p:attrName>style.visibility</p:attrName>
                                        </p:attrNameLst>
                                      </p:cBhvr>
                                      <p:to>
                                        <p:strVal val="visible"/>
                                      </p:to>
                                    </p:set>
                                    <p:animEffect transition="in" filter="wipe(left)">
                                      <p:cBhvr>
                                        <p:cTn id="31" dur="1000"/>
                                        <p:tgtEl>
                                          <p:spTgt spid="71066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710662"/>
                                        </p:tgtEl>
                                        <p:attrNameLst>
                                          <p:attrName>style.visibility</p:attrName>
                                        </p:attrNameLst>
                                      </p:cBhvr>
                                      <p:to>
                                        <p:strVal val="visible"/>
                                      </p:to>
                                    </p:set>
                                    <p:animEffect transition="in" filter="wipe(left)">
                                      <p:cBhvr>
                                        <p:cTn id="36" dur="2000"/>
                                        <p:tgtEl>
                                          <p:spTgt spid="71066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2" presetClass="entr" presetSubtype="8"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slide(fromLeft)">
                                      <p:cBhvr>
                                        <p:cTn id="41" dur="500"/>
                                        <p:tgtEl>
                                          <p:spTgt spid="8"/>
                                        </p:tgtEl>
                                      </p:cBhvr>
                                    </p:animEffect>
                                  </p:childTnLst>
                                </p:cTn>
                              </p:par>
                            </p:childTnLst>
                          </p:cTn>
                        </p:par>
                        <p:par>
                          <p:cTn id="42" fill="hold" nodeType="afterGroup">
                            <p:stCondLst>
                              <p:cond delay="500"/>
                            </p:stCondLst>
                            <p:childTnLst>
                              <p:par>
                                <p:cTn id="43" presetID="3" presetClass="entr" presetSubtype="10"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1" fill="hold" nodeType="clickEffect">
                                  <p:stCondLst>
                                    <p:cond delay="0"/>
                                  </p:stCondLst>
                                  <p:childTnLst>
                                    <p:set>
                                      <p:cBhvr>
                                        <p:cTn id="49" dur="1" fill="hold">
                                          <p:stCondLst>
                                            <p:cond delay="0"/>
                                          </p:stCondLst>
                                        </p:cTn>
                                        <p:tgtEl>
                                          <p:spTgt spid="710663"/>
                                        </p:tgtEl>
                                        <p:attrNameLst>
                                          <p:attrName>style.visibility</p:attrName>
                                        </p:attrNameLst>
                                      </p:cBhvr>
                                      <p:to>
                                        <p:strVal val="visible"/>
                                      </p:to>
                                    </p:set>
                                    <p:animEffect transition="in" filter="wipe(up)">
                                      <p:cBhvr>
                                        <p:cTn id="50" dur="2000"/>
                                        <p:tgtEl>
                                          <p:spTgt spid="710663"/>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ipe(left)">
                                      <p:cBhvr>
                                        <p:cTn id="55" dur="2000"/>
                                        <p:tgtEl>
                                          <p:spTgt spid="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1"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up)">
                                      <p:cBhvr>
                                        <p:cTn id="60" dur="1000"/>
                                        <p:tgtEl>
                                          <p:spTgt spid="3"/>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1" fill="hold"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up)">
                                      <p:cBhvr>
                                        <p:cTn id="6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58" grpId="0"/>
      <p:bldP spid="71066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Text Box 2">
            <a:extLst>
              <a:ext uri="{FF2B5EF4-FFF2-40B4-BE49-F238E27FC236}">
                <a16:creationId xmlns:a16="http://schemas.microsoft.com/office/drawing/2014/main" id="{FD9F4932-C670-4090-9672-9208F15D2C90}"/>
              </a:ext>
            </a:extLst>
          </p:cNvPr>
          <p:cNvSpPr txBox="1">
            <a:spLocks noChangeArrowheads="1"/>
          </p:cNvSpPr>
          <p:nvPr/>
        </p:nvSpPr>
        <p:spPr bwMode="auto">
          <a:xfrm>
            <a:off x="395288" y="549275"/>
            <a:ext cx="9366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b="1">
                <a:solidFill>
                  <a:schemeClr val="bg1"/>
                </a:solidFill>
                <a:latin typeface="宋体" panose="02010600030101010101" pitchFamily="2" charset="-122"/>
                <a:ea typeface="宋体" panose="02010600030101010101" pitchFamily="2" charset="-122"/>
              </a:rPr>
              <a:t>例</a:t>
            </a:r>
            <a:endParaRPr lang="en-US" altLang="zh-CN">
              <a:solidFill>
                <a:schemeClr val="bg1"/>
              </a:solidFill>
              <a:ea typeface="宋体" panose="02010600030101010101" pitchFamily="2" charset="-122"/>
            </a:endParaRPr>
          </a:p>
        </p:txBody>
      </p:sp>
      <p:graphicFrame>
        <p:nvGraphicFramePr>
          <p:cNvPr id="711683" name="Object 3">
            <a:extLst>
              <a:ext uri="{FF2B5EF4-FFF2-40B4-BE49-F238E27FC236}">
                <a16:creationId xmlns:a16="http://schemas.microsoft.com/office/drawing/2014/main" id="{A538801D-1F7A-4738-A51D-82AEC8464302}"/>
              </a:ext>
            </a:extLst>
          </p:cNvPr>
          <p:cNvGraphicFramePr>
            <a:graphicFrameLocks noChangeAspect="1"/>
          </p:cNvGraphicFramePr>
          <p:nvPr/>
        </p:nvGraphicFramePr>
        <p:xfrm>
          <a:off x="1692275" y="476250"/>
          <a:ext cx="6024563" cy="506413"/>
        </p:xfrm>
        <a:graphic>
          <a:graphicData uri="http://schemas.openxmlformats.org/presentationml/2006/ole">
            <mc:AlternateContent xmlns:mc="http://schemas.openxmlformats.org/markup-compatibility/2006">
              <mc:Choice xmlns:v="urn:schemas-microsoft-com:vml" Requires="v">
                <p:oleObj spid="_x0000_s64572" name="公式" r:id="rId3" imgW="3124151" imgH="228600" progId="Equation.3">
                  <p:embed/>
                </p:oleObj>
              </mc:Choice>
              <mc:Fallback>
                <p:oleObj name="公式" r:id="rId3" imgW="3124151" imgH="2286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476250"/>
                        <a:ext cx="6024563" cy="506413"/>
                      </a:xfrm>
                      <a:prstGeom prst="rect">
                        <a:avLst/>
                      </a:prstGeom>
                      <a:noFill/>
                      <a:ln>
                        <a:noFill/>
                      </a:ln>
                      <a:effectLst/>
                      <a:extLst>
                        <a:ext uri="{909E8E84-426E-40DD-AFC4-6F175D3DCCD1}">
                          <a14:hiddenFill xmlns:a14="http://schemas.microsoft.com/office/drawing/2010/main">
                            <a:solidFill>
                              <a:srgbClr val="0033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4">
            <a:extLst>
              <a:ext uri="{FF2B5EF4-FFF2-40B4-BE49-F238E27FC236}">
                <a16:creationId xmlns:a16="http://schemas.microsoft.com/office/drawing/2014/main" id="{5BDCC08F-F330-4EA4-95F6-CAA99F71AE44}"/>
              </a:ext>
            </a:extLst>
          </p:cNvPr>
          <p:cNvGrpSpPr>
            <a:grpSpLocks/>
          </p:cNvGrpSpPr>
          <p:nvPr/>
        </p:nvGrpSpPr>
        <p:grpSpPr bwMode="auto">
          <a:xfrm>
            <a:off x="2411413" y="1773238"/>
            <a:ext cx="504825" cy="479425"/>
            <a:chOff x="3606" y="1117"/>
            <a:chExt cx="318" cy="302"/>
          </a:xfrm>
        </p:grpSpPr>
        <p:sp>
          <p:nvSpPr>
            <p:cNvPr id="64570" name="Line 5">
              <a:extLst>
                <a:ext uri="{FF2B5EF4-FFF2-40B4-BE49-F238E27FC236}">
                  <a16:creationId xmlns:a16="http://schemas.microsoft.com/office/drawing/2014/main" id="{53C4EAF5-2EB4-4A10-AA22-2B08C0FA6B54}"/>
                </a:ext>
              </a:extLst>
            </p:cNvPr>
            <p:cNvSpPr>
              <a:spLocks noChangeShapeType="1"/>
            </p:cNvSpPr>
            <p:nvPr/>
          </p:nvSpPr>
          <p:spPr bwMode="auto">
            <a:xfrm>
              <a:off x="3606" y="1117"/>
              <a:ext cx="318"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4571" name="Object 6">
              <a:extLst>
                <a:ext uri="{FF2B5EF4-FFF2-40B4-BE49-F238E27FC236}">
                  <a16:creationId xmlns:a16="http://schemas.microsoft.com/office/drawing/2014/main" id="{9FF23F0A-5922-4AF7-8CA7-7A5EACE50775}"/>
                </a:ext>
              </a:extLst>
            </p:cNvPr>
            <p:cNvGraphicFramePr>
              <a:graphicFrameLocks noChangeAspect="1"/>
            </p:cNvGraphicFramePr>
            <p:nvPr/>
          </p:nvGraphicFramePr>
          <p:xfrm>
            <a:off x="3696" y="1146"/>
            <a:ext cx="161" cy="273"/>
          </p:xfrm>
          <a:graphic>
            <a:graphicData uri="http://schemas.openxmlformats.org/presentationml/2006/ole">
              <mc:AlternateContent xmlns:mc="http://schemas.openxmlformats.org/markup-compatibility/2006">
                <mc:Choice xmlns:v="urn:schemas-microsoft-com:vml" Requires="v">
                  <p:oleObj spid="_x0000_s64573" name="公式" r:id="rId5" imgW="114423" imgH="203375" progId="Equation.3">
                    <p:embed/>
                  </p:oleObj>
                </mc:Choice>
                <mc:Fallback>
                  <p:oleObj name="公式" r:id="rId5" imgW="114423" imgH="203375"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6" y="1146"/>
                          <a:ext cx="161"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11687" name="Text Box 7">
            <a:extLst>
              <a:ext uri="{FF2B5EF4-FFF2-40B4-BE49-F238E27FC236}">
                <a16:creationId xmlns:a16="http://schemas.microsoft.com/office/drawing/2014/main" id="{7903382C-4D1A-4D03-9C99-A1BBFC2249DC}"/>
              </a:ext>
            </a:extLst>
          </p:cNvPr>
          <p:cNvSpPr txBox="1">
            <a:spLocks noChangeArrowheads="1"/>
          </p:cNvSpPr>
          <p:nvPr/>
        </p:nvSpPr>
        <p:spPr bwMode="auto">
          <a:xfrm>
            <a:off x="395288" y="3284538"/>
            <a:ext cx="576262"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latin typeface="宋体" panose="02010600030101010101" pitchFamily="2" charset="-122"/>
                <a:ea typeface="宋体" panose="02010600030101010101" pitchFamily="2" charset="-122"/>
              </a:rPr>
              <a:t>解</a:t>
            </a:r>
          </a:p>
        </p:txBody>
      </p:sp>
      <p:graphicFrame>
        <p:nvGraphicFramePr>
          <p:cNvPr id="711688" name="Object 8">
            <a:extLst>
              <a:ext uri="{FF2B5EF4-FFF2-40B4-BE49-F238E27FC236}">
                <a16:creationId xmlns:a16="http://schemas.microsoft.com/office/drawing/2014/main" id="{CF9D5ACA-361A-45A7-B6DA-0338AFE4BAD7}"/>
              </a:ext>
            </a:extLst>
          </p:cNvPr>
          <p:cNvGraphicFramePr>
            <a:graphicFrameLocks noChangeAspect="1"/>
          </p:cNvGraphicFramePr>
          <p:nvPr/>
        </p:nvGraphicFramePr>
        <p:xfrm>
          <a:off x="1331913" y="3213100"/>
          <a:ext cx="4468812" cy="647700"/>
        </p:xfrm>
        <a:graphic>
          <a:graphicData uri="http://schemas.openxmlformats.org/presentationml/2006/ole">
            <mc:AlternateContent xmlns:mc="http://schemas.openxmlformats.org/markup-compatibility/2006">
              <mc:Choice xmlns:v="urn:schemas-microsoft-com:vml" Requires="v">
                <p:oleObj spid="_x0000_s64574" name="公式" r:id="rId7" imgW="2108151" imgH="292056" progId="Equation.3">
                  <p:embed/>
                </p:oleObj>
              </mc:Choice>
              <mc:Fallback>
                <p:oleObj name="公式" r:id="rId7" imgW="2108151" imgH="292056"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1913" y="3213100"/>
                        <a:ext cx="44688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1689" name="Line 9">
            <a:extLst>
              <a:ext uri="{FF2B5EF4-FFF2-40B4-BE49-F238E27FC236}">
                <a16:creationId xmlns:a16="http://schemas.microsoft.com/office/drawing/2014/main" id="{021303A5-CA77-4FE1-86A1-EF988410D40D}"/>
              </a:ext>
            </a:extLst>
          </p:cNvPr>
          <p:cNvSpPr>
            <a:spLocks noChangeShapeType="1"/>
          </p:cNvSpPr>
          <p:nvPr/>
        </p:nvSpPr>
        <p:spPr bwMode="auto">
          <a:xfrm>
            <a:off x="827088" y="4149725"/>
            <a:ext cx="792162"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11690" name="Object 10">
            <a:extLst>
              <a:ext uri="{FF2B5EF4-FFF2-40B4-BE49-F238E27FC236}">
                <a16:creationId xmlns:a16="http://schemas.microsoft.com/office/drawing/2014/main" id="{79A18C08-78F2-4CB7-92C4-2757B489E819}"/>
              </a:ext>
            </a:extLst>
          </p:cNvPr>
          <p:cNvGraphicFramePr>
            <a:graphicFrameLocks noChangeAspect="1"/>
          </p:cNvGraphicFramePr>
          <p:nvPr/>
        </p:nvGraphicFramePr>
        <p:xfrm>
          <a:off x="1763713" y="3933825"/>
          <a:ext cx="5059362" cy="558800"/>
        </p:xfrm>
        <a:graphic>
          <a:graphicData uri="http://schemas.openxmlformats.org/presentationml/2006/ole">
            <mc:AlternateContent xmlns:mc="http://schemas.openxmlformats.org/markup-compatibility/2006">
              <mc:Choice xmlns:v="urn:schemas-microsoft-com:vml" Requires="v">
                <p:oleObj spid="_x0000_s64575" name="公式" r:id="rId9" imgW="2184301" imgH="228600" progId="Equation.3">
                  <p:embed/>
                </p:oleObj>
              </mc:Choice>
              <mc:Fallback>
                <p:oleObj name="公式" r:id="rId9" imgW="2184301" imgH="22860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63713" y="3933825"/>
                        <a:ext cx="5059362"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1691" name="Object 11">
            <a:extLst>
              <a:ext uri="{FF2B5EF4-FFF2-40B4-BE49-F238E27FC236}">
                <a16:creationId xmlns:a16="http://schemas.microsoft.com/office/drawing/2014/main" id="{F2A04006-A85E-4FE4-8883-36B64F35D14C}"/>
              </a:ext>
            </a:extLst>
          </p:cNvPr>
          <p:cNvGraphicFramePr>
            <a:graphicFrameLocks noChangeAspect="1"/>
          </p:cNvGraphicFramePr>
          <p:nvPr/>
        </p:nvGraphicFramePr>
        <p:xfrm>
          <a:off x="1476375" y="4581525"/>
          <a:ext cx="5287963" cy="709613"/>
        </p:xfrm>
        <a:graphic>
          <a:graphicData uri="http://schemas.openxmlformats.org/presentationml/2006/ole">
            <mc:AlternateContent xmlns:mc="http://schemas.openxmlformats.org/markup-compatibility/2006">
              <mc:Choice xmlns:v="urn:schemas-microsoft-com:vml" Requires="v">
                <p:oleObj spid="_x0000_s64576" name="公式" r:id="rId11" imgW="2273473" imgH="292056" progId="Equation.3">
                  <p:embed/>
                </p:oleObj>
              </mc:Choice>
              <mc:Fallback>
                <p:oleObj name="公式" r:id="rId11" imgW="2273473" imgH="292056"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76375" y="4581525"/>
                        <a:ext cx="5287963"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1692" name="Line 12">
            <a:extLst>
              <a:ext uri="{FF2B5EF4-FFF2-40B4-BE49-F238E27FC236}">
                <a16:creationId xmlns:a16="http://schemas.microsoft.com/office/drawing/2014/main" id="{E899C7E0-B3A7-4BD2-AC57-1122652DFCAB}"/>
              </a:ext>
            </a:extLst>
          </p:cNvPr>
          <p:cNvSpPr>
            <a:spLocks noChangeShapeType="1"/>
          </p:cNvSpPr>
          <p:nvPr/>
        </p:nvSpPr>
        <p:spPr bwMode="auto">
          <a:xfrm>
            <a:off x="755650" y="5805488"/>
            <a:ext cx="647700"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11693" name="Object 13">
            <a:extLst>
              <a:ext uri="{FF2B5EF4-FFF2-40B4-BE49-F238E27FC236}">
                <a16:creationId xmlns:a16="http://schemas.microsoft.com/office/drawing/2014/main" id="{B49FF634-432C-4853-AEE6-0A88A50F8081}"/>
              </a:ext>
            </a:extLst>
          </p:cNvPr>
          <p:cNvGraphicFramePr>
            <a:graphicFrameLocks noChangeAspect="1"/>
          </p:cNvGraphicFramePr>
          <p:nvPr/>
        </p:nvGraphicFramePr>
        <p:xfrm>
          <a:off x="1476375" y="5445125"/>
          <a:ext cx="5376863" cy="709613"/>
        </p:xfrm>
        <a:graphic>
          <a:graphicData uri="http://schemas.openxmlformats.org/presentationml/2006/ole">
            <mc:AlternateContent xmlns:mc="http://schemas.openxmlformats.org/markup-compatibility/2006">
              <mc:Choice xmlns:v="urn:schemas-microsoft-com:vml" Requires="v">
                <p:oleObj spid="_x0000_s64577" name="公式" r:id="rId13" imgW="2311351" imgH="292056" progId="Equation.3">
                  <p:embed/>
                </p:oleObj>
              </mc:Choice>
              <mc:Fallback>
                <p:oleObj name="公式" r:id="rId13" imgW="2311351" imgH="292056" progId="Equation.3">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76375" y="5445125"/>
                        <a:ext cx="5376863"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 name="Group 14">
            <a:extLst>
              <a:ext uri="{FF2B5EF4-FFF2-40B4-BE49-F238E27FC236}">
                <a16:creationId xmlns:a16="http://schemas.microsoft.com/office/drawing/2014/main" id="{B78F8985-0E14-4C7B-A87A-1E30C9102837}"/>
              </a:ext>
            </a:extLst>
          </p:cNvPr>
          <p:cNvGrpSpPr>
            <a:grpSpLocks/>
          </p:cNvGrpSpPr>
          <p:nvPr/>
        </p:nvGrpSpPr>
        <p:grpSpPr bwMode="auto">
          <a:xfrm>
            <a:off x="5854700" y="1803400"/>
            <a:ext cx="741363" cy="1622425"/>
            <a:chOff x="3688" y="957"/>
            <a:chExt cx="467" cy="1022"/>
          </a:xfrm>
        </p:grpSpPr>
        <p:sp>
          <p:nvSpPr>
            <p:cNvPr id="64568" name="Line 15">
              <a:extLst>
                <a:ext uri="{FF2B5EF4-FFF2-40B4-BE49-F238E27FC236}">
                  <a16:creationId xmlns:a16="http://schemas.microsoft.com/office/drawing/2014/main" id="{FDB3E737-E2E8-4BAD-8AC4-DA7A41697419}"/>
                </a:ext>
              </a:extLst>
            </p:cNvPr>
            <p:cNvSpPr>
              <a:spLocks noChangeShapeType="1"/>
            </p:cNvSpPr>
            <p:nvPr/>
          </p:nvSpPr>
          <p:spPr bwMode="auto">
            <a:xfrm flipV="1">
              <a:off x="4150" y="1162"/>
              <a:ext cx="0" cy="817"/>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4569" name="Object 16">
              <a:extLst>
                <a:ext uri="{FF2B5EF4-FFF2-40B4-BE49-F238E27FC236}">
                  <a16:creationId xmlns:a16="http://schemas.microsoft.com/office/drawing/2014/main" id="{F089C063-2C81-4168-B668-C220F4ECC60C}"/>
                </a:ext>
              </a:extLst>
            </p:cNvPr>
            <p:cNvGraphicFramePr>
              <a:graphicFrameLocks noChangeAspect="1"/>
            </p:cNvGraphicFramePr>
            <p:nvPr/>
          </p:nvGraphicFramePr>
          <p:xfrm>
            <a:off x="3688" y="957"/>
            <a:ext cx="467" cy="338"/>
          </p:xfrm>
          <a:graphic>
            <a:graphicData uri="http://schemas.openxmlformats.org/presentationml/2006/ole">
              <mc:AlternateContent xmlns:mc="http://schemas.openxmlformats.org/markup-compatibility/2006">
                <mc:Choice xmlns:v="urn:schemas-microsoft-com:vml" Requires="v">
                  <p:oleObj spid="_x0000_s64578" name="公式" r:id="rId15" imgW="355501" imgH="253825" progId="Equation.3">
                    <p:embed/>
                  </p:oleObj>
                </mc:Choice>
                <mc:Fallback>
                  <p:oleObj name="公式" r:id="rId15" imgW="355501" imgH="253825" progId="Equation.3">
                    <p:embed/>
                    <p:pic>
                      <p:nvPicPr>
                        <p:cNvPr id="0" name="Object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88" y="957"/>
                          <a:ext cx="467" cy="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17">
            <a:extLst>
              <a:ext uri="{FF2B5EF4-FFF2-40B4-BE49-F238E27FC236}">
                <a16:creationId xmlns:a16="http://schemas.microsoft.com/office/drawing/2014/main" id="{6EE30094-52CA-4C29-B282-93234D911E35}"/>
              </a:ext>
            </a:extLst>
          </p:cNvPr>
          <p:cNvGrpSpPr>
            <a:grpSpLocks/>
          </p:cNvGrpSpPr>
          <p:nvPr/>
        </p:nvGrpSpPr>
        <p:grpSpPr bwMode="auto">
          <a:xfrm>
            <a:off x="6588125" y="3400425"/>
            <a:ext cx="1525588" cy="460375"/>
            <a:chOff x="4150" y="1963"/>
            <a:chExt cx="961" cy="290"/>
          </a:xfrm>
        </p:grpSpPr>
        <p:sp>
          <p:nvSpPr>
            <p:cNvPr id="64566" name="Line 18">
              <a:extLst>
                <a:ext uri="{FF2B5EF4-FFF2-40B4-BE49-F238E27FC236}">
                  <a16:creationId xmlns:a16="http://schemas.microsoft.com/office/drawing/2014/main" id="{9120CC59-4916-4773-8D14-C1CBC1847CC1}"/>
                </a:ext>
              </a:extLst>
            </p:cNvPr>
            <p:cNvSpPr>
              <a:spLocks noChangeShapeType="1"/>
            </p:cNvSpPr>
            <p:nvPr/>
          </p:nvSpPr>
          <p:spPr bwMode="auto">
            <a:xfrm>
              <a:off x="4150" y="1979"/>
              <a:ext cx="680"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4567" name="Object 19">
              <a:extLst>
                <a:ext uri="{FF2B5EF4-FFF2-40B4-BE49-F238E27FC236}">
                  <a16:creationId xmlns:a16="http://schemas.microsoft.com/office/drawing/2014/main" id="{62874B38-B8D1-4F47-B17C-95C2F793107B}"/>
                </a:ext>
              </a:extLst>
            </p:cNvPr>
            <p:cNvGraphicFramePr>
              <a:graphicFrameLocks noChangeAspect="1"/>
            </p:cNvGraphicFramePr>
            <p:nvPr/>
          </p:nvGraphicFramePr>
          <p:xfrm>
            <a:off x="4724" y="1963"/>
            <a:ext cx="387" cy="290"/>
          </p:xfrm>
          <a:graphic>
            <a:graphicData uri="http://schemas.openxmlformats.org/presentationml/2006/ole">
              <mc:AlternateContent xmlns:mc="http://schemas.openxmlformats.org/markup-compatibility/2006">
                <mc:Choice xmlns:v="urn:schemas-microsoft-com:vml" Requires="v">
                  <p:oleObj spid="_x0000_s64579" name="公式" r:id="rId17" imgW="291977" imgH="215988" progId="Equation.3">
                    <p:embed/>
                  </p:oleObj>
                </mc:Choice>
                <mc:Fallback>
                  <p:oleObj name="公式" r:id="rId17" imgW="291977" imgH="215988" progId="Equation.3">
                    <p:embed/>
                    <p:pic>
                      <p:nvPicPr>
                        <p:cNvPr id="0" name="Object 1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24" y="1963"/>
                          <a:ext cx="387" cy="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20">
            <a:extLst>
              <a:ext uri="{FF2B5EF4-FFF2-40B4-BE49-F238E27FC236}">
                <a16:creationId xmlns:a16="http://schemas.microsoft.com/office/drawing/2014/main" id="{A54980CE-0F6B-4C67-B8C4-47E7A66CA871}"/>
              </a:ext>
            </a:extLst>
          </p:cNvPr>
          <p:cNvGrpSpPr>
            <a:grpSpLocks/>
          </p:cNvGrpSpPr>
          <p:nvPr/>
        </p:nvGrpSpPr>
        <p:grpSpPr bwMode="auto">
          <a:xfrm>
            <a:off x="6588125" y="1095375"/>
            <a:ext cx="733425" cy="1033463"/>
            <a:chOff x="4150" y="511"/>
            <a:chExt cx="462" cy="651"/>
          </a:xfrm>
        </p:grpSpPr>
        <p:sp>
          <p:nvSpPr>
            <p:cNvPr id="64564" name="Line 21">
              <a:extLst>
                <a:ext uri="{FF2B5EF4-FFF2-40B4-BE49-F238E27FC236}">
                  <a16:creationId xmlns:a16="http://schemas.microsoft.com/office/drawing/2014/main" id="{05FF0A24-0C6E-4620-84C6-9BA1CCB42DA1}"/>
                </a:ext>
              </a:extLst>
            </p:cNvPr>
            <p:cNvSpPr>
              <a:spLocks noChangeShapeType="1"/>
            </p:cNvSpPr>
            <p:nvPr/>
          </p:nvSpPr>
          <p:spPr bwMode="auto">
            <a:xfrm flipV="1">
              <a:off x="4150" y="709"/>
              <a:ext cx="0" cy="453"/>
            </a:xfrm>
            <a:prstGeom prst="line">
              <a:avLst/>
            </a:prstGeom>
            <a:noFill/>
            <a:ln w="28575">
              <a:solidFill>
                <a:srgbClr val="66FF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4565" name="Object 22">
              <a:extLst>
                <a:ext uri="{FF2B5EF4-FFF2-40B4-BE49-F238E27FC236}">
                  <a16:creationId xmlns:a16="http://schemas.microsoft.com/office/drawing/2014/main" id="{413ED7B3-4119-46BC-BCAB-0803C4D961EE}"/>
                </a:ext>
              </a:extLst>
            </p:cNvPr>
            <p:cNvGraphicFramePr>
              <a:graphicFrameLocks noChangeAspect="1"/>
            </p:cNvGraphicFramePr>
            <p:nvPr/>
          </p:nvGraphicFramePr>
          <p:xfrm>
            <a:off x="4241" y="511"/>
            <a:ext cx="371" cy="338"/>
          </p:xfrm>
          <a:graphic>
            <a:graphicData uri="http://schemas.openxmlformats.org/presentationml/2006/ole">
              <mc:AlternateContent xmlns:mc="http://schemas.openxmlformats.org/markup-compatibility/2006">
                <mc:Choice xmlns:v="urn:schemas-microsoft-com:vml" Requires="v">
                  <p:oleObj spid="_x0000_s64580" name="公式" r:id="rId19" imgW="279351" imgH="253825" progId="Equation.3">
                    <p:embed/>
                  </p:oleObj>
                </mc:Choice>
                <mc:Fallback>
                  <p:oleObj name="公式" r:id="rId19" imgW="279351" imgH="253825" progId="Equation.3">
                    <p:embed/>
                    <p:pic>
                      <p:nvPicPr>
                        <p:cNvPr id="0" name="Object 2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241" y="511"/>
                          <a:ext cx="371" cy="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 name="Group 23">
            <a:extLst>
              <a:ext uri="{FF2B5EF4-FFF2-40B4-BE49-F238E27FC236}">
                <a16:creationId xmlns:a16="http://schemas.microsoft.com/office/drawing/2014/main" id="{62536442-F643-4CA2-85CF-44F3901585C9}"/>
              </a:ext>
            </a:extLst>
          </p:cNvPr>
          <p:cNvGrpSpPr>
            <a:grpSpLocks/>
          </p:cNvGrpSpPr>
          <p:nvPr/>
        </p:nvGrpSpPr>
        <p:grpSpPr bwMode="auto">
          <a:xfrm>
            <a:off x="6588125" y="2200275"/>
            <a:ext cx="1584325" cy="1225550"/>
            <a:chOff x="4150" y="1207"/>
            <a:chExt cx="998" cy="772"/>
          </a:xfrm>
        </p:grpSpPr>
        <p:sp>
          <p:nvSpPr>
            <p:cNvPr id="64562" name="Line 24">
              <a:extLst>
                <a:ext uri="{FF2B5EF4-FFF2-40B4-BE49-F238E27FC236}">
                  <a16:creationId xmlns:a16="http://schemas.microsoft.com/office/drawing/2014/main" id="{86FA4986-04AF-4559-967F-0B6CA5132C1A}"/>
                </a:ext>
              </a:extLst>
            </p:cNvPr>
            <p:cNvSpPr>
              <a:spLocks noChangeShapeType="1"/>
            </p:cNvSpPr>
            <p:nvPr/>
          </p:nvSpPr>
          <p:spPr bwMode="auto">
            <a:xfrm flipV="1">
              <a:off x="4150" y="1207"/>
              <a:ext cx="590" cy="772"/>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64563" name="Object 25">
              <a:extLst>
                <a:ext uri="{FF2B5EF4-FFF2-40B4-BE49-F238E27FC236}">
                  <a16:creationId xmlns:a16="http://schemas.microsoft.com/office/drawing/2014/main" id="{088787D9-ABAB-4161-8932-99350887DEB1}"/>
                </a:ext>
              </a:extLst>
            </p:cNvPr>
            <p:cNvGraphicFramePr>
              <a:graphicFrameLocks noChangeAspect="1"/>
            </p:cNvGraphicFramePr>
            <p:nvPr/>
          </p:nvGraphicFramePr>
          <p:xfrm>
            <a:off x="4740" y="1227"/>
            <a:ext cx="408" cy="372"/>
          </p:xfrm>
          <a:graphic>
            <a:graphicData uri="http://schemas.openxmlformats.org/presentationml/2006/ole">
              <mc:AlternateContent xmlns:mc="http://schemas.openxmlformats.org/markup-compatibility/2006">
                <mc:Choice xmlns:v="urn:schemas-microsoft-com:vml" Requires="v">
                  <p:oleObj spid="_x0000_s64581" name="公式" r:id="rId21" imgW="279351" imgH="253825" progId="Equation.3">
                    <p:embed/>
                  </p:oleObj>
                </mc:Choice>
                <mc:Fallback>
                  <p:oleObj name="公式" r:id="rId21" imgW="279351" imgH="253825" progId="Equation.3">
                    <p:embed/>
                    <p:pic>
                      <p:nvPicPr>
                        <p:cNvPr id="0" name="Object 2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740" y="1227"/>
                          <a:ext cx="408" cy="3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11706" name="Line 26">
            <a:extLst>
              <a:ext uri="{FF2B5EF4-FFF2-40B4-BE49-F238E27FC236}">
                <a16:creationId xmlns:a16="http://schemas.microsoft.com/office/drawing/2014/main" id="{0FD6DD5B-9FE3-4918-8004-2A5D9AC58B73}"/>
              </a:ext>
            </a:extLst>
          </p:cNvPr>
          <p:cNvSpPr>
            <a:spLocks noChangeShapeType="1"/>
          </p:cNvSpPr>
          <p:nvPr/>
        </p:nvSpPr>
        <p:spPr bwMode="auto">
          <a:xfrm flipV="1">
            <a:off x="6588125" y="1481138"/>
            <a:ext cx="1008063" cy="1944687"/>
          </a:xfrm>
          <a:prstGeom prst="line">
            <a:avLst/>
          </a:prstGeom>
          <a:noFill/>
          <a:ln w="28575">
            <a:solidFill>
              <a:srgbClr val="FFCC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11707" name="Object 27">
            <a:extLst>
              <a:ext uri="{FF2B5EF4-FFF2-40B4-BE49-F238E27FC236}">
                <a16:creationId xmlns:a16="http://schemas.microsoft.com/office/drawing/2014/main" id="{42CC53D8-F1DB-47E7-BBD3-11D35672AE3E}"/>
              </a:ext>
            </a:extLst>
          </p:cNvPr>
          <p:cNvGraphicFramePr>
            <a:graphicFrameLocks noChangeAspect="1"/>
          </p:cNvGraphicFramePr>
          <p:nvPr/>
        </p:nvGraphicFramePr>
        <p:xfrm>
          <a:off x="7667625" y="1455738"/>
          <a:ext cx="587375" cy="534987"/>
        </p:xfrm>
        <a:graphic>
          <a:graphicData uri="http://schemas.openxmlformats.org/presentationml/2006/ole">
            <mc:AlternateContent xmlns:mc="http://schemas.openxmlformats.org/markup-compatibility/2006">
              <mc:Choice xmlns:v="urn:schemas-microsoft-com:vml" Requires="v">
                <p:oleObj spid="_x0000_s64582" name="公式" r:id="rId23" imgW="279351" imgH="253825" progId="Equation.3">
                  <p:embed/>
                </p:oleObj>
              </mc:Choice>
              <mc:Fallback>
                <p:oleObj name="公式" r:id="rId23" imgW="279351" imgH="253825" progId="Equation.3">
                  <p:embed/>
                  <p:pic>
                    <p:nvPicPr>
                      <p:cNvPr id="0" name="Object 2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667625" y="1455738"/>
                        <a:ext cx="587375" cy="534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4530" name="Group 28">
            <a:extLst>
              <a:ext uri="{FF2B5EF4-FFF2-40B4-BE49-F238E27FC236}">
                <a16:creationId xmlns:a16="http://schemas.microsoft.com/office/drawing/2014/main" id="{BB63B02D-0FD6-4936-A3F4-DAD579640CB3}"/>
              </a:ext>
            </a:extLst>
          </p:cNvPr>
          <p:cNvGrpSpPr>
            <a:grpSpLocks/>
          </p:cNvGrpSpPr>
          <p:nvPr/>
        </p:nvGrpSpPr>
        <p:grpSpPr bwMode="auto">
          <a:xfrm>
            <a:off x="8316913" y="6446838"/>
            <a:ext cx="792162" cy="366712"/>
            <a:chOff x="5193" y="4020"/>
            <a:chExt cx="499" cy="231"/>
          </a:xfrm>
        </p:grpSpPr>
        <p:pic>
          <p:nvPicPr>
            <p:cNvPr id="64560" name="Picture 29" descr="78900">
              <a:extLst>
                <a:ext uri="{FF2B5EF4-FFF2-40B4-BE49-F238E27FC236}">
                  <a16:creationId xmlns:a16="http://schemas.microsoft.com/office/drawing/2014/main" id="{2ABF2FB0-B893-474D-99BA-65A2C2D00080}"/>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61" name="Text Box 30">
              <a:hlinkClick r:id="" action="ppaction://hlinkshowjump?jump=nextslide"/>
              <a:extLst>
                <a:ext uri="{FF2B5EF4-FFF2-40B4-BE49-F238E27FC236}">
                  <a16:creationId xmlns:a16="http://schemas.microsoft.com/office/drawing/2014/main" id="{81749DA8-2112-42FC-B299-7BC2C7629A5D}"/>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4531" name="Group 31">
            <a:extLst>
              <a:ext uri="{FF2B5EF4-FFF2-40B4-BE49-F238E27FC236}">
                <a16:creationId xmlns:a16="http://schemas.microsoft.com/office/drawing/2014/main" id="{B0062F75-145A-40F2-9CFD-FD81B6D4ABA3}"/>
              </a:ext>
            </a:extLst>
          </p:cNvPr>
          <p:cNvGrpSpPr>
            <a:grpSpLocks/>
          </p:cNvGrpSpPr>
          <p:nvPr/>
        </p:nvGrpSpPr>
        <p:grpSpPr bwMode="auto">
          <a:xfrm>
            <a:off x="7453313" y="6446838"/>
            <a:ext cx="792162" cy="366712"/>
            <a:chOff x="4649" y="4020"/>
            <a:chExt cx="499" cy="231"/>
          </a:xfrm>
        </p:grpSpPr>
        <p:pic>
          <p:nvPicPr>
            <p:cNvPr id="64558" name="Picture 32" descr="78900">
              <a:extLst>
                <a:ext uri="{FF2B5EF4-FFF2-40B4-BE49-F238E27FC236}">
                  <a16:creationId xmlns:a16="http://schemas.microsoft.com/office/drawing/2014/main" id="{B3B580C0-F851-414A-8416-35E7295856BF}"/>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59" name="Text Box 33">
              <a:hlinkClick r:id="" action="ppaction://hlinkshowjump?jump=previousslide"/>
              <a:extLst>
                <a:ext uri="{FF2B5EF4-FFF2-40B4-BE49-F238E27FC236}">
                  <a16:creationId xmlns:a16="http://schemas.microsoft.com/office/drawing/2014/main" id="{EE6DB3C5-C8A8-487E-ACCA-7529ABB096F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9" name="Group 34">
            <a:extLst>
              <a:ext uri="{FF2B5EF4-FFF2-40B4-BE49-F238E27FC236}">
                <a16:creationId xmlns:a16="http://schemas.microsoft.com/office/drawing/2014/main" id="{7BE7113E-584D-44EC-87BE-A712674E6F5B}"/>
              </a:ext>
            </a:extLst>
          </p:cNvPr>
          <p:cNvGrpSpPr>
            <a:grpSpLocks/>
          </p:cNvGrpSpPr>
          <p:nvPr/>
        </p:nvGrpSpPr>
        <p:grpSpPr bwMode="auto">
          <a:xfrm>
            <a:off x="1187450" y="981075"/>
            <a:ext cx="3598863" cy="2174875"/>
            <a:chOff x="379" y="1797"/>
            <a:chExt cx="2267" cy="1370"/>
          </a:xfrm>
        </p:grpSpPr>
        <p:sp>
          <p:nvSpPr>
            <p:cNvPr id="64536" name="Text Box 35">
              <a:extLst>
                <a:ext uri="{FF2B5EF4-FFF2-40B4-BE49-F238E27FC236}">
                  <a16:creationId xmlns:a16="http://schemas.microsoft.com/office/drawing/2014/main" id="{F84E89D4-A188-4C88-B391-8FEAF62440F4}"/>
                </a:ext>
              </a:extLst>
            </p:cNvPr>
            <p:cNvSpPr txBox="1">
              <a:spLocks noChangeArrowheads="1"/>
            </p:cNvSpPr>
            <p:nvPr/>
          </p:nvSpPr>
          <p:spPr bwMode="auto">
            <a:xfrm>
              <a:off x="1655" y="1797"/>
              <a:ext cx="57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j40</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ea typeface="宋体" panose="02010600030101010101" pitchFamily="2" charset="-122"/>
              </a:endParaRPr>
            </a:p>
          </p:txBody>
        </p:sp>
        <p:sp>
          <p:nvSpPr>
            <p:cNvPr id="64537" name="Text Box 36">
              <a:extLst>
                <a:ext uri="{FF2B5EF4-FFF2-40B4-BE49-F238E27FC236}">
                  <a16:creationId xmlns:a16="http://schemas.microsoft.com/office/drawing/2014/main" id="{1B8F774B-092B-4DC1-BA1C-6E5D93BC3CE9}"/>
                </a:ext>
              </a:extLst>
            </p:cNvPr>
            <p:cNvSpPr txBox="1">
              <a:spLocks noChangeArrowheads="1"/>
            </p:cNvSpPr>
            <p:nvPr/>
          </p:nvSpPr>
          <p:spPr bwMode="auto">
            <a:xfrm>
              <a:off x="1985" y="2432"/>
              <a:ext cx="40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rPr>
                <a:t>X</a:t>
              </a:r>
              <a:r>
                <a:rPr kumimoji="1" lang="en-US" altLang="zh-CN" sz="2800" baseline="-25000">
                  <a:solidFill>
                    <a:schemeClr val="bg1"/>
                  </a:solidFill>
                  <a:ea typeface="宋体" panose="02010600030101010101" pitchFamily="2" charset="-122"/>
                </a:rPr>
                <a:t>L</a:t>
              </a:r>
            </a:p>
          </p:txBody>
        </p:sp>
        <p:sp>
          <p:nvSpPr>
            <p:cNvPr id="64538" name="Text Box 37">
              <a:extLst>
                <a:ext uri="{FF2B5EF4-FFF2-40B4-BE49-F238E27FC236}">
                  <a16:creationId xmlns:a16="http://schemas.microsoft.com/office/drawing/2014/main" id="{FA1A2D24-F8BF-48D0-8954-0CD6B5410CAA}"/>
                </a:ext>
              </a:extLst>
            </p:cNvPr>
            <p:cNvSpPr txBox="1">
              <a:spLocks noChangeArrowheads="1"/>
            </p:cNvSpPr>
            <p:nvPr/>
          </p:nvSpPr>
          <p:spPr bwMode="auto">
            <a:xfrm>
              <a:off x="947" y="1823"/>
              <a:ext cx="5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30</a:t>
              </a:r>
              <a:r>
                <a:rPr kumimoji="1" lang="en-US" altLang="zh-CN" sz="2800">
                  <a:solidFill>
                    <a:schemeClr val="bg1"/>
                  </a:solidFill>
                  <a:latin typeface="Symbol" panose="05050102010706020507" pitchFamily="18" charset="2"/>
                  <a:ea typeface="宋体" panose="02010600030101010101" pitchFamily="2" charset="-122"/>
                </a:rPr>
                <a:t>W</a:t>
              </a:r>
              <a:endParaRPr kumimoji="1" lang="en-US" altLang="zh-CN" sz="2800">
                <a:solidFill>
                  <a:schemeClr val="bg1"/>
                </a:solidFill>
                <a:ea typeface="宋体" panose="02010600030101010101" pitchFamily="2" charset="-122"/>
              </a:endParaRPr>
            </a:p>
          </p:txBody>
        </p:sp>
        <p:sp>
          <p:nvSpPr>
            <p:cNvPr id="64539" name="Line 38">
              <a:extLst>
                <a:ext uri="{FF2B5EF4-FFF2-40B4-BE49-F238E27FC236}">
                  <a16:creationId xmlns:a16="http://schemas.microsoft.com/office/drawing/2014/main" id="{97DCFFDC-E38E-446D-AC79-708810E9B5EA}"/>
                </a:ext>
              </a:extLst>
            </p:cNvPr>
            <p:cNvSpPr>
              <a:spLocks noChangeShapeType="1"/>
            </p:cNvSpPr>
            <p:nvPr/>
          </p:nvSpPr>
          <p:spPr bwMode="auto">
            <a:xfrm flipV="1">
              <a:off x="748" y="2205"/>
              <a:ext cx="81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4540" name="Line 39">
              <a:extLst>
                <a:ext uri="{FF2B5EF4-FFF2-40B4-BE49-F238E27FC236}">
                  <a16:creationId xmlns:a16="http://schemas.microsoft.com/office/drawing/2014/main" id="{AB770FBA-E0C2-45FF-BB60-A7AE1521A4B5}"/>
                </a:ext>
              </a:extLst>
            </p:cNvPr>
            <p:cNvSpPr>
              <a:spLocks noChangeShapeType="1"/>
            </p:cNvSpPr>
            <p:nvPr/>
          </p:nvSpPr>
          <p:spPr bwMode="auto">
            <a:xfrm>
              <a:off x="703" y="3022"/>
              <a:ext cx="167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4541" name="Line 40">
              <a:extLst>
                <a:ext uri="{FF2B5EF4-FFF2-40B4-BE49-F238E27FC236}">
                  <a16:creationId xmlns:a16="http://schemas.microsoft.com/office/drawing/2014/main" id="{2ADC1501-A428-49E1-9280-542F250625BA}"/>
                </a:ext>
              </a:extLst>
            </p:cNvPr>
            <p:cNvSpPr>
              <a:spLocks noChangeShapeType="1"/>
            </p:cNvSpPr>
            <p:nvPr/>
          </p:nvSpPr>
          <p:spPr bwMode="auto">
            <a:xfrm>
              <a:off x="2381" y="2750"/>
              <a:ext cx="0" cy="27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4542" name="Line 41">
              <a:extLst>
                <a:ext uri="{FF2B5EF4-FFF2-40B4-BE49-F238E27FC236}">
                  <a16:creationId xmlns:a16="http://schemas.microsoft.com/office/drawing/2014/main" id="{4A97BC7B-75B0-46FC-9D9B-52C633574CD2}"/>
                </a:ext>
              </a:extLst>
            </p:cNvPr>
            <p:cNvSpPr>
              <a:spLocks noChangeShapeType="1"/>
            </p:cNvSpPr>
            <p:nvPr/>
          </p:nvSpPr>
          <p:spPr bwMode="auto">
            <a:xfrm>
              <a:off x="1973" y="2205"/>
              <a:ext cx="40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4543" name="Line 42">
              <a:extLst>
                <a:ext uri="{FF2B5EF4-FFF2-40B4-BE49-F238E27FC236}">
                  <a16:creationId xmlns:a16="http://schemas.microsoft.com/office/drawing/2014/main" id="{6AD613D9-B6AC-465C-954D-E911E1CEB3CF}"/>
                </a:ext>
              </a:extLst>
            </p:cNvPr>
            <p:cNvSpPr>
              <a:spLocks noChangeShapeType="1"/>
            </p:cNvSpPr>
            <p:nvPr/>
          </p:nvSpPr>
          <p:spPr bwMode="auto">
            <a:xfrm>
              <a:off x="2381" y="2205"/>
              <a:ext cx="0" cy="13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4544" name="Oval 43">
              <a:extLst>
                <a:ext uri="{FF2B5EF4-FFF2-40B4-BE49-F238E27FC236}">
                  <a16:creationId xmlns:a16="http://schemas.microsoft.com/office/drawing/2014/main" id="{53EA1E15-6427-4C13-B126-436E652D1E56}"/>
                </a:ext>
              </a:extLst>
            </p:cNvPr>
            <p:cNvSpPr>
              <a:spLocks noChangeArrowheads="1"/>
            </p:cNvSpPr>
            <p:nvPr/>
          </p:nvSpPr>
          <p:spPr bwMode="auto">
            <a:xfrm>
              <a:off x="657" y="2159"/>
              <a:ext cx="91"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4545" name="Oval 44">
              <a:extLst>
                <a:ext uri="{FF2B5EF4-FFF2-40B4-BE49-F238E27FC236}">
                  <a16:creationId xmlns:a16="http://schemas.microsoft.com/office/drawing/2014/main" id="{270336AF-A875-4B7A-949E-B923CE88FFAE}"/>
                </a:ext>
              </a:extLst>
            </p:cNvPr>
            <p:cNvSpPr>
              <a:spLocks noChangeArrowheads="1"/>
            </p:cNvSpPr>
            <p:nvPr/>
          </p:nvSpPr>
          <p:spPr bwMode="auto">
            <a:xfrm>
              <a:off x="612" y="2976"/>
              <a:ext cx="91" cy="91"/>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4546" name="Text Box 45">
              <a:extLst>
                <a:ext uri="{FF2B5EF4-FFF2-40B4-BE49-F238E27FC236}">
                  <a16:creationId xmlns:a16="http://schemas.microsoft.com/office/drawing/2014/main" id="{25500477-60A4-4982-9D97-276E617870C4}"/>
                </a:ext>
              </a:extLst>
            </p:cNvPr>
            <p:cNvSpPr txBox="1">
              <a:spLocks noChangeArrowheads="1"/>
            </p:cNvSpPr>
            <p:nvPr/>
          </p:nvSpPr>
          <p:spPr bwMode="auto">
            <a:xfrm>
              <a:off x="385" y="2840"/>
              <a:ext cx="2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C</a:t>
              </a:r>
            </a:p>
          </p:txBody>
        </p:sp>
        <p:sp>
          <p:nvSpPr>
            <p:cNvPr id="64547" name="Text Box 46">
              <a:extLst>
                <a:ext uri="{FF2B5EF4-FFF2-40B4-BE49-F238E27FC236}">
                  <a16:creationId xmlns:a16="http://schemas.microsoft.com/office/drawing/2014/main" id="{04DAAA3F-FDB7-456C-A262-D18E196F091F}"/>
                </a:ext>
              </a:extLst>
            </p:cNvPr>
            <p:cNvSpPr txBox="1">
              <a:spLocks noChangeArrowheads="1"/>
            </p:cNvSpPr>
            <p:nvPr/>
          </p:nvSpPr>
          <p:spPr bwMode="auto">
            <a:xfrm>
              <a:off x="2381" y="1979"/>
              <a:ext cx="2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B</a:t>
              </a:r>
            </a:p>
          </p:txBody>
        </p:sp>
        <p:sp>
          <p:nvSpPr>
            <p:cNvPr id="64548" name="Text Box 47">
              <a:extLst>
                <a:ext uri="{FF2B5EF4-FFF2-40B4-BE49-F238E27FC236}">
                  <a16:creationId xmlns:a16="http://schemas.microsoft.com/office/drawing/2014/main" id="{8D53986D-A1D6-4428-8741-D13FCF2E0AB0}"/>
                </a:ext>
              </a:extLst>
            </p:cNvPr>
            <p:cNvSpPr txBox="1">
              <a:spLocks noChangeArrowheads="1"/>
            </p:cNvSpPr>
            <p:nvPr/>
          </p:nvSpPr>
          <p:spPr bwMode="auto">
            <a:xfrm>
              <a:off x="379" y="2024"/>
              <a:ext cx="2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a:t>
              </a:r>
            </a:p>
          </p:txBody>
        </p:sp>
        <p:grpSp>
          <p:nvGrpSpPr>
            <p:cNvPr id="64549" name="Group 48">
              <a:extLst>
                <a:ext uri="{FF2B5EF4-FFF2-40B4-BE49-F238E27FC236}">
                  <a16:creationId xmlns:a16="http://schemas.microsoft.com/office/drawing/2014/main" id="{2F751AAC-CC9F-4A65-963E-F474A847E4CB}"/>
                </a:ext>
              </a:extLst>
            </p:cNvPr>
            <p:cNvGrpSpPr>
              <a:grpSpLocks/>
            </p:cNvGrpSpPr>
            <p:nvPr/>
          </p:nvGrpSpPr>
          <p:grpSpPr bwMode="auto">
            <a:xfrm rot="5400000">
              <a:off x="1927" y="2251"/>
              <a:ext cx="499" cy="590"/>
              <a:chOff x="476" y="663"/>
              <a:chExt cx="771" cy="862"/>
            </a:xfrm>
          </p:grpSpPr>
          <p:sp>
            <p:nvSpPr>
              <p:cNvPr id="64555" name="AutoShape 49">
                <a:extLst>
                  <a:ext uri="{FF2B5EF4-FFF2-40B4-BE49-F238E27FC236}">
                    <a16:creationId xmlns:a16="http://schemas.microsoft.com/office/drawing/2014/main" id="{B2F03876-D1A6-4A21-BB0F-DDFF045B33EF}"/>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4556" name="AutoShape 50">
                <a:extLst>
                  <a:ext uri="{FF2B5EF4-FFF2-40B4-BE49-F238E27FC236}">
                    <a16:creationId xmlns:a16="http://schemas.microsoft.com/office/drawing/2014/main" id="{1D753A95-3D3B-4574-99F7-0222728D081D}"/>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4557" name="AutoShape 51">
                <a:extLst>
                  <a:ext uri="{FF2B5EF4-FFF2-40B4-BE49-F238E27FC236}">
                    <a16:creationId xmlns:a16="http://schemas.microsoft.com/office/drawing/2014/main" id="{D1D985F1-99A0-4601-B8FB-DF9002F5B4B5}"/>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64550" name="Rectangle 52">
              <a:extLst>
                <a:ext uri="{FF2B5EF4-FFF2-40B4-BE49-F238E27FC236}">
                  <a16:creationId xmlns:a16="http://schemas.microsoft.com/office/drawing/2014/main" id="{AD710B34-0D4D-4E07-8324-AA2E40ECC6BE}"/>
                </a:ext>
              </a:extLst>
            </p:cNvPr>
            <p:cNvSpPr>
              <a:spLocks noChangeArrowheads="1"/>
            </p:cNvSpPr>
            <p:nvPr/>
          </p:nvSpPr>
          <p:spPr bwMode="auto">
            <a:xfrm>
              <a:off x="1020" y="2160"/>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64551" name="Group 53">
              <a:extLst>
                <a:ext uri="{FF2B5EF4-FFF2-40B4-BE49-F238E27FC236}">
                  <a16:creationId xmlns:a16="http://schemas.microsoft.com/office/drawing/2014/main" id="{B8430CD9-14E5-4B9F-BF12-BF16EF6DE739}"/>
                </a:ext>
              </a:extLst>
            </p:cNvPr>
            <p:cNvGrpSpPr>
              <a:grpSpLocks/>
            </p:cNvGrpSpPr>
            <p:nvPr/>
          </p:nvGrpSpPr>
          <p:grpSpPr bwMode="auto">
            <a:xfrm>
              <a:off x="1519" y="2115"/>
              <a:ext cx="499" cy="590"/>
              <a:chOff x="476" y="663"/>
              <a:chExt cx="771" cy="862"/>
            </a:xfrm>
          </p:grpSpPr>
          <p:sp>
            <p:nvSpPr>
              <p:cNvPr id="64552" name="AutoShape 54">
                <a:extLst>
                  <a:ext uri="{FF2B5EF4-FFF2-40B4-BE49-F238E27FC236}">
                    <a16:creationId xmlns:a16="http://schemas.microsoft.com/office/drawing/2014/main" id="{CE9452E4-77D8-43A7-9621-C713128A213D}"/>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4553" name="AutoShape 55">
                <a:extLst>
                  <a:ext uri="{FF2B5EF4-FFF2-40B4-BE49-F238E27FC236}">
                    <a16:creationId xmlns:a16="http://schemas.microsoft.com/office/drawing/2014/main" id="{9D73BA4C-BDDA-483D-B165-B97D2547542E}"/>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4554" name="AutoShape 56">
                <a:extLst>
                  <a:ext uri="{FF2B5EF4-FFF2-40B4-BE49-F238E27FC236}">
                    <a16:creationId xmlns:a16="http://schemas.microsoft.com/office/drawing/2014/main" id="{05146040-38F6-47BB-87DC-F477F84BD19D}"/>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64533" name="Group 57">
            <a:extLst>
              <a:ext uri="{FF2B5EF4-FFF2-40B4-BE49-F238E27FC236}">
                <a16:creationId xmlns:a16="http://schemas.microsoft.com/office/drawing/2014/main" id="{F7AA4F82-B813-4ECC-BF6C-0D9FDD47858E}"/>
              </a:ext>
            </a:extLst>
          </p:cNvPr>
          <p:cNvGrpSpPr>
            <a:grpSpLocks/>
          </p:cNvGrpSpPr>
          <p:nvPr/>
        </p:nvGrpSpPr>
        <p:grpSpPr bwMode="auto">
          <a:xfrm>
            <a:off x="6588125" y="6446838"/>
            <a:ext cx="792163" cy="366712"/>
            <a:chOff x="4649" y="4020"/>
            <a:chExt cx="499" cy="231"/>
          </a:xfrm>
        </p:grpSpPr>
        <p:pic>
          <p:nvPicPr>
            <p:cNvPr id="64534" name="Picture 58" descr="78900">
              <a:extLst>
                <a:ext uri="{FF2B5EF4-FFF2-40B4-BE49-F238E27FC236}">
                  <a16:creationId xmlns:a16="http://schemas.microsoft.com/office/drawing/2014/main" id="{407EED0C-7CB5-42FE-B5EC-0CEB3578AD29}"/>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35" name="Text Box 59">
              <a:hlinkClick r:id="" action="ppaction://hlinkshowjump?jump=firstslide"/>
              <a:extLst>
                <a:ext uri="{FF2B5EF4-FFF2-40B4-BE49-F238E27FC236}">
                  <a16:creationId xmlns:a16="http://schemas.microsoft.com/office/drawing/2014/main" id="{D1D3A3B4-15A2-4976-B9A9-90FF4AB09D2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11682"/>
                                        </p:tgtEl>
                                        <p:attrNameLst>
                                          <p:attrName>style.visibility</p:attrName>
                                        </p:attrNameLst>
                                      </p:cBhvr>
                                      <p:to>
                                        <p:strVal val="visible"/>
                                      </p:to>
                                    </p:set>
                                    <p:anim calcmode="lin" valueType="num">
                                      <p:cBhvr>
                                        <p:cTn id="7" dur="1000" fill="hold"/>
                                        <p:tgtEl>
                                          <p:spTgt spid="711682"/>
                                        </p:tgtEl>
                                        <p:attrNameLst>
                                          <p:attrName>ppt_w</p:attrName>
                                        </p:attrNameLst>
                                      </p:cBhvr>
                                      <p:tavLst>
                                        <p:tav tm="0">
                                          <p:val>
                                            <p:fltVal val="0"/>
                                          </p:val>
                                        </p:tav>
                                        <p:tav tm="100000">
                                          <p:val>
                                            <p:strVal val="#ppt_w"/>
                                          </p:val>
                                        </p:tav>
                                      </p:tavLst>
                                    </p:anim>
                                    <p:anim calcmode="lin" valueType="num">
                                      <p:cBhvr>
                                        <p:cTn id="8" dur="1000" fill="hold"/>
                                        <p:tgtEl>
                                          <p:spTgt spid="711682"/>
                                        </p:tgtEl>
                                        <p:attrNameLst>
                                          <p:attrName>ppt_h</p:attrName>
                                        </p:attrNameLst>
                                      </p:cBhvr>
                                      <p:tavLst>
                                        <p:tav tm="0">
                                          <p:val>
                                            <p:fltVal val="0"/>
                                          </p:val>
                                        </p:tav>
                                        <p:tav tm="100000">
                                          <p:val>
                                            <p:strVal val="#ppt_h"/>
                                          </p:val>
                                        </p:tav>
                                      </p:tavLst>
                                    </p:anim>
                                    <p:anim calcmode="lin" valueType="num">
                                      <p:cBhvr>
                                        <p:cTn id="9" dur="1000" fill="hold"/>
                                        <p:tgtEl>
                                          <p:spTgt spid="71168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168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linds(horizontal)">
                                      <p:cBhvr>
                                        <p:cTn id="14" dur="500"/>
                                        <p:tgtEl>
                                          <p:spTgt spid="9"/>
                                        </p:tgtEl>
                                      </p:cBhvr>
                                    </p:animEffect>
                                  </p:childTnLst>
                                </p:cTn>
                              </p:par>
                            </p:childTnLst>
                          </p:cTn>
                        </p:par>
                        <p:par>
                          <p:cTn id="15" fill="hold" nodeType="afterGroup">
                            <p:stCondLst>
                              <p:cond delay="1500"/>
                            </p:stCondLst>
                            <p:childTnLst>
                              <p:par>
                                <p:cTn id="16" presetID="22" presetClass="entr" presetSubtype="8" fill="hold" nodeType="afterEffect">
                                  <p:stCondLst>
                                    <p:cond delay="0"/>
                                  </p:stCondLst>
                                  <p:childTnLst>
                                    <p:set>
                                      <p:cBhvr>
                                        <p:cTn id="17" dur="1" fill="hold">
                                          <p:stCondLst>
                                            <p:cond delay="0"/>
                                          </p:stCondLst>
                                        </p:cTn>
                                        <p:tgtEl>
                                          <p:spTgt spid="711683"/>
                                        </p:tgtEl>
                                        <p:attrNameLst>
                                          <p:attrName>style.visibility</p:attrName>
                                        </p:attrNameLst>
                                      </p:cBhvr>
                                      <p:to>
                                        <p:strVal val="visible"/>
                                      </p:to>
                                    </p:set>
                                    <p:animEffect transition="in" filter="wipe(left)">
                                      <p:cBhvr>
                                        <p:cTn id="18" dur="1000"/>
                                        <p:tgtEl>
                                          <p:spTgt spid="71168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711687"/>
                                        </p:tgtEl>
                                        <p:attrNameLst>
                                          <p:attrName>style.visibility</p:attrName>
                                        </p:attrNameLst>
                                      </p:cBhvr>
                                      <p:to>
                                        <p:strVal val="visible"/>
                                      </p:to>
                                    </p:set>
                                    <p:anim calcmode="lin" valueType="num">
                                      <p:cBhvr>
                                        <p:cTn id="23" dur="1000" fill="hold"/>
                                        <p:tgtEl>
                                          <p:spTgt spid="711687"/>
                                        </p:tgtEl>
                                        <p:attrNameLst>
                                          <p:attrName>ppt_w</p:attrName>
                                        </p:attrNameLst>
                                      </p:cBhvr>
                                      <p:tavLst>
                                        <p:tav tm="0">
                                          <p:val>
                                            <p:fltVal val="0"/>
                                          </p:val>
                                        </p:tav>
                                        <p:tav tm="100000">
                                          <p:val>
                                            <p:strVal val="#ppt_w"/>
                                          </p:val>
                                        </p:tav>
                                      </p:tavLst>
                                    </p:anim>
                                    <p:anim calcmode="lin" valueType="num">
                                      <p:cBhvr>
                                        <p:cTn id="24" dur="1000" fill="hold"/>
                                        <p:tgtEl>
                                          <p:spTgt spid="711687"/>
                                        </p:tgtEl>
                                        <p:attrNameLst>
                                          <p:attrName>ppt_h</p:attrName>
                                        </p:attrNameLst>
                                      </p:cBhvr>
                                      <p:tavLst>
                                        <p:tav tm="0">
                                          <p:val>
                                            <p:fltVal val="0"/>
                                          </p:val>
                                        </p:tav>
                                        <p:tav tm="100000">
                                          <p:val>
                                            <p:strVal val="#ppt_h"/>
                                          </p:val>
                                        </p:tav>
                                      </p:tavLst>
                                    </p:anim>
                                    <p:anim calcmode="lin" valueType="num">
                                      <p:cBhvr>
                                        <p:cTn id="25" dur="1000" fill="hold"/>
                                        <p:tgtEl>
                                          <p:spTgt spid="71168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71168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32"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strVal val="4*#ppt_w"/>
                                          </p:val>
                                        </p:tav>
                                        <p:tav tm="100000">
                                          <p:val>
                                            <p:strVal val="#ppt_w"/>
                                          </p:val>
                                        </p:tav>
                                      </p:tavLst>
                                    </p:anim>
                                    <p:anim calcmode="lin" valueType="num">
                                      <p:cBhvr>
                                        <p:cTn id="32" dur="10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1000"/>
                                        <p:tgtEl>
                                          <p:spTgt spid="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down)">
                                      <p:cBhvr>
                                        <p:cTn id="42" dur="1000"/>
                                        <p:tgtEl>
                                          <p:spTgt spid="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1000"/>
                                        <p:tgtEl>
                                          <p:spTgt spid="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711688"/>
                                        </p:tgtEl>
                                        <p:attrNameLst>
                                          <p:attrName>style.visibility</p:attrName>
                                        </p:attrNameLst>
                                      </p:cBhvr>
                                      <p:to>
                                        <p:strVal val="visible"/>
                                      </p:to>
                                    </p:set>
                                    <p:animEffect transition="in" filter="wipe(left)">
                                      <p:cBhvr>
                                        <p:cTn id="52" dur="2000"/>
                                        <p:tgtEl>
                                          <p:spTgt spid="71168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2" presetClass="entr" presetSubtype="8" fill="hold" nodeType="clickEffect">
                                  <p:stCondLst>
                                    <p:cond delay="0"/>
                                  </p:stCondLst>
                                  <p:childTnLst>
                                    <p:set>
                                      <p:cBhvr>
                                        <p:cTn id="56" dur="1" fill="hold">
                                          <p:stCondLst>
                                            <p:cond delay="0"/>
                                          </p:stCondLst>
                                        </p:cTn>
                                        <p:tgtEl>
                                          <p:spTgt spid="711689"/>
                                        </p:tgtEl>
                                        <p:attrNameLst>
                                          <p:attrName>style.visibility</p:attrName>
                                        </p:attrNameLst>
                                      </p:cBhvr>
                                      <p:to>
                                        <p:strVal val="visible"/>
                                      </p:to>
                                    </p:set>
                                    <p:animEffect transition="in" filter="slide(fromLeft)">
                                      <p:cBhvr>
                                        <p:cTn id="57" dur="500"/>
                                        <p:tgtEl>
                                          <p:spTgt spid="711689"/>
                                        </p:tgtEl>
                                      </p:cBhvr>
                                    </p:animEffect>
                                  </p:childTnLst>
                                </p:cTn>
                              </p:par>
                            </p:childTnLst>
                          </p:cTn>
                        </p:par>
                        <p:par>
                          <p:cTn id="58" fill="hold" nodeType="afterGroup">
                            <p:stCondLst>
                              <p:cond delay="500"/>
                            </p:stCondLst>
                            <p:childTnLst>
                              <p:par>
                                <p:cTn id="59" presetID="22" presetClass="entr" presetSubtype="8" fill="hold" nodeType="afterEffect">
                                  <p:stCondLst>
                                    <p:cond delay="0"/>
                                  </p:stCondLst>
                                  <p:childTnLst>
                                    <p:set>
                                      <p:cBhvr>
                                        <p:cTn id="60" dur="1" fill="hold">
                                          <p:stCondLst>
                                            <p:cond delay="0"/>
                                          </p:stCondLst>
                                        </p:cTn>
                                        <p:tgtEl>
                                          <p:spTgt spid="711690"/>
                                        </p:tgtEl>
                                        <p:attrNameLst>
                                          <p:attrName>style.visibility</p:attrName>
                                        </p:attrNameLst>
                                      </p:cBhvr>
                                      <p:to>
                                        <p:strVal val="visible"/>
                                      </p:to>
                                    </p:set>
                                    <p:animEffect transition="in" filter="wipe(left)">
                                      <p:cBhvr>
                                        <p:cTn id="61" dur="2000"/>
                                        <p:tgtEl>
                                          <p:spTgt spid="711690"/>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4" fill="hold" nodeType="click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down)">
                                      <p:cBhvr>
                                        <p:cTn id="66" dur="1000"/>
                                        <p:tgtEl>
                                          <p:spTgt spid="5"/>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4" fill="hold" nodeType="clickEffect">
                                  <p:stCondLst>
                                    <p:cond delay="0"/>
                                  </p:stCondLst>
                                  <p:childTnLst>
                                    <p:set>
                                      <p:cBhvr>
                                        <p:cTn id="70" dur="1" fill="hold">
                                          <p:stCondLst>
                                            <p:cond delay="0"/>
                                          </p:stCondLst>
                                        </p:cTn>
                                        <p:tgtEl>
                                          <p:spTgt spid="711706"/>
                                        </p:tgtEl>
                                        <p:attrNameLst>
                                          <p:attrName>style.visibility</p:attrName>
                                        </p:attrNameLst>
                                      </p:cBhvr>
                                      <p:to>
                                        <p:strVal val="visible"/>
                                      </p:to>
                                    </p:set>
                                    <p:animEffect transition="in" filter="wipe(down)">
                                      <p:cBhvr>
                                        <p:cTn id="71" dur="500"/>
                                        <p:tgtEl>
                                          <p:spTgt spid="711706"/>
                                        </p:tgtEl>
                                      </p:cBhvr>
                                    </p:animEffect>
                                  </p:childTnLst>
                                </p:cTn>
                              </p:par>
                            </p:childTnLst>
                          </p:cTn>
                        </p:par>
                        <p:par>
                          <p:cTn id="72" fill="hold" nodeType="afterGroup">
                            <p:stCondLst>
                              <p:cond delay="500"/>
                            </p:stCondLst>
                            <p:childTnLst>
                              <p:par>
                                <p:cTn id="73" presetID="12" presetClass="entr" presetSubtype="4" fill="hold" nodeType="afterEffect">
                                  <p:stCondLst>
                                    <p:cond delay="0"/>
                                  </p:stCondLst>
                                  <p:childTnLst>
                                    <p:set>
                                      <p:cBhvr>
                                        <p:cTn id="74" dur="1" fill="hold">
                                          <p:stCondLst>
                                            <p:cond delay="0"/>
                                          </p:stCondLst>
                                        </p:cTn>
                                        <p:tgtEl>
                                          <p:spTgt spid="711707"/>
                                        </p:tgtEl>
                                        <p:attrNameLst>
                                          <p:attrName>style.visibility</p:attrName>
                                        </p:attrNameLst>
                                      </p:cBhvr>
                                      <p:to>
                                        <p:strVal val="visible"/>
                                      </p:to>
                                    </p:set>
                                    <p:animEffect transition="in" filter="slide(fromBottom)">
                                      <p:cBhvr>
                                        <p:cTn id="75" dur="500"/>
                                        <p:tgtEl>
                                          <p:spTgt spid="711707"/>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22" presetClass="entr" presetSubtype="8" fill="hold" nodeType="clickEffect">
                                  <p:stCondLst>
                                    <p:cond delay="0"/>
                                  </p:stCondLst>
                                  <p:childTnLst>
                                    <p:set>
                                      <p:cBhvr>
                                        <p:cTn id="79" dur="1" fill="hold">
                                          <p:stCondLst>
                                            <p:cond delay="0"/>
                                          </p:stCondLst>
                                        </p:cTn>
                                        <p:tgtEl>
                                          <p:spTgt spid="711691"/>
                                        </p:tgtEl>
                                        <p:attrNameLst>
                                          <p:attrName>style.visibility</p:attrName>
                                        </p:attrNameLst>
                                      </p:cBhvr>
                                      <p:to>
                                        <p:strVal val="visible"/>
                                      </p:to>
                                    </p:set>
                                    <p:animEffect transition="in" filter="wipe(left)">
                                      <p:cBhvr>
                                        <p:cTn id="80" dur="2000"/>
                                        <p:tgtEl>
                                          <p:spTgt spid="711691"/>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2" presetClass="entr" presetSubtype="8" fill="hold" nodeType="clickEffect">
                                  <p:stCondLst>
                                    <p:cond delay="0"/>
                                  </p:stCondLst>
                                  <p:childTnLst>
                                    <p:set>
                                      <p:cBhvr>
                                        <p:cTn id="84" dur="1" fill="hold">
                                          <p:stCondLst>
                                            <p:cond delay="0"/>
                                          </p:stCondLst>
                                        </p:cTn>
                                        <p:tgtEl>
                                          <p:spTgt spid="711692"/>
                                        </p:tgtEl>
                                        <p:attrNameLst>
                                          <p:attrName>style.visibility</p:attrName>
                                        </p:attrNameLst>
                                      </p:cBhvr>
                                      <p:to>
                                        <p:strVal val="visible"/>
                                      </p:to>
                                    </p:set>
                                    <p:animEffect transition="in" filter="slide(fromLeft)">
                                      <p:cBhvr>
                                        <p:cTn id="85" dur="500"/>
                                        <p:tgtEl>
                                          <p:spTgt spid="711692"/>
                                        </p:tgtEl>
                                      </p:cBhvr>
                                    </p:animEffect>
                                  </p:childTnLst>
                                </p:cTn>
                              </p:par>
                            </p:childTnLst>
                          </p:cTn>
                        </p:par>
                        <p:par>
                          <p:cTn id="86" fill="hold" nodeType="afterGroup">
                            <p:stCondLst>
                              <p:cond delay="500"/>
                            </p:stCondLst>
                            <p:childTnLst>
                              <p:par>
                                <p:cTn id="87" presetID="22" presetClass="entr" presetSubtype="8" fill="hold" nodeType="afterEffect">
                                  <p:stCondLst>
                                    <p:cond delay="0"/>
                                  </p:stCondLst>
                                  <p:childTnLst>
                                    <p:set>
                                      <p:cBhvr>
                                        <p:cTn id="88" dur="1" fill="hold">
                                          <p:stCondLst>
                                            <p:cond delay="0"/>
                                          </p:stCondLst>
                                        </p:cTn>
                                        <p:tgtEl>
                                          <p:spTgt spid="711693"/>
                                        </p:tgtEl>
                                        <p:attrNameLst>
                                          <p:attrName>style.visibility</p:attrName>
                                        </p:attrNameLst>
                                      </p:cBhvr>
                                      <p:to>
                                        <p:strVal val="visible"/>
                                      </p:to>
                                    </p:set>
                                    <p:animEffect transition="in" filter="wipe(left)">
                                      <p:cBhvr>
                                        <p:cTn id="89" dur="2000"/>
                                        <p:tgtEl>
                                          <p:spTgt spid="711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2" grpId="0"/>
      <p:bldP spid="71168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a:extLst>
              <a:ext uri="{FF2B5EF4-FFF2-40B4-BE49-F238E27FC236}">
                <a16:creationId xmlns:a16="http://schemas.microsoft.com/office/drawing/2014/main" id="{555F8B00-D2A3-489D-A0AB-CB7D60EDCAE3}"/>
              </a:ext>
            </a:extLst>
          </p:cNvPr>
          <p:cNvSpPr txBox="1">
            <a:spLocks noChangeArrowheads="1"/>
          </p:cNvSpPr>
          <p:nvPr/>
        </p:nvSpPr>
        <p:spPr bwMode="auto">
          <a:xfrm>
            <a:off x="539750" y="549275"/>
            <a:ext cx="3744913" cy="608013"/>
          </a:xfrm>
          <a:prstGeom prst="rect">
            <a:avLst/>
          </a:prstGeom>
          <a:noFill/>
          <a:ln w="28575">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2. </a:t>
            </a:r>
            <a:r>
              <a:rPr kumimoji="1" lang="en-US" altLang="zh-CN" i="1">
                <a:solidFill>
                  <a:schemeClr val="bg1"/>
                </a:solidFill>
                <a:ea typeface="楷体_GB2312" panose="02010609030101010101" pitchFamily="49" charset="-122"/>
              </a:rPr>
              <a:t>RLC</a:t>
            </a:r>
            <a:r>
              <a:rPr kumimoji="1" lang="zh-CN" altLang="en-US" b="1">
                <a:solidFill>
                  <a:schemeClr val="bg1"/>
                </a:solidFill>
                <a:latin typeface="楷体_GB2312" panose="02010609030101010101" pitchFamily="49" charset="-122"/>
                <a:ea typeface="楷体_GB2312" panose="02010609030101010101" pitchFamily="49" charset="-122"/>
              </a:rPr>
              <a:t>并联电路</a:t>
            </a:r>
          </a:p>
        </p:txBody>
      </p:sp>
      <p:sp>
        <p:nvSpPr>
          <p:cNvPr id="698371" name="Text Box 3">
            <a:extLst>
              <a:ext uri="{FF2B5EF4-FFF2-40B4-BE49-F238E27FC236}">
                <a16:creationId xmlns:a16="http://schemas.microsoft.com/office/drawing/2014/main" id="{1B359D3B-954A-4993-963B-D417A6373496}"/>
              </a:ext>
            </a:extLst>
          </p:cNvPr>
          <p:cNvSpPr txBox="1">
            <a:spLocks noChangeArrowheads="1"/>
          </p:cNvSpPr>
          <p:nvPr/>
        </p:nvSpPr>
        <p:spPr bwMode="auto">
          <a:xfrm>
            <a:off x="539750" y="3429000"/>
            <a:ext cx="16097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由</a:t>
            </a:r>
            <a:r>
              <a:rPr kumimoji="1" lang="en-US" altLang="zh-CN" sz="2800">
                <a:solidFill>
                  <a:srgbClr val="FFFF00"/>
                </a:solidFill>
                <a:ea typeface="宋体" panose="02010600030101010101" pitchFamily="2" charset="-122"/>
              </a:rPr>
              <a:t>KCL</a:t>
            </a:r>
            <a:r>
              <a:rPr kumimoji="1" lang="zh-CN" altLang="en-US" sz="2800" b="1">
                <a:solidFill>
                  <a:srgbClr val="FFFF00"/>
                </a:solidFill>
                <a:ea typeface="宋体" panose="02010600030101010101" pitchFamily="2" charset="-122"/>
              </a:rPr>
              <a:t>：</a:t>
            </a:r>
          </a:p>
        </p:txBody>
      </p:sp>
      <p:sp>
        <p:nvSpPr>
          <p:cNvPr id="698372" name="AutoShape 4">
            <a:extLst>
              <a:ext uri="{FF2B5EF4-FFF2-40B4-BE49-F238E27FC236}">
                <a16:creationId xmlns:a16="http://schemas.microsoft.com/office/drawing/2014/main" id="{8F50BF76-C2D7-4119-9A25-F0126CE19CB6}"/>
              </a:ext>
            </a:extLst>
          </p:cNvPr>
          <p:cNvSpPr>
            <a:spLocks noChangeArrowheads="1"/>
          </p:cNvSpPr>
          <p:nvPr/>
        </p:nvSpPr>
        <p:spPr bwMode="auto">
          <a:xfrm>
            <a:off x="4211638" y="2349500"/>
            <a:ext cx="647700" cy="215900"/>
          </a:xfrm>
          <a:prstGeom prst="rightArrow">
            <a:avLst>
              <a:gd name="adj1" fmla="val 50000"/>
              <a:gd name="adj2" fmla="val 75000"/>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698373" name="Object 5">
            <a:extLst>
              <a:ext uri="{FF2B5EF4-FFF2-40B4-BE49-F238E27FC236}">
                <a16:creationId xmlns:a16="http://schemas.microsoft.com/office/drawing/2014/main" id="{9392C714-2B49-4804-B572-D2053D2BA5E6}"/>
              </a:ext>
            </a:extLst>
          </p:cNvPr>
          <p:cNvGraphicFramePr>
            <a:graphicFrameLocks noChangeAspect="1"/>
          </p:cNvGraphicFramePr>
          <p:nvPr/>
        </p:nvGraphicFramePr>
        <p:xfrm>
          <a:off x="1908175" y="3141663"/>
          <a:ext cx="2603500" cy="806450"/>
        </p:xfrm>
        <a:graphic>
          <a:graphicData uri="http://schemas.openxmlformats.org/presentationml/2006/ole">
            <mc:AlternateContent xmlns:mc="http://schemas.openxmlformats.org/markup-compatibility/2006">
              <mc:Choice xmlns:v="urn:schemas-microsoft-com:vml" Requires="v">
                <p:oleObj spid="_x0000_s65620" name="公式" r:id="rId3" imgW="1054273" imgH="317675" progId="Equation.3">
                  <p:embed/>
                </p:oleObj>
              </mc:Choice>
              <mc:Fallback>
                <p:oleObj name="公式" r:id="rId3" imgW="1054273" imgH="317675"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3141663"/>
                        <a:ext cx="2603500" cy="806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8374" name="Object 6">
            <a:extLst>
              <a:ext uri="{FF2B5EF4-FFF2-40B4-BE49-F238E27FC236}">
                <a16:creationId xmlns:a16="http://schemas.microsoft.com/office/drawing/2014/main" id="{3AA447B3-F8CB-4A39-9E9A-EEE714783383}"/>
              </a:ext>
            </a:extLst>
          </p:cNvPr>
          <p:cNvGraphicFramePr>
            <a:graphicFrameLocks noChangeAspect="1"/>
          </p:cNvGraphicFramePr>
          <p:nvPr/>
        </p:nvGraphicFramePr>
        <p:xfrm>
          <a:off x="4427538" y="3141663"/>
          <a:ext cx="3959225" cy="1066800"/>
        </p:xfrm>
        <a:graphic>
          <a:graphicData uri="http://schemas.openxmlformats.org/presentationml/2006/ole">
            <mc:AlternateContent xmlns:mc="http://schemas.openxmlformats.org/markup-compatibility/2006">
              <mc:Choice xmlns:v="urn:schemas-microsoft-com:vml" Requires="v">
                <p:oleObj spid="_x0000_s65621" name="公式" r:id="rId5" imgW="1663873" imgH="457200" progId="Equation.3">
                  <p:embed/>
                </p:oleObj>
              </mc:Choice>
              <mc:Fallback>
                <p:oleObj name="公式" r:id="rId5" imgW="1663873" imgH="4572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3141663"/>
                        <a:ext cx="3959225"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8375" name="Object 7">
            <a:extLst>
              <a:ext uri="{FF2B5EF4-FFF2-40B4-BE49-F238E27FC236}">
                <a16:creationId xmlns:a16="http://schemas.microsoft.com/office/drawing/2014/main" id="{B119ABE9-469A-4B74-9425-445519EBC044}"/>
              </a:ext>
            </a:extLst>
          </p:cNvPr>
          <p:cNvGraphicFramePr>
            <a:graphicFrameLocks noChangeAspect="1"/>
          </p:cNvGraphicFramePr>
          <p:nvPr/>
        </p:nvGraphicFramePr>
        <p:xfrm>
          <a:off x="395288" y="4005263"/>
          <a:ext cx="3092450" cy="935037"/>
        </p:xfrm>
        <a:graphic>
          <a:graphicData uri="http://schemas.openxmlformats.org/presentationml/2006/ole">
            <mc:AlternateContent xmlns:mc="http://schemas.openxmlformats.org/markup-compatibility/2006">
              <mc:Choice xmlns:v="urn:schemas-microsoft-com:vml" Requires="v">
                <p:oleObj spid="_x0000_s65622" name="公式" r:id="rId7" imgW="1536823" imgH="457200" progId="Equation.3">
                  <p:embed/>
                </p:oleObj>
              </mc:Choice>
              <mc:Fallback>
                <p:oleObj name="公式" r:id="rId7" imgW="1536823" imgH="4572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288" y="4005263"/>
                        <a:ext cx="3092450" cy="935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8376" name="Object 8">
            <a:extLst>
              <a:ext uri="{FF2B5EF4-FFF2-40B4-BE49-F238E27FC236}">
                <a16:creationId xmlns:a16="http://schemas.microsoft.com/office/drawing/2014/main" id="{01384EE8-FAA9-45C4-9DCF-559A6C69EEE2}"/>
              </a:ext>
            </a:extLst>
          </p:cNvPr>
          <p:cNvGraphicFramePr>
            <a:graphicFrameLocks noChangeAspect="1"/>
          </p:cNvGraphicFramePr>
          <p:nvPr/>
        </p:nvGraphicFramePr>
        <p:xfrm>
          <a:off x="3419475" y="4005263"/>
          <a:ext cx="2989263" cy="776287"/>
        </p:xfrm>
        <a:graphic>
          <a:graphicData uri="http://schemas.openxmlformats.org/presentationml/2006/ole">
            <mc:AlternateContent xmlns:mc="http://schemas.openxmlformats.org/markup-compatibility/2006">
              <mc:Choice xmlns:v="urn:schemas-microsoft-com:vml" Requires="v">
                <p:oleObj spid="_x0000_s65623" name="公式" r:id="rId9" imgW="1397148" imgH="355512" progId="Equation.3">
                  <p:embed/>
                </p:oleObj>
              </mc:Choice>
              <mc:Fallback>
                <p:oleObj name="公式" r:id="rId9" imgW="1397148" imgH="355512"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19475" y="4005263"/>
                        <a:ext cx="2989263" cy="776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8377" name="Object 9">
            <a:extLst>
              <a:ext uri="{FF2B5EF4-FFF2-40B4-BE49-F238E27FC236}">
                <a16:creationId xmlns:a16="http://schemas.microsoft.com/office/drawing/2014/main" id="{699A535F-6DF2-4690-87A2-14F1374F5A39}"/>
              </a:ext>
            </a:extLst>
          </p:cNvPr>
          <p:cNvGraphicFramePr>
            <a:graphicFrameLocks noChangeAspect="1"/>
          </p:cNvGraphicFramePr>
          <p:nvPr/>
        </p:nvGraphicFramePr>
        <p:xfrm>
          <a:off x="6443663" y="4005263"/>
          <a:ext cx="1925637" cy="749300"/>
        </p:xfrm>
        <a:graphic>
          <a:graphicData uri="http://schemas.openxmlformats.org/presentationml/2006/ole">
            <mc:AlternateContent xmlns:mc="http://schemas.openxmlformats.org/markup-compatibility/2006">
              <mc:Choice xmlns:v="urn:schemas-microsoft-com:vml" Requires="v">
                <p:oleObj spid="_x0000_s65624" name="公式" r:id="rId11" imgW="927223" imgH="355512" progId="Equation.3">
                  <p:embed/>
                </p:oleObj>
              </mc:Choice>
              <mc:Fallback>
                <p:oleObj name="公式" r:id="rId11" imgW="927223" imgH="355512"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43663" y="4005263"/>
                        <a:ext cx="1925637"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8378" name="Object 10">
            <a:extLst>
              <a:ext uri="{FF2B5EF4-FFF2-40B4-BE49-F238E27FC236}">
                <a16:creationId xmlns:a16="http://schemas.microsoft.com/office/drawing/2014/main" id="{8CE63F17-C8DC-4F1A-A76A-69F8AE394D83}"/>
              </a:ext>
            </a:extLst>
          </p:cNvPr>
          <p:cNvGraphicFramePr>
            <a:graphicFrameLocks noChangeAspect="1"/>
          </p:cNvGraphicFramePr>
          <p:nvPr/>
        </p:nvGraphicFramePr>
        <p:xfrm>
          <a:off x="611188" y="5013325"/>
          <a:ext cx="7735887" cy="1171575"/>
        </p:xfrm>
        <a:graphic>
          <a:graphicData uri="http://schemas.openxmlformats.org/presentationml/2006/ole">
            <mc:AlternateContent xmlns:mc="http://schemas.openxmlformats.org/markup-compatibility/2006">
              <mc:Choice xmlns:v="urn:schemas-microsoft-com:vml" Requires="v">
                <p:oleObj spid="_x0000_s65625" name="公式" r:id="rId13" imgW="3035374" imgH="457200" progId="Equation.3">
                  <p:embed/>
                </p:oleObj>
              </mc:Choice>
              <mc:Fallback>
                <p:oleObj name="公式" r:id="rId13" imgW="3035374" imgH="457200" progId="Equation.3">
                  <p:embed/>
                  <p:pic>
                    <p:nvPicPr>
                      <p:cNvPr id="0"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1188" y="5013325"/>
                        <a:ext cx="7735887" cy="1171575"/>
                      </a:xfrm>
                      <a:prstGeom prst="rect">
                        <a:avLst/>
                      </a:prstGeom>
                      <a:gradFill rotWithShape="1">
                        <a:gsLst>
                          <a:gs pos="0">
                            <a:srgbClr val="0099FF"/>
                          </a:gs>
                          <a:gs pos="50000">
                            <a:srgbClr val="FFFFFF"/>
                          </a:gs>
                          <a:gs pos="100000">
                            <a:srgbClr val="00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oleObj>
              </mc:Fallback>
            </mc:AlternateContent>
          </a:graphicData>
        </a:graphic>
      </p:graphicFrame>
      <p:grpSp>
        <p:nvGrpSpPr>
          <p:cNvPr id="65547" name="Group 11">
            <a:extLst>
              <a:ext uri="{FF2B5EF4-FFF2-40B4-BE49-F238E27FC236}">
                <a16:creationId xmlns:a16="http://schemas.microsoft.com/office/drawing/2014/main" id="{A6EBAF2E-47F2-49A9-8921-6F499102553B}"/>
              </a:ext>
            </a:extLst>
          </p:cNvPr>
          <p:cNvGrpSpPr>
            <a:grpSpLocks/>
          </p:cNvGrpSpPr>
          <p:nvPr/>
        </p:nvGrpSpPr>
        <p:grpSpPr bwMode="auto">
          <a:xfrm>
            <a:off x="8316913" y="6446838"/>
            <a:ext cx="792162" cy="366712"/>
            <a:chOff x="5193" y="4020"/>
            <a:chExt cx="499" cy="231"/>
          </a:xfrm>
        </p:grpSpPr>
        <p:pic>
          <p:nvPicPr>
            <p:cNvPr id="65618" name="Picture 12" descr="78900">
              <a:extLst>
                <a:ext uri="{FF2B5EF4-FFF2-40B4-BE49-F238E27FC236}">
                  <a16:creationId xmlns:a16="http://schemas.microsoft.com/office/drawing/2014/main" id="{51247E1F-74E9-4434-87D5-801F2B61749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619" name="Text Box 13">
              <a:hlinkClick r:id="" action="ppaction://hlinkshowjump?jump=nextslide"/>
              <a:extLst>
                <a:ext uri="{FF2B5EF4-FFF2-40B4-BE49-F238E27FC236}">
                  <a16:creationId xmlns:a16="http://schemas.microsoft.com/office/drawing/2014/main" id="{E7C61E12-B2BD-49AD-8C9E-CEBFC4CE0654}"/>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5548" name="Group 14">
            <a:extLst>
              <a:ext uri="{FF2B5EF4-FFF2-40B4-BE49-F238E27FC236}">
                <a16:creationId xmlns:a16="http://schemas.microsoft.com/office/drawing/2014/main" id="{CE2984C5-71DF-44E7-930B-6D39AAD1BE8A}"/>
              </a:ext>
            </a:extLst>
          </p:cNvPr>
          <p:cNvGrpSpPr>
            <a:grpSpLocks/>
          </p:cNvGrpSpPr>
          <p:nvPr/>
        </p:nvGrpSpPr>
        <p:grpSpPr bwMode="auto">
          <a:xfrm>
            <a:off x="7453313" y="6446838"/>
            <a:ext cx="792162" cy="366712"/>
            <a:chOff x="4649" y="4020"/>
            <a:chExt cx="499" cy="231"/>
          </a:xfrm>
        </p:grpSpPr>
        <p:pic>
          <p:nvPicPr>
            <p:cNvPr id="65616" name="Picture 15" descr="78900">
              <a:extLst>
                <a:ext uri="{FF2B5EF4-FFF2-40B4-BE49-F238E27FC236}">
                  <a16:creationId xmlns:a16="http://schemas.microsoft.com/office/drawing/2014/main" id="{513646FF-4F5D-480C-88A5-CB202D92515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617" name="Text Box 16">
              <a:hlinkClick r:id="" action="ppaction://hlinkshowjump?jump=previousslide"/>
              <a:extLst>
                <a:ext uri="{FF2B5EF4-FFF2-40B4-BE49-F238E27FC236}">
                  <a16:creationId xmlns:a16="http://schemas.microsoft.com/office/drawing/2014/main" id="{609938BC-F3EF-42D7-A633-7CD348126B7B}"/>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7">
            <a:extLst>
              <a:ext uri="{FF2B5EF4-FFF2-40B4-BE49-F238E27FC236}">
                <a16:creationId xmlns:a16="http://schemas.microsoft.com/office/drawing/2014/main" id="{EB42D161-C7ED-40DF-8763-12B8DF95AABA}"/>
              </a:ext>
            </a:extLst>
          </p:cNvPr>
          <p:cNvGrpSpPr>
            <a:grpSpLocks/>
          </p:cNvGrpSpPr>
          <p:nvPr/>
        </p:nvGrpSpPr>
        <p:grpSpPr bwMode="auto">
          <a:xfrm>
            <a:off x="755650" y="1052513"/>
            <a:ext cx="3417888" cy="2052637"/>
            <a:chOff x="2787" y="1706"/>
            <a:chExt cx="2153" cy="1293"/>
          </a:xfrm>
        </p:grpSpPr>
        <p:sp>
          <p:nvSpPr>
            <p:cNvPr id="65585" name="Text Box 18">
              <a:extLst>
                <a:ext uri="{FF2B5EF4-FFF2-40B4-BE49-F238E27FC236}">
                  <a16:creationId xmlns:a16="http://schemas.microsoft.com/office/drawing/2014/main" id="{05502B07-B6A6-4579-B161-C8C7D2837219}"/>
                </a:ext>
              </a:extLst>
            </p:cNvPr>
            <p:cNvSpPr txBox="1">
              <a:spLocks noChangeArrowheads="1"/>
            </p:cNvSpPr>
            <p:nvPr/>
          </p:nvSpPr>
          <p:spPr bwMode="auto">
            <a:xfrm>
              <a:off x="3152" y="1706"/>
              <a:ext cx="1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p>
          </p:txBody>
        </p:sp>
        <p:sp>
          <p:nvSpPr>
            <p:cNvPr id="65586" name="Freeform 19">
              <a:extLst>
                <a:ext uri="{FF2B5EF4-FFF2-40B4-BE49-F238E27FC236}">
                  <a16:creationId xmlns:a16="http://schemas.microsoft.com/office/drawing/2014/main" id="{EB768693-EE50-4D91-B3B9-DE7140759576}"/>
                </a:ext>
              </a:extLst>
            </p:cNvPr>
            <p:cNvSpPr>
              <a:spLocks noChangeArrowheads="1"/>
            </p:cNvSpPr>
            <p:nvPr/>
          </p:nvSpPr>
          <p:spPr bwMode="auto">
            <a:xfrm>
              <a:off x="4558" y="2024"/>
              <a:ext cx="1" cy="448"/>
            </a:xfrm>
            <a:custGeom>
              <a:avLst/>
              <a:gdLst>
                <a:gd name="T0" fmla="*/ 0 w 1"/>
                <a:gd name="T1" fmla="*/ 0 h 448"/>
                <a:gd name="T2" fmla="*/ 0 w 1"/>
                <a:gd name="T3" fmla="*/ 22 h 448"/>
                <a:gd name="T4" fmla="*/ 0 w 1"/>
                <a:gd name="T5" fmla="*/ 448 h 448"/>
                <a:gd name="T6" fmla="*/ 0 60000 65536"/>
                <a:gd name="T7" fmla="*/ 0 60000 65536"/>
                <a:gd name="T8" fmla="*/ 0 60000 65536"/>
                <a:gd name="T9" fmla="*/ 0 w 1"/>
                <a:gd name="T10" fmla="*/ 0 h 448"/>
                <a:gd name="T11" fmla="*/ 1 w 1"/>
                <a:gd name="T12" fmla="*/ 448 h 448"/>
              </a:gdLst>
              <a:ahLst/>
              <a:cxnLst>
                <a:cxn ang="T6">
                  <a:pos x="T0" y="T1"/>
                </a:cxn>
                <a:cxn ang="T7">
                  <a:pos x="T2" y="T3"/>
                </a:cxn>
                <a:cxn ang="T8">
                  <a:pos x="T4" y="T5"/>
                </a:cxn>
              </a:cxnLst>
              <a:rect l="T9" t="T10" r="T11" b="T12"/>
              <a:pathLst>
                <a:path w="1" h="448">
                  <a:moveTo>
                    <a:pt x="0" y="0"/>
                  </a:moveTo>
                  <a:lnTo>
                    <a:pt x="0" y="22"/>
                  </a:lnTo>
                  <a:lnTo>
                    <a:pt x="0" y="448"/>
                  </a:lnTo>
                </a:path>
              </a:pathLst>
            </a:custGeom>
            <a:solidFill>
              <a:srgbClr val="FFFFFF"/>
            </a:solidFill>
            <a:ln w="28575" cmpd="sng">
              <a:solidFill>
                <a:srgbClr val="FFCC00"/>
              </a:solidFill>
              <a:round/>
              <a:headEnd/>
              <a:tailEnd/>
            </a:ln>
          </p:spPr>
          <p:txBody>
            <a:bodyPr/>
            <a:lstStyle/>
            <a:p>
              <a:endParaRPr lang="zh-CN" altLang="en-US"/>
            </a:p>
          </p:txBody>
        </p:sp>
        <p:sp>
          <p:nvSpPr>
            <p:cNvPr id="65587" name="Freeform 20">
              <a:extLst>
                <a:ext uri="{FF2B5EF4-FFF2-40B4-BE49-F238E27FC236}">
                  <a16:creationId xmlns:a16="http://schemas.microsoft.com/office/drawing/2014/main" id="{DD633DB9-1E5A-4BEE-A3F9-2F2461B18F3F}"/>
                </a:ext>
              </a:extLst>
            </p:cNvPr>
            <p:cNvSpPr>
              <a:spLocks noChangeArrowheads="1"/>
            </p:cNvSpPr>
            <p:nvPr/>
          </p:nvSpPr>
          <p:spPr bwMode="auto">
            <a:xfrm>
              <a:off x="4557" y="2568"/>
              <a:ext cx="1" cy="388"/>
            </a:xfrm>
            <a:custGeom>
              <a:avLst/>
              <a:gdLst>
                <a:gd name="T0" fmla="*/ 0 w 1"/>
                <a:gd name="T1" fmla="*/ 0 h 388"/>
                <a:gd name="T2" fmla="*/ 1 w 1"/>
                <a:gd name="T3" fmla="*/ 388 h 388"/>
                <a:gd name="T4" fmla="*/ 1 w 1"/>
                <a:gd name="T5" fmla="*/ 382 h 388"/>
                <a:gd name="T6" fmla="*/ 0 60000 65536"/>
                <a:gd name="T7" fmla="*/ 0 60000 65536"/>
                <a:gd name="T8" fmla="*/ 0 60000 65536"/>
                <a:gd name="T9" fmla="*/ 0 w 1"/>
                <a:gd name="T10" fmla="*/ 0 h 388"/>
                <a:gd name="T11" fmla="*/ 1 w 1"/>
                <a:gd name="T12" fmla="*/ 388 h 388"/>
              </a:gdLst>
              <a:ahLst/>
              <a:cxnLst>
                <a:cxn ang="T6">
                  <a:pos x="T0" y="T1"/>
                </a:cxn>
                <a:cxn ang="T7">
                  <a:pos x="T2" y="T3"/>
                </a:cxn>
                <a:cxn ang="T8">
                  <a:pos x="T4" y="T5"/>
                </a:cxn>
              </a:cxnLst>
              <a:rect l="T9" t="T10" r="T11" b="T12"/>
              <a:pathLst>
                <a:path w="1" h="388">
                  <a:moveTo>
                    <a:pt x="0" y="0"/>
                  </a:moveTo>
                  <a:lnTo>
                    <a:pt x="1" y="388"/>
                  </a:lnTo>
                  <a:lnTo>
                    <a:pt x="1" y="382"/>
                  </a:lnTo>
                </a:path>
              </a:pathLst>
            </a:custGeom>
            <a:solidFill>
              <a:srgbClr val="FFFFFF"/>
            </a:solidFill>
            <a:ln w="28575" cmpd="sng">
              <a:solidFill>
                <a:srgbClr val="FFCC00"/>
              </a:solidFill>
              <a:round/>
              <a:headEnd/>
              <a:tailEnd/>
            </a:ln>
          </p:spPr>
          <p:txBody>
            <a:bodyPr/>
            <a:lstStyle/>
            <a:p>
              <a:endParaRPr lang="zh-CN" altLang="en-US"/>
            </a:p>
          </p:txBody>
        </p:sp>
        <p:sp>
          <p:nvSpPr>
            <p:cNvPr id="65588" name="Freeform 21">
              <a:extLst>
                <a:ext uri="{FF2B5EF4-FFF2-40B4-BE49-F238E27FC236}">
                  <a16:creationId xmlns:a16="http://schemas.microsoft.com/office/drawing/2014/main" id="{E62879DC-8A1D-48CB-8B79-401F31054A12}"/>
                </a:ext>
              </a:extLst>
            </p:cNvPr>
            <p:cNvSpPr>
              <a:spLocks/>
            </p:cNvSpPr>
            <p:nvPr/>
          </p:nvSpPr>
          <p:spPr bwMode="auto">
            <a:xfrm>
              <a:off x="3040" y="2970"/>
              <a:ext cx="1518" cy="6"/>
            </a:xfrm>
            <a:custGeom>
              <a:avLst/>
              <a:gdLst>
                <a:gd name="T0" fmla="*/ 1518 w 1518"/>
                <a:gd name="T1" fmla="*/ 6 h 6"/>
                <a:gd name="T2" fmla="*/ 0 w 1518"/>
                <a:gd name="T3" fmla="*/ 0 h 6"/>
                <a:gd name="T4" fmla="*/ 0 60000 65536"/>
                <a:gd name="T5" fmla="*/ 0 60000 65536"/>
                <a:gd name="T6" fmla="*/ 0 w 1518"/>
                <a:gd name="T7" fmla="*/ 0 h 6"/>
                <a:gd name="T8" fmla="*/ 1518 w 1518"/>
                <a:gd name="T9" fmla="*/ 6 h 6"/>
              </a:gdLst>
              <a:ahLst/>
              <a:cxnLst>
                <a:cxn ang="T4">
                  <a:pos x="T0" y="T1"/>
                </a:cxn>
                <a:cxn ang="T5">
                  <a:pos x="T2" y="T3"/>
                </a:cxn>
              </a:cxnLst>
              <a:rect l="T6" t="T7" r="T8" b="T9"/>
              <a:pathLst>
                <a:path w="1518" h="6">
                  <a:moveTo>
                    <a:pt x="1518" y="6"/>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89" name="Text Box 22">
              <a:extLst>
                <a:ext uri="{FF2B5EF4-FFF2-40B4-BE49-F238E27FC236}">
                  <a16:creationId xmlns:a16="http://schemas.microsoft.com/office/drawing/2014/main" id="{0FB6C743-A4D7-4C88-BCFC-804B0CDA1A3C}"/>
                </a:ext>
              </a:extLst>
            </p:cNvPr>
            <p:cNvSpPr txBox="1">
              <a:spLocks noChangeArrowheads="1"/>
            </p:cNvSpPr>
            <p:nvPr/>
          </p:nvSpPr>
          <p:spPr bwMode="auto">
            <a:xfrm>
              <a:off x="3742" y="2387"/>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L</a:t>
              </a:r>
            </a:p>
          </p:txBody>
        </p:sp>
        <p:sp>
          <p:nvSpPr>
            <p:cNvPr id="65590" name="Text Box 23">
              <a:extLst>
                <a:ext uri="{FF2B5EF4-FFF2-40B4-BE49-F238E27FC236}">
                  <a16:creationId xmlns:a16="http://schemas.microsoft.com/office/drawing/2014/main" id="{39E048C7-ABA4-49C1-8F0D-9483A8ED6D63}"/>
                </a:ext>
              </a:extLst>
            </p:cNvPr>
            <p:cNvSpPr txBox="1">
              <a:spLocks noChangeArrowheads="1"/>
            </p:cNvSpPr>
            <p:nvPr/>
          </p:nvSpPr>
          <p:spPr bwMode="auto">
            <a:xfrm>
              <a:off x="4195" y="2387"/>
              <a:ext cx="2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C</a:t>
              </a:r>
            </a:p>
          </p:txBody>
        </p:sp>
        <p:sp>
          <p:nvSpPr>
            <p:cNvPr id="65591" name="Text Box 24">
              <a:extLst>
                <a:ext uri="{FF2B5EF4-FFF2-40B4-BE49-F238E27FC236}">
                  <a16:creationId xmlns:a16="http://schemas.microsoft.com/office/drawing/2014/main" id="{FC3A946B-EDC7-4376-BEE4-8A2198C80919}"/>
                </a:ext>
              </a:extLst>
            </p:cNvPr>
            <p:cNvSpPr txBox="1">
              <a:spLocks noChangeArrowheads="1"/>
            </p:cNvSpPr>
            <p:nvPr/>
          </p:nvSpPr>
          <p:spPr bwMode="auto">
            <a:xfrm>
              <a:off x="3198" y="2341"/>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65592" name="Text Box 25">
              <a:extLst>
                <a:ext uri="{FF2B5EF4-FFF2-40B4-BE49-F238E27FC236}">
                  <a16:creationId xmlns:a16="http://schemas.microsoft.com/office/drawing/2014/main" id="{C840981F-4985-4DCE-80D3-06A3C393B854}"/>
                </a:ext>
              </a:extLst>
            </p:cNvPr>
            <p:cNvSpPr txBox="1">
              <a:spLocks noChangeArrowheads="1"/>
            </p:cNvSpPr>
            <p:nvPr/>
          </p:nvSpPr>
          <p:spPr bwMode="auto">
            <a:xfrm>
              <a:off x="2787" y="2278"/>
              <a:ext cx="3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u</a:t>
              </a:r>
            </a:p>
          </p:txBody>
        </p:sp>
        <p:sp>
          <p:nvSpPr>
            <p:cNvPr id="65593" name="Text Box 26">
              <a:extLst>
                <a:ext uri="{FF2B5EF4-FFF2-40B4-BE49-F238E27FC236}">
                  <a16:creationId xmlns:a16="http://schemas.microsoft.com/office/drawing/2014/main" id="{56D43791-B57D-4F08-A468-4DA8C487DD57}"/>
                </a:ext>
              </a:extLst>
            </p:cNvPr>
            <p:cNvSpPr txBox="1">
              <a:spLocks noChangeArrowheads="1"/>
            </p:cNvSpPr>
            <p:nvPr/>
          </p:nvSpPr>
          <p:spPr bwMode="auto">
            <a:xfrm>
              <a:off x="4105" y="2069"/>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i="1" baseline="-25000">
                  <a:solidFill>
                    <a:schemeClr val="bg1"/>
                  </a:solidFill>
                  <a:ea typeface="宋体" panose="02010600030101010101" pitchFamily="2" charset="-122"/>
                </a:rPr>
                <a:t>L</a:t>
              </a:r>
              <a:endParaRPr kumimoji="1" lang="en-US" altLang="zh-CN" sz="2800" i="1">
                <a:solidFill>
                  <a:schemeClr val="bg1"/>
                </a:solidFill>
                <a:ea typeface="宋体" panose="02010600030101010101" pitchFamily="2" charset="-122"/>
              </a:endParaRPr>
            </a:p>
          </p:txBody>
        </p:sp>
        <p:sp>
          <p:nvSpPr>
            <p:cNvPr id="65594" name="Text Box 27">
              <a:extLst>
                <a:ext uri="{FF2B5EF4-FFF2-40B4-BE49-F238E27FC236}">
                  <a16:creationId xmlns:a16="http://schemas.microsoft.com/office/drawing/2014/main" id="{639EC378-D754-464F-AB9C-EC9A146B0D6B}"/>
                </a:ext>
              </a:extLst>
            </p:cNvPr>
            <p:cNvSpPr txBox="1">
              <a:spLocks noChangeArrowheads="1"/>
            </p:cNvSpPr>
            <p:nvPr/>
          </p:nvSpPr>
          <p:spPr bwMode="auto">
            <a:xfrm>
              <a:off x="4604" y="2024"/>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C</a:t>
              </a:r>
              <a:endParaRPr kumimoji="1" lang="en-US" altLang="zh-CN" sz="2800" i="1">
                <a:solidFill>
                  <a:schemeClr val="bg1"/>
                </a:solidFill>
                <a:ea typeface="宋体" panose="02010600030101010101" pitchFamily="2" charset="-122"/>
              </a:endParaRPr>
            </a:p>
          </p:txBody>
        </p:sp>
        <p:sp>
          <p:nvSpPr>
            <p:cNvPr id="65595" name="Line 28">
              <a:extLst>
                <a:ext uri="{FF2B5EF4-FFF2-40B4-BE49-F238E27FC236}">
                  <a16:creationId xmlns:a16="http://schemas.microsoft.com/office/drawing/2014/main" id="{C01AA583-2C69-404A-B658-2DBA903E72D8}"/>
                </a:ext>
              </a:extLst>
            </p:cNvPr>
            <p:cNvSpPr>
              <a:spLocks noChangeShapeType="1"/>
            </p:cNvSpPr>
            <p:nvPr/>
          </p:nvSpPr>
          <p:spPr bwMode="auto">
            <a:xfrm>
              <a:off x="3107" y="2069"/>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96" name="Text Box 29">
              <a:extLst>
                <a:ext uri="{FF2B5EF4-FFF2-40B4-BE49-F238E27FC236}">
                  <a16:creationId xmlns:a16="http://schemas.microsoft.com/office/drawing/2014/main" id="{E8411E26-E968-452E-B112-DC2B4ADB5E0C}"/>
                </a:ext>
              </a:extLst>
            </p:cNvPr>
            <p:cNvSpPr txBox="1">
              <a:spLocks noChangeArrowheads="1"/>
            </p:cNvSpPr>
            <p:nvPr/>
          </p:nvSpPr>
          <p:spPr bwMode="auto">
            <a:xfrm>
              <a:off x="2842" y="1990"/>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5597" name="Text Box 30">
              <a:extLst>
                <a:ext uri="{FF2B5EF4-FFF2-40B4-BE49-F238E27FC236}">
                  <a16:creationId xmlns:a16="http://schemas.microsoft.com/office/drawing/2014/main" id="{F3078833-8CE5-4A40-9B78-F4ECD2DC4AA8}"/>
                </a:ext>
              </a:extLst>
            </p:cNvPr>
            <p:cNvSpPr txBox="1">
              <a:spLocks noChangeArrowheads="1"/>
            </p:cNvSpPr>
            <p:nvPr/>
          </p:nvSpPr>
          <p:spPr bwMode="auto">
            <a:xfrm>
              <a:off x="2835" y="261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5598" name="Freeform 31">
              <a:extLst>
                <a:ext uri="{FF2B5EF4-FFF2-40B4-BE49-F238E27FC236}">
                  <a16:creationId xmlns:a16="http://schemas.microsoft.com/office/drawing/2014/main" id="{6EB89F31-B1C2-4304-A911-F76A945A1736}"/>
                </a:ext>
              </a:extLst>
            </p:cNvPr>
            <p:cNvSpPr>
              <a:spLocks/>
            </p:cNvSpPr>
            <p:nvPr/>
          </p:nvSpPr>
          <p:spPr bwMode="auto">
            <a:xfrm>
              <a:off x="3016" y="2024"/>
              <a:ext cx="1554" cy="6"/>
            </a:xfrm>
            <a:custGeom>
              <a:avLst/>
              <a:gdLst>
                <a:gd name="T0" fmla="*/ 1554 w 1554"/>
                <a:gd name="T1" fmla="*/ 6 h 6"/>
                <a:gd name="T2" fmla="*/ 0 w 1554"/>
                <a:gd name="T3" fmla="*/ 0 h 6"/>
                <a:gd name="T4" fmla="*/ 0 60000 65536"/>
                <a:gd name="T5" fmla="*/ 0 60000 65536"/>
                <a:gd name="T6" fmla="*/ 0 w 1554"/>
                <a:gd name="T7" fmla="*/ 0 h 6"/>
                <a:gd name="T8" fmla="*/ 1554 w 1554"/>
                <a:gd name="T9" fmla="*/ 6 h 6"/>
              </a:gdLst>
              <a:ahLst/>
              <a:cxnLst>
                <a:cxn ang="T4">
                  <a:pos x="T0" y="T1"/>
                </a:cxn>
                <a:cxn ang="T5">
                  <a:pos x="T2" y="T3"/>
                </a:cxn>
              </a:cxnLst>
              <a:rect l="T6" t="T7" r="T8" b="T9"/>
              <a:pathLst>
                <a:path w="1554" h="6">
                  <a:moveTo>
                    <a:pt x="1554" y="6"/>
                  </a:moveTo>
                  <a:lnTo>
                    <a:pt x="0" y="0"/>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99" name="Oval 32">
              <a:extLst>
                <a:ext uri="{FF2B5EF4-FFF2-40B4-BE49-F238E27FC236}">
                  <a16:creationId xmlns:a16="http://schemas.microsoft.com/office/drawing/2014/main" id="{FB7DFA2D-5044-486E-91FF-7453E0C87C10}"/>
                </a:ext>
              </a:extLst>
            </p:cNvPr>
            <p:cNvSpPr>
              <a:spLocks noChangeArrowheads="1"/>
            </p:cNvSpPr>
            <p:nvPr/>
          </p:nvSpPr>
          <p:spPr bwMode="auto">
            <a:xfrm>
              <a:off x="2971" y="2931"/>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5600" name="Oval 33">
              <a:extLst>
                <a:ext uri="{FF2B5EF4-FFF2-40B4-BE49-F238E27FC236}">
                  <a16:creationId xmlns:a16="http://schemas.microsoft.com/office/drawing/2014/main" id="{B160E453-83D6-4FA9-885E-FC5EFCC7E5C8}"/>
                </a:ext>
              </a:extLst>
            </p:cNvPr>
            <p:cNvSpPr>
              <a:spLocks noChangeArrowheads="1"/>
            </p:cNvSpPr>
            <p:nvPr/>
          </p:nvSpPr>
          <p:spPr bwMode="auto">
            <a:xfrm>
              <a:off x="2971" y="1979"/>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5601" name="Freeform 34">
              <a:extLst>
                <a:ext uri="{FF2B5EF4-FFF2-40B4-BE49-F238E27FC236}">
                  <a16:creationId xmlns:a16="http://schemas.microsoft.com/office/drawing/2014/main" id="{CF649B39-93D4-445C-8E5A-E5A26EB146B0}"/>
                </a:ext>
              </a:extLst>
            </p:cNvPr>
            <p:cNvSpPr>
              <a:spLocks/>
            </p:cNvSpPr>
            <p:nvPr/>
          </p:nvSpPr>
          <p:spPr bwMode="auto">
            <a:xfrm>
              <a:off x="3524" y="2024"/>
              <a:ext cx="45" cy="947"/>
            </a:xfrm>
            <a:custGeom>
              <a:avLst/>
              <a:gdLst>
                <a:gd name="T0" fmla="*/ 0 w 1"/>
                <a:gd name="T1" fmla="*/ 0 h 312"/>
                <a:gd name="T2" fmla="*/ 0 w 1"/>
                <a:gd name="T3" fmla="*/ 26477 h 312"/>
                <a:gd name="T4" fmla="*/ 0 60000 65536"/>
                <a:gd name="T5" fmla="*/ 0 60000 65536"/>
                <a:gd name="T6" fmla="*/ 0 w 1"/>
                <a:gd name="T7" fmla="*/ 0 h 312"/>
                <a:gd name="T8" fmla="*/ 1 w 1"/>
                <a:gd name="T9" fmla="*/ 312 h 312"/>
              </a:gdLst>
              <a:ahLst/>
              <a:cxnLst>
                <a:cxn ang="T4">
                  <a:pos x="T0" y="T1"/>
                </a:cxn>
                <a:cxn ang="T5">
                  <a:pos x="T2" y="T3"/>
                </a:cxn>
              </a:cxnLst>
              <a:rect l="T6" t="T7" r="T8" b="T9"/>
              <a:pathLst>
                <a:path w="1" h="312">
                  <a:moveTo>
                    <a:pt x="0" y="0"/>
                  </a:moveTo>
                  <a:lnTo>
                    <a:pt x="0" y="312"/>
                  </a:lnTo>
                </a:path>
              </a:pathLst>
            </a:custGeom>
            <a:noFill/>
            <a:ln w="28575" cap="flat" cmpd="sng">
              <a:solidFill>
                <a:srgbClr val="FFCC00"/>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602" name="Freeform 35">
              <a:extLst>
                <a:ext uri="{FF2B5EF4-FFF2-40B4-BE49-F238E27FC236}">
                  <a16:creationId xmlns:a16="http://schemas.microsoft.com/office/drawing/2014/main" id="{70860B03-817A-49C8-989D-B08B9BEC94E7}"/>
                </a:ext>
              </a:extLst>
            </p:cNvPr>
            <p:cNvSpPr>
              <a:spLocks/>
            </p:cNvSpPr>
            <p:nvPr/>
          </p:nvSpPr>
          <p:spPr bwMode="auto">
            <a:xfrm>
              <a:off x="4014" y="2026"/>
              <a:ext cx="1" cy="270"/>
            </a:xfrm>
            <a:custGeom>
              <a:avLst/>
              <a:gdLst>
                <a:gd name="T0" fmla="*/ 0 w 1"/>
                <a:gd name="T1" fmla="*/ 0 h 270"/>
                <a:gd name="T2" fmla="*/ 1 w 1"/>
                <a:gd name="T3" fmla="*/ 270 h 270"/>
                <a:gd name="T4" fmla="*/ 0 60000 65536"/>
                <a:gd name="T5" fmla="*/ 0 60000 65536"/>
                <a:gd name="T6" fmla="*/ 0 w 1"/>
                <a:gd name="T7" fmla="*/ 0 h 270"/>
                <a:gd name="T8" fmla="*/ 1 w 1"/>
                <a:gd name="T9" fmla="*/ 270 h 270"/>
              </a:gdLst>
              <a:ahLst/>
              <a:cxnLst>
                <a:cxn ang="T4">
                  <a:pos x="T0" y="T1"/>
                </a:cxn>
                <a:cxn ang="T5">
                  <a:pos x="T2" y="T3"/>
                </a:cxn>
              </a:cxnLst>
              <a:rect l="T6" t="T7" r="T8" b="T9"/>
              <a:pathLst>
                <a:path w="1" h="270">
                  <a:moveTo>
                    <a:pt x="0" y="0"/>
                  </a:moveTo>
                  <a:lnTo>
                    <a:pt x="1" y="270"/>
                  </a:lnTo>
                </a:path>
              </a:pathLst>
            </a:custGeom>
            <a:noFill/>
            <a:ln w="28575" cap="flat" cmpd="sng">
              <a:solidFill>
                <a:srgbClr val="FFCC00"/>
              </a:solidFill>
              <a:prstDash val="solid"/>
              <a:round/>
              <a:headEnd type="oval"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603" name="Freeform 36">
              <a:extLst>
                <a:ext uri="{FF2B5EF4-FFF2-40B4-BE49-F238E27FC236}">
                  <a16:creationId xmlns:a16="http://schemas.microsoft.com/office/drawing/2014/main" id="{0020C314-2005-4ABB-81AA-F1C39FAC0F59}"/>
                </a:ext>
              </a:extLst>
            </p:cNvPr>
            <p:cNvSpPr>
              <a:spLocks/>
            </p:cNvSpPr>
            <p:nvPr/>
          </p:nvSpPr>
          <p:spPr bwMode="auto">
            <a:xfrm>
              <a:off x="4014" y="2704"/>
              <a:ext cx="1" cy="264"/>
            </a:xfrm>
            <a:custGeom>
              <a:avLst/>
              <a:gdLst>
                <a:gd name="T0" fmla="*/ 0 w 1"/>
                <a:gd name="T1" fmla="*/ 0 h 264"/>
                <a:gd name="T2" fmla="*/ 0 w 1"/>
                <a:gd name="T3" fmla="*/ 264 h 264"/>
                <a:gd name="T4" fmla="*/ 0 60000 65536"/>
                <a:gd name="T5" fmla="*/ 0 60000 65536"/>
                <a:gd name="T6" fmla="*/ 0 w 1"/>
                <a:gd name="T7" fmla="*/ 0 h 264"/>
                <a:gd name="T8" fmla="*/ 1 w 1"/>
                <a:gd name="T9" fmla="*/ 264 h 264"/>
              </a:gdLst>
              <a:ahLst/>
              <a:cxnLst>
                <a:cxn ang="T4">
                  <a:pos x="T0" y="T1"/>
                </a:cxn>
                <a:cxn ang="T5">
                  <a:pos x="T2" y="T3"/>
                </a:cxn>
              </a:cxnLst>
              <a:rect l="T6" t="T7" r="T8" b="T9"/>
              <a:pathLst>
                <a:path w="1" h="264">
                  <a:moveTo>
                    <a:pt x="0" y="0"/>
                  </a:moveTo>
                  <a:lnTo>
                    <a:pt x="0" y="264"/>
                  </a:lnTo>
                </a:path>
              </a:pathLst>
            </a:custGeom>
            <a:noFill/>
            <a:ln w="28575" cap="flat" cmpd="sng">
              <a:solidFill>
                <a:srgbClr val="FFCC00"/>
              </a:solidFill>
              <a:prstDash val="solid"/>
              <a:round/>
              <a:headEnd type="none" w="med" len="med"/>
              <a:tailEnd type="oval"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604" name="Line 37">
              <a:extLst>
                <a:ext uri="{FF2B5EF4-FFF2-40B4-BE49-F238E27FC236}">
                  <a16:creationId xmlns:a16="http://schemas.microsoft.com/office/drawing/2014/main" id="{53F4A0D6-19EB-421F-9C54-FCC5685DC96D}"/>
                </a:ext>
              </a:extLst>
            </p:cNvPr>
            <p:cNvSpPr>
              <a:spLocks noChangeShapeType="1"/>
            </p:cNvSpPr>
            <p:nvPr/>
          </p:nvSpPr>
          <p:spPr bwMode="auto">
            <a:xfrm rot="5400000">
              <a:off x="3462" y="2213"/>
              <a:ext cx="288"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605" name="Text Box 38">
              <a:extLst>
                <a:ext uri="{FF2B5EF4-FFF2-40B4-BE49-F238E27FC236}">
                  <a16:creationId xmlns:a16="http://schemas.microsoft.com/office/drawing/2014/main" id="{ABDBD7FB-16A3-429A-A1C5-D107F18E0B88}"/>
                </a:ext>
              </a:extLst>
            </p:cNvPr>
            <p:cNvSpPr txBox="1">
              <a:spLocks noChangeArrowheads="1"/>
            </p:cNvSpPr>
            <p:nvPr/>
          </p:nvSpPr>
          <p:spPr bwMode="auto">
            <a:xfrm>
              <a:off x="3606" y="2024"/>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r>
                <a:rPr kumimoji="1" lang="en-US" altLang="zh-CN" sz="2800" i="1" baseline="-25000">
                  <a:solidFill>
                    <a:schemeClr val="bg1"/>
                  </a:solidFill>
                  <a:ea typeface="宋体" panose="02010600030101010101" pitchFamily="2" charset="-122"/>
                </a:rPr>
                <a:t>R</a:t>
              </a:r>
              <a:endParaRPr kumimoji="1" lang="en-US" altLang="zh-CN" sz="2800" i="1">
                <a:solidFill>
                  <a:schemeClr val="bg1"/>
                </a:solidFill>
                <a:ea typeface="宋体" panose="02010600030101010101" pitchFamily="2" charset="-122"/>
              </a:endParaRPr>
            </a:p>
          </p:txBody>
        </p:sp>
        <p:sp>
          <p:nvSpPr>
            <p:cNvPr id="65606" name="Line 39">
              <a:extLst>
                <a:ext uri="{FF2B5EF4-FFF2-40B4-BE49-F238E27FC236}">
                  <a16:creationId xmlns:a16="http://schemas.microsoft.com/office/drawing/2014/main" id="{91571759-2634-4B85-B3FE-BC758FE9D64B}"/>
                </a:ext>
              </a:extLst>
            </p:cNvPr>
            <p:cNvSpPr>
              <a:spLocks noChangeShapeType="1"/>
            </p:cNvSpPr>
            <p:nvPr/>
          </p:nvSpPr>
          <p:spPr bwMode="auto">
            <a:xfrm rot="5400000">
              <a:off x="3991" y="2183"/>
              <a:ext cx="227"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607" name="Line 40">
              <a:extLst>
                <a:ext uri="{FF2B5EF4-FFF2-40B4-BE49-F238E27FC236}">
                  <a16:creationId xmlns:a16="http://schemas.microsoft.com/office/drawing/2014/main" id="{456C3A5A-B3E5-4763-A73E-4C0ACA1CDC84}"/>
                </a:ext>
              </a:extLst>
            </p:cNvPr>
            <p:cNvSpPr>
              <a:spLocks noChangeShapeType="1"/>
            </p:cNvSpPr>
            <p:nvPr/>
          </p:nvSpPr>
          <p:spPr bwMode="auto">
            <a:xfrm rot="5400000">
              <a:off x="4460" y="2213"/>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608" name="Rectangle 41">
              <a:extLst>
                <a:ext uri="{FF2B5EF4-FFF2-40B4-BE49-F238E27FC236}">
                  <a16:creationId xmlns:a16="http://schemas.microsoft.com/office/drawing/2014/main" id="{BC25C7F7-EDDD-4F29-AAD4-062EA2CCC3D1}"/>
                </a:ext>
              </a:extLst>
            </p:cNvPr>
            <p:cNvSpPr>
              <a:spLocks noChangeArrowheads="1"/>
            </p:cNvSpPr>
            <p:nvPr/>
          </p:nvSpPr>
          <p:spPr bwMode="auto">
            <a:xfrm>
              <a:off x="3479" y="238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65609" name="Group 42">
              <a:extLst>
                <a:ext uri="{FF2B5EF4-FFF2-40B4-BE49-F238E27FC236}">
                  <a16:creationId xmlns:a16="http://schemas.microsoft.com/office/drawing/2014/main" id="{6598F6C1-C82F-4F88-8423-303F8B3ADA50}"/>
                </a:ext>
              </a:extLst>
            </p:cNvPr>
            <p:cNvGrpSpPr>
              <a:grpSpLocks/>
            </p:cNvGrpSpPr>
            <p:nvPr/>
          </p:nvGrpSpPr>
          <p:grpSpPr bwMode="auto">
            <a:xfrm>
              <a:off x="4422" y="2478"/>
              <a:ext cx="240" cy="93"/>
              <a:chOff x="3787" y="2478"/>
              <a:chExt cx="240" cy="93"/>
            </a:xfrm>
          </p:grpSpPr>
          <p:sp>
            <p:nvSpPr>
              <p:cNvPr id="65614" name="Line 43">
                <a:extLst>
                  <a:ext uri="{FF2B5EF4-FFF2-40B4-BE49-F238E27FC236}">
                    <a16:creationId xmlns:a16="http://schemas.microsoft.com/office/drawing/2014/main" id="{811E58EE-9DA0-49B5-B63F-D0CC0F6761ED}"/>
                  </a:ext>
                </a:extLst>
              </p:cNvPr>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5615" name="Line 44">
                <a:extLst>
                  <a:ext uri="{FF2B5EF4-FFF2-40B4-BE49-F238E27FC236}">
                    <a16:creationId xmlns:a16="http://schemas.microsoft.com/office/drawing/2014/main" id="{0919557D-1573-42E2-BF6E-9C1362048B89}"/>
                  </a:ext>
                </a:extLst>
              </p:cNvPr>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5610" name="Group 45">
              <a:extLst>
                <a:ext uri="{FF2B5EF4-FFF2-40B4-BE49-F238E27FC236}">
                  <a16:creationId xmlns:a16="http://schemas.microsoft.com/office/drawing/2014/main" id="{6DA1DFD8-CBC5-4188-B955-D6795C6C55E8}"/>
                </a:ext>
              </a:extLst>
            </p:cNvPr>
            <p:cNvGrpSpPr>
              <a:grpSpLocks/>
            </p:cNvGrpSpPr>
            <p:nvPr/>
          </p:nvGrpSpPr>
          <p:grpSpPr bwMode="auto">
            <a:xfrm rot="5400000">
              <a:off x="3560" y="2206"/>
              <a:ext cx="499" cy="590"/>
              <a:chOff x="476" y="663"/>
              <a:chExt cx="771" cy="862"/>
            </a:xfrm>
          </p:grpSpPr>
          <p:sp>
            <p:nvSpPr>
              <p:cNvPr id="65611" name="AutoShape 46">
                <a:extLst>
                  <a:ext uri="{FF2B5EF4-FFF2-40B4-BE49-F238E27FC236}">
                    <a16:creationId xmlns:a16="http://schemas.microsoft.com/office/drawing/2014/main" id="{3D37E853-4AC3-4C8F-B03D-7EB2A97D70E7}"/>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5612" name="AutoShape 47">
                <a:extLst>
                  <a:ext uri="{FF2B5EF4-FFF2-40B4-BE49-F238E27FC236}">
                    <a16:creationId xmlns:a16="http://schemas.microsoft.com/office/drawing/2014/main" id="{B45B07A9-B1C4-493C-B14B-5A33EDF99D16}"/>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5613" name="AutoShape 48">
                <a:extLst>
                  <a:ext uri="{FF2B5EF4-FFF2-40B4-BE49-F238E27FC236}">
                    <a16:creationId xmlns:a16="http://schemas.microsoft.com/office/drawing/2014/main" id="{11E91F14-C040-402E-BFA3-16F35BDE601D}"/>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7" name="Group 49">
            <a:extLst>
              <a:ext uri="{FF2B5EF4-FFF2-40B4-BE49-F238E27FC236}">
                <a16:creationId xmlns:a16="http://schemas.microsoft.com/office/drawing/2014/main" id="{7013604C-3921-491F-92DA-CC7B9756FB2E}"/>
              </a:ext>
            </a:extLst>
          </p:cNvPr>
          <p:cNvGrpSpPr>
            <a:grpSpLocks/>
          </p:cNvGrpSpPr>
          <p:nvPr/>
        </p:nvGrpSpPr>
        <p:grpSpPr bwMode="auto">
          <a:xfrm>
            <a:off x="5076825" y="908050"/>
            <a:ext cx="3265488" cy="2270125"/>
            <a:chOff x="3109" y="73"/>
            <a:chExt cx="2057" cy="1430"/>
          </a:xfrm>
        </p:grpSpPr>
        <p:sp>
          <p:nvSpPr>
            <p:cNvPr id="65554" name="Freeform 50">
              <a:extLst>
                <a:ext uri="{FF2B5EF4-FFF2-40B4-BE49-F238E27FC236}">
                  <a16:creationId xmlns:a16="http://schemas.microsoft.com/office/drawing/2014/main" id="{D3DACCA3-D15F-4A19-B5AA-D6D2ED8F62A5}"/>
                </a:ext>
              </a:extLst>
            </p:cNvPr>
            <p:cNvSpPr>
              <a:spLocks noChangeArrowheads="1"/>
            </p:cNvSpPr>
            <p:nvPr/>
          </p:nvSpPr>
          <p:spPr bwMode="auto">
            <a:xfrm>
              <a:off x="4832" y="528"/>
              <a:ext cx="1" cy="448"/>
            </a:xfrm>
            <a:custGeom>
              <a:avLst/>
              <a:gdLst>
                <a:gd name="T0" fmla="*/ 0 w 1"/>
                <a:gd name="T1" fmla="*/ 0 h 448"/>
                <a:gd name="T2" fmla="*/ 0 w 1"/>
                <a:gd name="T3" fmla="*/ 22 h 448"/>
                <a:gd name="T4" fmla="*/ 0 w 1"/>
                <a:gd name="T5" fmla="*/ 448 h 448"/>
                <a:gd name="T6" fmla="*/ 0 60000 65536"/>
                <a:gd name="T7" fmla="*/ 0 60000 65536"/>
                <a:gd name="T8" fmla="*/ 0 60000 65536"/>
                <a:gd name="T9" fmla="*/ 0 w 1"/>
                <a:gd name="T10" fmla="*/ 0 h 448"/>
                <a:gd name="T11" fmla="*/ 1 w 1"/>
                <a:gd name="T12" fmla="*/ 448 h 448"/>
              </a:gdLst>
              <a:ahLst/>
              <a:cxnLst>
                <a:cxn ang="T6">
                  <a:pos x="T0" y="T1"/>
                </a:cxn>
                <a:cxn ang="T7">
                  <a:pos x="T2" y="T3"/>
                </a:cxn>
                <a:cxn ang="T8">
                  <a:pos x="T4" y="T5"/>
                </a:cxn>
              </a:cxnLst>
              <a:rect l="T9" t="T10" r="T11" b="T12"/>
              <a:pathLst>
                <a:path w="1" h="448">
                  <a:moveTo>
                    <a:pt x="0" y="0"/>
                  </a:moveTo>
                  <a:lnTo>
                    <a:pt x="0" y="22"/>
                  </a:lnTo>
                  <a:lnTo>
                    <a:pt x="0" y="448"/>
                  </a:lnTo>
                </a:path>
              </a:pathLst>
            </a:custGeom>
            <a:solidFill>
              <a:srgbClr val="FFFFFF"/>
            </a:solidFill>
            <a:ln w="28575" cmpd="sng">
              <a:solidFill>
                <a:srgbClr val="FFCC00"/>
              </a:solidFill>
              <a:round/>
              <a:headEnd/>
              <a:tailEnd/>
            </a:ln>
          </p:spPr>
          <p:txBody>
            <a:bodyPr/>
            <a:lstStyle/>
            <a:p>
              <a:endParaRPr lang="zh-CN" altLang="en-US"/>
            </a:p>
          </p:txBody>
        </p:sp>
        <p:sp>
          <p:nvSpPr>
            <p:cNvPr id="65555" name="Freeform 51">
              <a:extLst>
                <a:ext uri="{FF2B5EF4-FFF2-40B4-BE49-F238E27FC236}">
                  <a16:creationId xmlns:a16="http://schemas.microsoft.com/office/drawing/2014/main" id="{6CF92F18-9A30-43CC-AC51-6BB4D47B4976}"/>
                </a:ext>
              </a:extLst>
            </p:cNvPr>
            <p:cNvSpPr>
              <a:spLocks noChangeArrowheads="1"/>
            </p:cNvSpPr>
            <p:nvPr/>
          </p:nvSpPr>
          <p:spPr bwMode="auto">
            <a:xfrm>
              <a:off x="4831" y="1072"/>
              <a:ext cx="1" cy="388"/>
            </a:xfrm>
            <a:custGeom>
              <a:avLst/>
              <a:gdLst>
                <a:gd name="T0" fmla="*/ 0 w 1"/>
                <a:gd name="T1" fmla="*/ 0 h 388"/>
                <a:gd name="T2" fmla="*/ 1 w 1"/>
                <a:gd name="T3" fmla="*/ 388 h 388"/>
                <a:gd name="T4" fmla="*/ 1 w 1"/>
                <a:gd name="T5" fmla="*/ 382 h 388"/>
                <a:gd name="T6" fmla="*/ 0 60000 65536"/>
                <a:gd name="T7" fmla="*/ 0 60000 65536"/>
                <a:gd name="T8" fmla="*/ 0 60000 65536"/>
                <a:gd name="T9" fmla="*/ 0 w 1"/>
                <a:gd name="T10" fmla="*/ 0 h 388"/>
                <a:gd name="T11" fmla="*/ 1 w 1"/>
                <a:gd name="T12" fmla="*/ 388 h 388"/>
              </a:gdLst>
              <a:ahLst/>
              <a:cxnLst>
                <a:cxn ang="T6">
                  <a:pos x="T0" y="T1"/>
                </a:cxn>
                <a:cxn ang="T7">
                  <a:pos x="T2" y="T3"/>
                </a:cxn>
                <a:cxn ang="T8">
                  <a:pos x="T4" y="T5"/>
                </a:cxn>
              </a:cxnLst>
              <a:rect l="T9" t="T10" r="T11" b="T12"/>
              <a:pathLst>
                <a:path w="1" h="388">
                  <a:moveTo>
                    <a:pt x="0" y="0"/>
                  </a:moveTo>
                  <a:lnTo>
                    <a:pt x="1" y="388"/>
                  </a:lnTo>
                  <a:lnTo>
                    <a:pt x="1" y="382"/>
                  </a:lnTo>
                </a:path>
              </a:pathLst>
            </a:custGeom>
            <a:solidFill>
              <a:srgbClr val="FFFFFF"/>
            </a:solidFill>
            <a:ln w="28575" cmpd="sng">
              <a:solidFill>
                <a:srgbClr val="FFCC00"/>
              </a:solidFill>
              <a:round/>
              <a:headEnd/>
              <a:tailEnd/>
            </a:ln>
          </p:spPr>
          <p:txBody>
            <a:bodyPr/>
            <a:lstStyle/>
            <a:p>
              <a:endParaRPr lang="zh-CN" altLang="en-US"/>
            </a:p>
          </p:txBody>
        </p:sp>
        <p:sp>
          <p:nvSpPr>
            <p:cNvPr id="65556" name="Freeform 52">
              <a:extLst>
                <a:ext uri="{FF2B5EF4-FFF2-40B4-BE49-F238E27FC236}">
                  <a16:creationId xmlns:a16="http://schemas.microsoft.com/office/drawing/2014/main" id="{AA05349C-0BCF-4ECE-A4C0-6EB3B44E2B57}"/>
                </a:ext>
              </a:extLst>
            </p:cNvPr>
            <p:cNvSpPr>
              <a:spLocks/>
            </p:cNvSpPr>
            <p:nvPr/>
          </p:nvSpPr>
          <p:spPr bwMode="auto">
            <a:xfrm>
              <a:off x="3314" y="1474"/>
              <a:ext cx="1518" cy="6"/>
            </a:xfrm>
            <a:custGeom>
              <a:avLst/>
              <a:gdLst>
                <a:gd name="T0" fmla="*/ 1518 w 1518"/>
                <a:gd name="T1" fmla="*/ 6 h 6"/>
                <a:gd name="T2" fmla="*/ 0 w 1518"/>
                <a:gd name="T3" fmla="*/ 0 h 6"/>
                <a:gd name="T4" fmla="*/ 0 60000 65536"/>
                <a:gd name="T5" fmla="*/ 0 60000 65536"/>
                <a:gd name="T6" fmla="*/ 0 w 1518"/>
                <a:gd name="T7" fmla="*/ 0 h 6"/>
                <a:gd name="T8" fmla="*/ 1518 w 1518"/>
                <a:gd name="T9" fmla="*/ 6 h 6"/>
              </a:gdLst>
              <a:ahLst/>
              <a:cxnLst>
                <a:cxn ang="T4">
                  <a:pos x="T0" y="T1"/>
                </a:cxn>
                <a:cxn ang="T5">
                  <a:pos x="T2" y="T3"/>
                </a:cxn>
              </a:cxnLst>
              <a:rect l="T6" t="T7" r="T8" b="T9"/>
              <a:pathLst>
                <a:path w="1518" h="6">
                  <a:moveTo>
                    <a:pt x="1518" y="6"/>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57" name="Text Box 53">
              <a:extLst>
                <a:ext uri="{FF2B5EF4-FFF2-40B4-BE49-F238E27FC236}">
                  <a16:creationId xmlns:a16="http://schemas.microsoft.com/office/drawing/2014/main" id="{2BA4C5D8-E8AE-4289-A9E7-63DAA145493C}"/>
                </a:ext>
              </a:extLst>
            </p:cNvPr>
            <p:cNvSpPr txBox="1">
              <a:spLocks noChangeArrowheads="1"/>
            </p:cNvSpPr>
            <p:nvPr/>
          </p:nvSpPr>
          <p:spPr bwMode="auto">
            <a:xfrm>
              <a:off x="3472" y="845"/>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65558" name="Line 54">
              <a:extLst>
                <a:ext uri="{FF2B5EF4-FFF2-40B4-BE49-F238E27FC236}">
                  <a16:creationId xmlns:a16="http://schemas.microsoft.com/office/drawing/2014/main" id="{BE3DACB1-6B90-4B00-9FF3-03CAC7A4C2A7}"/>
                </a:ext>
              </a:extLst>
            </p:cNvPr>
            <p:cNvSpPr>
              <a:spLocks noChangeShapeType="1"/>
            </p:cNvSpPr>
            <p:nvPr/>
          </p:nvSpPr>
          <p:spPr bwMode="auto">
            <a:xfrm>
              <a:off x="3381" y="573"/>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59" name="Text Box 55">
              <a:extLst>
                <a:ext uri="{FF2B5EF4-FFF2-40B4-BE49-F238E27FC236}">
                  <a16:creationId xmlns:a16="http://schemas.microsoft.com/office/drawing/2014/main" id="{6E0AD94D-CCCC-4FE0-AF2C-B8DDE43B66B9}"/>
                </a:ext>
              </a:extLst>
            </p:cNvPr>
            <p:cNvSpPr txBox="1">
              <a:spLocks noChangeArrowheads="1"/>
            </p:cNvSpPr>
            <p:nvPr/>
          </p:nvSpPr>
          <p:spPr bwMode="auto">
            <a:xfrm>
              <a:off x="3116" y="49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5560" name="Text Box 56">
              <a:extLst>
                <a:ext uri="{FF2B5EF4-FFF2-40B4-BE49-F238E27FC236}">
                  <a16:creationId xmlns:a16="http://schemas.microsoft.com/office/drawing/2014/main" id="{E93E89F3-C32F-489A-9566-280ECB3868EC}"/>
                </a:ext>
              </a:extLst>
            </p:cNvPr>
            <p:cNvSpPr txBox="1">
              <a:spLocks noChangeArrowheads="1"/>
            </p:cNvSpPr>
            <p:nvPr/>
          </p:nvSpPr>
          <p:spPr bwMode="auto">
            <a:xfrm>
              <a:off x="3109" y="111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5561" name="Freeform 57">
              <a:extLst>
                <a:ext uri="{FF2B5EF4-FFF2-40B4-BE49-F238E27FC236}">
                  <a16:creationId xmlns:a16="http://schemas.microsoft.com/office/drawing/2014/main" id="{A901E9B1-62B2-4ACD-8E10-0A82F9E4265B}"/>
                </a:ext>
              </a:extLst>
            </p:cNvPr>
            <p:cNvSpPr>
              <a:spLocks/>
            </p:cNvSpPr>
            <p:nvPr/>
          </p:nvSpPr>
          <p:spPr bwMode="auto">
            <a:xfrm>
              <a:off x="3290" y="528"/>
              <a:ext cx="1554" cy="6"/>
            </a:xfrm>
            <a:custGeom>
              <a:avLst/>
              <a:gdLst>
                <a:gd name="T0" fmla="*/ 1554 w 1554"/>
                <a:gd name="T1" fmla="*/ 6 h 6"/>
                <a:gd name="T2" fmla="*/ 0 w 1554"/>
                <a:gd name="T3" fmla="*/ 0 h 6"/>
                <a:gd name="T4" fmla="*/ 0 60000 65536"/>
                <a:gd name="T5" fmla="*/ 0 60000 65536"/>
                <a:gd name="T6" fmla="*/ 0 w 1554"/>
                <a:gd name="T7" fmla="*/ 0 h 6"/>
                <a:gd name="T8" fmla="*/ 1554 w 1554"/>
                <a:gd name="T9" fmla="*/ 6 h 6"/>
              </a:gdLst>
              <a:ahLst/>
              <a:cxnLst>
                <a:cxn ang="T4">
                  <a:pos x="T0" y="T1"/>
                </a:cxn>
                <a:cxn ang="T5">
                  <a:pos x="T2" y="T3"/>
                </a:cxn>
              </a:cxnLst>
              <a:rect l="T6" t="T7" r="T8" b="T9"/>
              <a:pathLst>
                <a:path w="1554" h="6">
                  <a:moveTo>
                    <a:pt x="1554" y="6"/>
                  </a:moveTo>
                  <a:lnTo>
                    <a:pt x="0" y="0"/>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62" name="Oval 58">
              <a:extLst>
                <a:ext uri="{FF2B5EF4-FFF2-40B4-BE49-F238E27FC236}">
                  <a16:creationId xmlns:a16="http://schemas.microsoft.com/office/drawing/2014/main" id="{B0B0686A-9506-47B5-A9BD-37DDE4B1123D}"/>
                </a:ext>
              </a:extLst>
            </p:cNvPr>
            <p:cNvSpPr>
              <a:spLocks noChangeArrowheads="1"/>
            </p:cNvSpPr>
            <p:nvPr/>
          </p:nvSpPr>
          <p:spPr bwMode="auto">
            <a:xfrm>
              <a:off x="3245" y="1435"/>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5563" name="Oval 59">
              <a:extLst>
                <a:ext uri="{FF2B5EF4-FFF2-40B4-BE49-F238E27FC236}">
                  <a16:creationId xmlns:a16="http://schemas.microsoft.com/office/drawing/2014/main" id="{FAB6BCF7-C3B9-48FE-976C-2B532FC90D71}"/>
                </a:ext>
              </a:extLst>
            </p:cNvPr>
            <p:cNvSpPr>
              <a:spLocks noChangeArrowheads="1"/>
            </p:cNvSpPr>
            <p:nvPr/>
          </p:nvSpPr>
          <p:spPr bwMode="auto">
            <a:xfrm>
              <a:off x="3245" y="483"/>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5564" name="Freeform 60">
              <a:extLst>
                <a:ext uri="{FF2B5EF4-FFF2-40B4-BE49-F238E27FC236}">
                  <a16:creationId xmlns:a16="http://schemas.microsoft.com/office/drawing/2014/main" id="{568B4D94-C002-486A-BA46-5851E9900E91}"/>
                </a:ext>
              </a:extLst>
            </p:cNvPr>
            <p:cNvSpPr>
              <a:spLocks/>
            </p:cNvSpPr>
            <p:nvPr/>
          </p:nvSpPr>
          <p:spPr bwMode="auto">
            <a:xfrm>
              <a:off x="3798" y="528"/>
              <a:ext cx="45" cy="947"/>
            </a:xfrm>
            <a:custGeom>
              <a:avLst/>
              <a:gdLst>
                <a:gd name="T0" fmla="*/ 0 w 1"/>
                <a:gd name="T1" fmla="*/ 0 h 312"/>
                <a:gd name="T2" fmla="*/ 0 w 1"/>
                <a:gd name="T3" fmla="*/ 26477 h 312"/>
                <a:gd name="T4" fmla="*/ 0 60000 65536"/>
                <a:gd name="T5" fmla="*/ 0 60000 65536"/>
                <a:gd name="T6" fmla="*/ 0 w 1"/>
                <a:gd name="T7" fmla="*/ 0 h 312"/>
                <a:gd name="T8" fmla="*/ 1 w 1"/>
                <a:gd name="T9" fmla="*/ 312 h 312"/>
              </a:gdLst>
              <a:ahLst/>
              <a:cxnLst>
                <a:cxn ang="T4">
                  <a:pos x="T0" y="T1"/>
                </a:cxn>
                <a:cxn ang="T5">
                  <a:pos x="T2" y="T3"/>
                </a:cxn>
              </a:cxnLst>
              <a:rect l="T6" t="T7" r="T8" b="T9"/>
              <a:pathLst>
                <a:path w="1" h="312">
                  <a:moveTo>
                    <a:pt x="0" y="0"/>
                  </a:moveTo>
                  <a:lnTo>
                    <a:pt x="0" y="312"/>
                  </a:lnTo>
                </a:path>
              </a:pathLst>
            </a:custGeom>
            <a:noFill/>
            <a:ln w="28575" cap="flat" cmpd="sng">
              <a:solidFill>
                <a:srgbClr val="FFCC00"/>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65" name="Freeform 61">
              <a:extLst>
                <a:ext uri="{FF2B5EF4-FFF2-40B4-BE49-F238E27FC236}">
                  <a16:creationId xmlns:a16="http://schemas.microsoft.com/office/drawing/2014/main" id="{DB27ABC2-AA4A-45F6-A346-CFE126662E88}"/>
                </a:ext>
              </a:extLst>
            </p:cNvPr>
            <p:cNvSpPr>
              <a:spLocks/>
            </p:cNvSpPr>
            <p:nvPr/>
          </p:nvSpPr>
          <p:spPr bwMode="auto">
            <a:xfrm>
              <a:off x="4288" y="530"/>
              <a:ext cx="1" cy="270"/>
            </a:xfrm>
            <a:custGeom>
              <a:avLst/>
              <a:gdLst>
                <a:gd name="T0" fmla="*/ 0 w 1"/>
                <a:gd name="T1" fmla="*/ 0 h 270"/>
                <a:gd name="T2" fmla="*/ 1 w 1"/>
                <a:gd name="T3" fmla="*/ 270 h 270"/>
                <a:gd name="T4" fmla="*/ 0 60000 65536"/>
                <a:gd name="T5" fmla="*/ 0 60000 65536"/>
                <a:gd name="T6" fmla="*/ 0 w 1"/>
                <a:gd name="T7" fmla="*/ 0 h 270"/>
                <a:gd name="T8" fmla="*/ 1 w 1"/>
                <a:gd name="T9" fmla="*/ 270 h 270"/>
              </a:gdLst>
              <a:ahLst/>
              <a:cxnLst>
                <a:cxn ang="T4">
                  <a:pos x="T0" y="T1"/>
                </a:cxn>
                <a:cxn ang="T5">
                  <a:pos x="T2" y="T3"/>
                </a:cxn>
              </a:cxnLst>
              <a:rect l="T6" t="T7" r="T8" b="T9"/>
              <a:pathLst>
                <a:path w="1" h="270">
                  <a:moveTo>
                    <a:pt x="0" y="0"/>
                  </a:moveTo>
                  <a:lnTo>
                    <a:pt x="1" y="270"/>
                  </a:lnTo>
                </a:path>
              </a:pathLst>
            </a:custGeom>
            <a:noFill/>
            <a:ln w="28575" cap="flat" cmpd="sng">
              <a:solidFill>
                <a:srgbClr val="FFCC00"/>
              </a:solidFill>
              <a:prstDash val="solid"/>
              <a:round/>
              <a:headEnd type="oval"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66" name="Freeform 62">
              <a:extLst>
                <a:ext uri="{FF2B5EF4-FFF2-40B4-BE49-F238E27FC236}">
                  <a16:creationId xmlns:a16="http://schemas.microsoft.com/office/drawing/2014/main" id="{C50E6FDF-4329-4094-B53E-4567D2E5DC25}"/>
                </a:ext>
              </a:extLst>
            </p:cNvPr>
            <p:cNvSpPr>
              <a:spLocks/>
            </p:cNvSpPr>
            <p:nvPr/>
          </p:nvSpPr>
          <p:spPr bwMode="auto">
            <a:xfrm>
              <a:off x="4288" y="1208"/>
              <a:ext cx="1" cy="264"/>
            </a:xfrm>
            <a:custGeom>
              <a:avLst/>
              <a:gdLst>
                <a:gd name="T0" fmla="*/ 0 w 1"/>
                <a:gd name="T1" fmla="*/ 0 h 264"/>
                <a:gd name="T2" fmla="*/ 0 w 1"/>
                <a:gd name="T3" fmla="*/ 264 h 264"/>
                <a:gd name="T4" fmla="*/ 0 60000 65536"/>
                <a:gd name="T5" fmla="*/ 0 60000 65536"/>
                <a:gd name="T6" fmla="*/ 0 w 1"/>
                <a:gd name="T7" fmla="*/ 0 h 264"/>
                <a:gd name="T8" fmla="*/ 1 w 1"/>
                <a:gd name="T9" fmla="*/ 264 h 264"/>
              </a:gdLst>
              <a:ahLst/>
              <a:cxnLst>
                <a:cxn ang="T4">
                  <a:pos x="T0" y="T1"/>
                </a:cxn>
                <a:cxn ang="T5">
                  <a:pos x="T2" y="T3"/>
                </a:cxn>
              </a:cxnLst>
              <a:rect l="T6" t="T7" r="T8" b="T9"/>
              <a:pathLst>
                <a:path w="1" h="264">
                  <a:moveTo>
                    <a:pt x="0" y="0"/>
                  </a:moveTo>
                  <a:lnTo>
                    <a:pt x="0" y="264"/>
                  </a:lnTo>
                </a:path>
              </a:pathLst>
            </a:custGeom>
            <a:noFill/>
            <a:ln w="28575" cap="flat" cmpd="sng">
              <a:solidFill>
                <a:srgbClr val="FFCC00"/>
              </a:solidFill>
              <a:prstDash val="solid"/>
              <a:round/>
              <a:headEnd type="none" w="med" len="med"/>
              <a:tailEnd type="oval"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5567" name="Line 63">
              <a:extLst>
                <a:ext uri="{FF2B5EF4-FFF2-40B4-BE49-F238E27FC236}">
                  <a16:creationId xmlns:a16="http://schemas.microsoft.com/office/drawing/2014/main" id="{59B483B7-3306-4387-8D48-684A9BD030FA}"/>
                </a:ext>
              </a:extLst>
            </p:cNvPr>
            <p:cNvSpPr>
              <a:spLocks noChangeShapeType="1"/>
            </p:cNvSpPr>
            <p:nvPr/>
          </p:nvSpPr>
          <p:spPr bwMode="auto">
            <a:xfrm rot="5400000">
              <a:off x="3736" y="717"/>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68" name="Line 64">
              <a:extLst>
                <a:ext uri="{FF2B5EF4-FFF2-40B4-BE49-F238E27FC236}">
                  <a16:creationId xmlns:a16="http://schemas.microsoft.com/office/drawing/2014/main" id="{2288D26A-D701-478C-AC92-50F4D943DCC5}"/>
                </a:ext>
              </a:extLst>
            </p:cNvPr>
            <p:cNvSpPr>
              <a:spLocks noChangeShapeType="1"/>
            </p:cNvSpPr>
            <p:nvPr/>
          </p:nvSpPr>
          <p:spPr bwMode="auto">
            <a:xfrm rot="5400000">
              <a:off x="4265" y="687"/>
              <a:ext cx="227"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69" name="Line 65">
              <a:extLst>
                <a:ext uri="{FF2B5EF4-FFF2-40B4-BE49-F238E27FC236}">
                  <a16:creationId xmlns:a16="http://schemas.microsoft.com/office/drawing/2014/main" id="{63786B36-32A1-4471-891E-11F9B43D8B6C}"/>
                </a:ext>
              </a:extLst>
            </p:cNvPr>
            <p:cNvSpPr>
              <a:spLocks noChangeShapeType="1"/>
            </p:cNvSpPr>
            <p:nvPr/>
          </p:nvSpPr>
          <p:spPr bwMode="auto">
            <a:xfrm rot="5400000">
              <a:off x="4734" y="717"/>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70" name="Rectangle 66">
              <a:extLst>
                <a:ext uri="{FF2B5EF4-FFF2-40B4-BE49-F238E27FC236}">
                  <a16:creationId xmlns:a16="http://schemas.microsoft.com/office/drawing/2014/main" id="{F7079012-B619-4AF4-86EE-EACA6F06BDA8}"/>
                </a:ext>
              </a:extLst>
            </p:cNvPr>
            <p:cNvSpPr>
              <a:spLocks noChangeArrowheads="1"/>
            </p:cNvSpPr>
            <p:nvPr/>
          </p:nvSpPr>
          <p:spPr bwMode="auto">
            <a:xfrm>
              <a:off x="3753" y="89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65571" name="Group 67">
              <a:extLst>
                <a:ext uri="{FF2B5EF4-FFF2-40B4-BE49-F238E27FC236}">
                  <a16:creationId xmlns:a16="http://schemas.microsoft.com/office/drawing/2014/main" id="{6EF39CDC-652A-4654-BDBC-E73D796BC7B9}"/>
                </a:ext>
              </a:extLst>
            </p:cNvPr>
            <p:cNvGrpSpPr>
              <a:grpSpLocks/>
            </p:cNvGrpSpPr>
            <p:nvPr/>
          </p:nvGrpSpPr>
          <p:grpSpPr bwMode="auto">
            <a:xfrm>
              <a:off x="4696" y="982"/>
              <a:ext cx="240" cy="93"/>
              <a:chOff x="3787" y="2478"/>
              <a:chExt cx="240" cy="93"/>
            </a:xfrm>
          </p:grpSpPr>
          <p:sp>
            <p:nvSpPr>
              <p:cNvPr id="65583" name="Line 68">
                <a:extLst>
                  <a:ext uri="{FF2B5EF4-FFF2-40B4-BE49-F238E27FC236}">
                    <a16:creationId xmlns:a16="http://schemas.microsoft.com/office/drawing/2014/main" id="{C9E392F4-B254-4E79-9AD8-1B4AE4915E6C}"/>
                  </a:ext>
                </a:extLst>
              </p:cNvPr>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5584" name="Line 69">
                <a:extLst>
                  <a:ext uri="{FF2B5EF4-FFF2-40B4-BE49-F238E27FC236}">
                    <a16:creationId xmlns:a16="http://schemas.microsoft.com/office/drawing/2014/main" id="{3A6A9035-8C98-4814-8BDB-B18D285F8CA0}"/>
                  </a:ext>
                </a:extLst>
              </p:cNvPr>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5572" name="Group 70">
              <a:extLst>
                <a:ext uri="{FF2B5EF4-FFF2-40B4-BE49-F238E27FC236}">
                  <a16:creationId xmlns:a16="http://schemas.microsoft.com/office/drawing/2014/main" id="{5925F04D-6185-423B-95DA-27D6B5A64CB1}"/>
                </a:ext>
              </a:extLst>
            </p:cNvPr>
            <p:cNvGrpSpPr>
              <a:grpSpLocks/>
            </p:cNvGrpSpPr>
            <p:nvPr/>
          </p:nvGrpSpPr>
          <p:grpSpPr bwMode="auto">
            <a:xfrm rot="5400000">
              <a:off x="3834" y="710"/>
              <a:ext cx="499" cy="590"/>
              <a:chOff x="476" y="663"/>
              <a:chExt cx="771" cy="862"/>
            </a:xfrm>
          </p:grpSpPr>
          <p:sp>
            <p:nvSpPr>
              <p:cNvPr id="65580" name="AutoShape 71">
                <a:extLst>
                  <a:ext uri="{FF2B5EF4-FFF2-40B4-BE49-F238E27FC236}">
                    <a16:creationId xmlns:a16="http://schemas.microsoft.com/office/drawing/2014/main" id="{F7A8A2C9-9EAD-4F7A-A8A3-BFC36B0746C7}"/>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5581" name="AutoShape 72">
                <a:extLst>
                  <a:ext uri="{FF2B5EF4-FFF2-40B4-BE49-F238E27FC236}">
                    <a16:creationId xmlns:a16="http://schemas.microsoft.com/office/drawing/2014/main" id="{CB45A214-8AD0-44B9-B34D-05BB0F694D98}"/>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5582" name="AutoShape 73">
                <a:extLst>
                  <a:ext uri="{FF2B5EF4-FFF2-40B4-BE49-F238E27FC236}">
                    <a16:creationId xmlns:a16="http://schemas.microsoft.com/office/drawing/2014/main" id="{D125F53C-13C6-44C6-8572-40C98FF85A78}"/>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aphicFrame>
          <p:nvGraphicFramePr>
            <p:cNvPr id="65573" name="Object 74">
              <a:extLst>
                <a:ext uri="{FF2B5EF4-FFF2-40B4-BE49-F238E27FC236}">
                  <a16:creationId xmlns:a16="http://schemas.microsoft.com/office/drawing/2014/main" id="{D3FD33AD-3548-4B5E-BE9D-7E167E04E413}"/>
                </a:ext>
              </a:extLst>
            </p:cNvPr>
            <p:cNvGraphicFramePr>
              <a:graphicFrameLocks noChangeAspect="1"/>
            </p:cNvGraphicFramePr>
            <p:nvPr/>
          </p:nvGraphicFramePr>
          <p:xfrm>
            <a:off x="3470" y="73"/>
            <a:ext cx="178" cy="431"/>
          </p:xfrm>
          <a:graphic>
            <a:graphicData uri="http://schemas.openxmlformats.org/presentationml/2006/ole">
              <mc:AlternateContent xmlns:mc="http://schemas.openxmlformats.org/markup-compatibility/2006">
                <mc:Choice xmlns:v="urn:schemas-microsoft-com:vml" Requires="v">
                  <p:oleObj spid="_x0000_s65626" name="公式" r:id="rId16" imgW="114423" imgH="292056" progId="Equation.3">
                    <p:embed/>
                  </p:oleObj>
                </mc:Choice>
                <mc:Fallback>
                  <p:oleObj name="公式" r:id="rId16" imgW="114423" imgH="292056" progId="Equation.3">
                    <p:embed/>
                    <p:pic>
                      <p:nvPicPr>
                        <p:cNvPr id="0" name="Object 7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70" y="73"/>
                          <a:ext cx="178" cy="4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74" name="Text Box 75">
              <a:extLst>
                <a:ext uri="{FF2B5EF4-FFF2-40B4-BE49-F238E27FC236}">
                  <a16:creationId xmlns:a16="http://schemas.microsoft.com/office/drawing/2014/main" id="{120C3F17-8460-41E1-94AE-9A0CBA478FC0}"/>
                </a:ext>
              </a:extLst>
            </p:cNvPr>
            <p:cNvSpPr txBox="1">
              <a:spLocks noChangeArrowheads="1"/>
            </p:cNvSpPr>
            <p:nvPr/>
          </p:nvSpPr>
          <p:spPr bwMode="auto">
            <a:xfrm>
              <a:off x="3833" y="845"/>
              <a:ext cx="5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a:solidFill>
                    <a:schemeClr val="bg1"/>
                  </a:solidFill>
                  <a:ea typeface="宋体" panose="02010600030101010101" pitchFamily="2" charset="-122"/>
                </a:rPr>
                <a:t> </a:t>
              </a: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sym typeface="Symbol" panose="05050102010706020507" pitchFamily="18" charset="2"/>
                </a:rPr>
                <a:t></a:t>
              </a:r>
              <a:r>
                <a:rPr kumimoji="1" lang="en-US" altLang="zh-CN" sz="2800" i="1">
                  <a:solidFill>
                    <a:schemeClr val="bg1"/>
                  </a:solidFill>
                  <a:ea typeface="宋体" panose="02010600030101010101" pitchFamily="2" charset="-122"/>
                </a:rPr>
                <a:t>L</a:t>
              </a:r>
            </a:p>
          </p:txBody>
        </p:sp>
        <p:graphicFrame>
          <p:nvGraphicFramePr>
            <p:cNvPr id="65575" name="Object 76">
              <a:extLst>
                <a:ext uri="{FF2B5EF4-FFF2-40B4-BE49-F238E27FC236}">
                  <a16:creationId xmlns:a16="http://schemas.microsoft.com/office/drawing/2014/main" id="{6383F86D-CB3C-4088-AE4B-5A50C2FCE09E}"/>
                </a:ext>
              </a:extLst>
            </p:cNvPr>
            <p:cNvGraphicFramePr>
              <a:graphicFrameLocks noChangeAspect="1"/>
            </p:cNvGraphicFramePr>
            <p:nvPr/>
          </p:nvGraphicFramePr>
          <p:xfrm>
            <a:off x="3198" y="799"/>
            <a:ext cx="212" cy="381"/>
          </p:xfrm>
          <a:graphic>
            <a:graphicData uri="http://schemas.openxmlformats.org/presentationml/2006/ole">
              <mc:AlternateContent xmlns:mc="http://schemas.openxmlformats.org/markup-compatibility/2006">
                <mc:Choice xmlns:v="urn:schemas-microsoft-com:vml" Requires="v">
                  <p:oleObj spid="_x0000_s65627" name="公式" r:id="rId18" imgW="164927" imgH="304669" progId="Equation.3">
                    <p:embed/>
                  </p:oleObj>
                </mc:Choice>
                <mc:Fallback>
                  <p:oleObj name="公式" r:id="rId18" imgW="164927" imgH="304669" progId="Equation.3">
                    <p:embed/>
                    <p:pic>
                      <p:nvPicPr>
                        <p:cNvPr id="0" name="Object 7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98" y="799"/>
                          <a:ext cx="212"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76" name="Object 77">
              <a:extLst>
                <a:ext uri="{FF2B5EF4-FFF2-40B4-BE49-F238E27FC236}">
                  <a16:creationId xmlns:a16="http://schemas.microsoft.com/office/drawing/2014/main" id="{5ED3845D-8127-4041-A073-BDF3C1BFF8CB}"/>
                </a:ext>
              </a:extLst>
            </p:cNvPr>
            <p:cNvGraphicFramePr>
              <a:graphicFrameLocks noChangeAspect="1"/>
            </p:cNvGraphicFramePr>
            <p:nvPr/>
          </p:nvGraphicFramePr>
          <p:xfrm>
            <a:off x="4422" y="482"/>
            <a:ext cx="228" cy="423"/>
          </p:xfrm>
          <a:graphic>
            <a:graphicData uri="http://schemas.openxmlformats.org/presentationml/2006/ole">
              <mc:AlternateContent xmlns:mc="http://schemas.openxmlformats.org/markup-compatibility/2006">
                <mc:Choice xmlns:v="urn:schemas-microsoft-com:vml" Requires="v">
                  <p:oleObj spid="_x0000_s65628" name="公式" r:id="rId20" imgW="164927" imgH="317675" progId="Equation.3">
                    <p:embed/>
                  </p:oleObj>
                </mc:Choice>
                <mc:Fallback>
                  <p:oleObj name="公式" r:id="rId20" imgW="164927" imgH="317675" progId="Equation.3">
                    <p:embed/>
                    <p:pic>
                      <p:nvPicPr>
                        <p:cNvPr id="0" name="Object 77"/>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422" y="482"/>
                          <a:ext cx="228" cy="4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77" name="Object 78">
              <a:extLst>
                <a:ext uri="{FF2B5EF4-FFF2-40B4-BE49-F238E27FC236}">
                  <a16:creationId xmlns:a16="http://schemas.microsoft.com/office/drawing/2014/main" id="{11D21AD8-6537-4235-8F82-FF2BD9629BC5}"/>
                </a:ext>
              </a:extLst>
            </p:cNvPr>
            <p:cNvGraphicFramePr>
              <a:graphicFrameLocks noChangeAspect="1"/>
            </p:cNvGraphicFramePr>
            <p:nvPr/>
          </p:nvGraphicFramePr>
          <p:xfrm>
            <a:off x="4921" y="527"/>
            <a:ext cx="245" cy="423"/>
          </p:xfrm>
          <a:graphic>
            <a:graphicData uri="http://schemas.openxmlformats.org/presentationml/2006/ole">
              <mc:AlternateContent xmlns:mc="http://schemas.openxmlformats.org/markup-compatibility/2006">
                <mc:Choice xmlns:v="urn:schemas-microsoft-com:vml" Requires="v">
                  <p:oleObj spid="_x0000_s65629" name="公式" r:id="rId22" imgW="177948" imgH="317675" progId="Equation.3">
                    <p:embed/>
                  </p:oleObj>
                </mc:Choice>
                <mc:Fallback>
                  <p:oleObj name="公式" r:id="rId22" imgW="177948" imgH="317675" progId="Equation.3">
                    <p:embed/>
                    <p:pic>
                      <p:nvPicPr>
                        <p:cNvPr id="0" name="Object 7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921" y="527"/>
                          <a:ext cx="245" cy="4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78" name="Object 79">
              <a:extLst>
                <a:ext uri="{FF2B5EF4-FFF2-40B4-BE49-F238E27FC236}">
                  <a16:creationId xmlns:a16="http://schemas.microsoft.com/office/drawing/2014/main" id="{251DA679-8A6B-4BAC-AD1A-9F67F1ECACE9}"/>
                </a:ext>
              </a:extLst>
            </p:cNvPr>
            <p:cNvGraphicFramePr>
              <a:graphicFrameLocks noChangeAspect="1"/>
            </p:cNvGraphicFramePr>
            <p:nvPr/>
          </p:nvGraphicFramePr>
          <p:xfrm>
            <a:off x="4332" y="890"/>
            <a:ext cx="499" cy="608"/>
          </p:xfrm>
          <a:graphic>
            <a:graphicData uri="http://schemas.openxmlformats.org/presentationml/2006/ole">
              <mc:AlternateContent xmlns:mc="http://schemas.openxmlformats.org/markup-compatibility/2006">
                <mc:Choice xmlns:v="urn:schemas-microsoft-com:vml" Requires="v">
                  <p:oleObj spid="_x0000_s65630" name="公式" r:id="rId24" imgW="381148" imgH="469812" progId="Equation.3">
                    <p:embed/>
                  </p:oleObj>
                </mc:Choice>
                <mc:Fallback>
                  <p:oleObj name="公式" r:id="rId24" imgW="381148" imgH="469812" progId="Equation.3">
                    <p:embed/>
                    <p:pic>
                      <p:nvPicPr>
                        <p:cNvPr id="0" name="Object 79"/>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332" y="890"/>
                          <a:ext cx="499" cy="6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79" name="Object 80">
              <a:extLst>
                <a:ext uri="{FF2B5EF4-FFF2-40B4-BE49-F238E27FC236}">
                  <a16:creationId xmlns:a16="http://schemas.microsoft.com/office/drawing/2014/main" id="{7058DB38-7BF7-4D4F-BFAB-8CBFD04B102D}"/>
                </a:ext>
              </a:extLst>
            </p:cNvPr>
            <p:cNvGraphicFramePr>
              <a:graphicFrameLocks noChangeAspect="1"/>
            </p:cNvGraphicFramePr>
            <p:nvPr/>
          </p:nvGraphicFramePr>
          <p:xfrm>
            <a:off x="3923" y="391"/>
            <a:ext cx="254" cy="468"/>
          </p:xfrm>
          <a:graphic>
            <a:graphicData uri="http://schemas.openxmlformats.org/presentationml/2006/ole">
              <mc:AlternateContent xmlns:mc="http://schemas.openxmlformats.org/markup-compatibility/2006">
                <mc:Choice xmlns:v="urn:schemas-microsoft-com:vml" Requires="v">
                  <p:oleObj spid="_x0000_s65631" name="公式" r:id="rId26" imgW="164927" imgH="317675" progId="Equation.3">
                    <p:embed/>
                  </p:oleObj>
                </mc:Choice>
                <mc:Fallback>
                  <p:oleObj name="公式" r:id="rId26" imgW="164927" imgH="317675" progId="Equation.3">
                    <p:embed/>
                    <p:pic>
                      <p:nvPicPr>
                        <p:cNvPr id="0" name="Object 8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923" y="391"/>
                          <a:ext cx="254" cy="4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5551" name="Group 81">
            <a:extLst>
              <a:ext uri="{FF2B5EF4-FFF2-40B4-BE49-F238E27FC236}">
                <a16:creationId xmlns:a16="http://schemas.microsoft.com/office/drawing/2014/main" id="{FC2599C0-8F8A-470C-BB9B-C9493E0FA7DA}"/>
              </a:ext>
            </a:extLst>
          </p:cNvPr>
          <p:cNvGrpSpPr>
            <a:grpSpLocks/>
          </p:cNvGrpSpPr>
          <p:nvPr/>
        </p:nvGrpSpPr>
        <p:grpSpPr bwMode="auto">
          <a:xfrm>
            <a:off x="6588125" y="6446838"/>
            <a:ext cx="792163" cy="366712"/>
            <a:chOff x="4649" y="4020"/>
            <a:chExt cx="499" cy="231"/>
          </a:xfrm>
        </p:grpSpPr>
        <p:pic>
          <p:nvPicPr>
            <p:cNvPr id="65552" name="Picture 82" descr="78900">
              <a:extLst>
                <a:ext uri="{FF2B5EF4-FFF2-40B4-BE49-F238E27FC236}">
                  <a16:creationId xmlns:a16="http://schemas.microsoft.com/office/drawing/2014/main" id="{A8349E9E-6CE9-4CCE-9B8F-9EA33B9FACB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3" name="Text Box 83">
              <a:hlinkClick r:id="" action="ppaction://hlinkshowjump?jump=firstslide"/>
              <a:extLst>
                <a:ext uri="{FF2B5EF4-FFF2-40B4-BE49-F238E27FC236}">
                  <a16:creationId xmlns:a16="http://schemas.microsoft.com/office/drawing/2014/main" id="{4B0ABCC5-D035-4F0B-A8DF-CBD007836F8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98370"/>
                                        </p:tgtEl>
                                        <p:attrNameLst>
                                          <p:attrName>style.visibility</p:attrName>
                                        </p:attrNameLst>
                                      </p:cBhvr>
                                      <p:to>
                                        <p:strVal val="visible"/>
                                      </p:to>
                                    </p:set>
                                    <p:anim calcmode="lin" valueType="num">
                                      <p:cBhvr additive="base">
                                        <p:cTn id="7" dur="500" fill="hold"/>
                                        <p:tgtEl>
                                          <p:spTgt spid="698370"/>
                                        </p:tgtEl>
                                        <p:attrNameLst>
                                          <p:attrName>ppt_x</p:attrName>
                                        </p:attrNameLst>
                                      </p:cBhvr>
                                      <p:tavLst>
                                        <p:tav tm="0">
                                          <p:val>
                                            <p:strVal val="0-#ppt_w/2"/>
                                          </p:val>
                                        </p:tav>
                                        <p:tav tm="100000">
                                          <p:val>
                                            <p:strVal val="#ppt_x"/>
                                          </p:val>
                                        </p:tav>
                                      </p:tavLst>
                                    </p:anim>
                                    <p:anim calcmode="lin" valueType="num">
                                      <p:cBhvr additive="base">
                                        <p:cTn id="8" dur="500" fill="hold"/>
                                        <p:tgtEl>
                                          <p:spTgt spid="69837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698372"/>
                                        </p:tgtEl>
                                        <p:attrNameLst>
                                          <p:attrName>style.visibility</p:attrName>
                                        </p:attrNameLst>
                                      </p:cBhvr>
                                      <p:to>
                                        <p:strVal val="visible"/>
                                      </p:to>
                                    </p:set>
                                    <p:animEffect transition="in" filter="slide(fromLeft)">
                                      <p:cBhvr>
                                        <p:cTn id="18" dur="500"/>
                                        <p:tgtEl>
                                          <p:spTgt spid="698372"/>
                                        </p:tgtEl>
                                      </p:cBhvr>
                                    </p:animEffect>
                                  </p:childTnLst>
                                </p:cTn>
                              </p:par>
                            </p:childTnLst>
                          </p:cTn>
                        </p:par>
                        <p:par>
                          <p:cTn id="19" fill="hold" nodeType="afterGroup">
                            <p:stCondLst>
                              <p:cond delay="50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98371"/>
                                        </p:tgtEl>
                                        <p:attrNameLst>
                                          <p:attrName>style.visibility</p:attrName>
                                        </p:attrNameLst>
                                      </p:cBhvr>
                                      <p:to>
                                        <p:strVal val="visible"/>
                                      </p:to>
                                    </p:set>
                                    <p:anim calcmode="lin" valueType="num">
                                      <p:cBhvr additive="base">
                                        <p:cTn id="27" dur="500" fill="hold"/>
                                        <p:tgtEl>
                                          <p:spTgt spid="698371"/>
                                        </p:tgtEl>
                                        <p:attrNameLst>
                                          <p:attrName>ppt_x</p:attrName>
                                        </p:attrNameLst>
                                      </p:cBhvr>
                                      <p:tavLst>
                                        <p:tav tm="0">
                                          <p:val>
                                            <p:strVal val="0-#ppt_w/2"/>
                                          </p:val>
                                        </p:tav>
                                        <p:tav tm="100000">
                                          <p:val>
                                            <p:strVal val="#ppt_x"/>
                                          </p:val>
                                        </p:tav>
                                      </p:tavLst>
                                    </p:anim>
                                    <p:anim calcmode="lin" valueType="num">
                                      <p:cBhvr additive="base">
                                        <p:cTn id="28" dur="500" fill="hold"/>
                                        <p:tgtEl>
                                          <p:spTgt spid="698371"/>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2" fill="hold" nodeType="clickEffect">
                                  <p:stCondLst>
                                    <p:cond delay="0"/>
                                  </p:stCondLst>
                                  <p:childTnLst>
                                    <p:set>
                                      <p:cBhvr>
                                        <p:cTn id="32" dur="1" fill="hold">
                                          <p:stCondLst>
                                            <p:cond delay="0"/>
                                          </p:stCondLst>
                                        </p:cTn>
                                        <p:tgtEl>
                                          <p:spTgt spid="698373"/>
                                        </p:tgtEl>
                                        <p:attrNameLst>
                                          <p:attrName>style.visibility</p:attrName>
                                        </p:attrNameLst>
                                      </p:cBhvr>
                                      <p:to>
                                        <p:strVal val="visible"/>
                                      </p:to>
                                    </p:set>
                                    <p:animEffect transition="in" filter="slide(fromRight)">
                                      <p:cBhvr>
                                        <p:cTn id="33" dur="500"/>
                                        <p:tgtEl>
                                          <p:spTgt spid="69837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2" fill="hold" nodeType="clickEffect">
                                  <p:stCondLst>
                                    <p:cond delay="0"/>
                                  </p:stCondLst>
                                  <p:childTnLst>
                                    <p:set>
                                      <p:cBhvr>
                                        <p:cTn id="37" dur="1" fill="hold">
                                          <p:stCondLst>
                                            <p:cond delay="0"/>
                                          </p:stCondLst>
                                        </p:cTn>
                                        <p:tgtEl>
                                          <p:spTgt spid="698374"/>
                                        </p:tgtEl>
                                        <p:attrNameLst>
                                          <p:attrName>style.visibility</p:attrName>
                                        </p:attrNameLst>
                                      </p:cBhvr>
                                      <p:to>
                                        <p:strVal val="visible"/>
                                      </p:to>
                                    </p:set>
                                    <p:animEffect transition="in" filter="slide(fromRight)">
                                      <p:cBhvr>
                                        <p:cTn id="38" dur="500"/>
                                        <p:tgtEl>
                                          <p:spTgt spid="69837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8" fill="hold" nodeType="clickEffect">
                                  <p:stCondLst>
                                    <p:cond delay="0"/>
                                  </p:stCondLst>
                                  <p:childTnLst>
                                    <p:set>
                                      <p:cBhvr>
                                        <p:cTn id="42" dur="1" fill="hold">
                                          <p:stCondLst>
                                            <p:cond delay="0"/>
                                          </p:stCondLst>
                                        </p:cTn>
                                        <p:tgtEl>
                                          <p:spTgt spid="698375"/>
                                        </p:tgtEl>
                                        <p:attrNameLst>
                                          <p:attrName>style.visibility</p:attrName>
                                        </p:attrNameLst>
                                      </p:cBhvr>
                                      <p:to>
                                        <p:strVal val="visible"/>
                                      </p:to>
                                    </p:set>
                                    <p:animEffect transition="in" filter="slide(fromLeft)">
                                      <p:cBhvr>
                                        <p:cTn id="43" dur="500"/>
                                        <p:tgtEl>
                                          <p:spTgt spid="698375"/>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2" presetClass="entr" presetSubtype="8" fill="hold" nodeType="clickEffect">
                                  <p:stCondLst>
                                    <p:cond delay="0"/>
                                  </p:stCondLst>
                                  <p:childTnLst>
                                    <p:set>
                                      <p:cBhvr>
                                        <p:cTn id="47" dur="1" fill="hold">
                                          <p:stCondLst>
                                            <p:cond delay="0"/>
                                          </p:stCondLst>
                                        </p:cTn>
                                        <p:tgtEl>
                                          <p:spTgt spid="698376"/>
                                        </p:tgtEl>
                                        <p:attrNameLst>
                                          <p:attrName>style.visibility</p:attrName>
                                        </p:attrNameLst>
                                      </p:cBhvr>
                                      <p:to>
                                        <p:strVal val="visible"/>
                                      </p:to>
                                    </p:set>
                                    <p:animEffect transition="in" filter="slide(fromLeft)">
                                      <p:cBhvr>
                                        <p:cTn id="48" dur="500"/>
                                        <p:tgtEl>
                                          <p:spTgt spid="698376"/>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8" fill="hold" nodeType="clickEffect">
                                  <p:stCondLst>
                                    <p:cond delay="0"/>
                                  </p:stCondLst>
                                  <p:childTnLst>
                                    <p:set>
                                      <p:cBhvr>
                                        <p:cTn id="52" dur="1" fill="hold">
                                          <p:stCondLst>
                                            <p:cond delay="0"/>
                                          </p:stCondLst>
                                        </p:cTn>
                                        <p:tgtEl>
                                          <p:spTgt spid="698377"/>
                                        </p:tgtEl>
                                        <p:attrNameLst>
                                          <p:attrName>style.visibility</p:attrName>
                                        </p:attrNameLst>
                                      </p:cBhvr>
                                      <p:to>
                                        <p:strVal val="visible"/>
                                      </p:to>
                                    </p:set>
                                    <p:animEffect transition="in" filter="slide(fromLeft)">
                                      <p:cBhvr>
                                        <p:cTn id="53" dur="500"/>
                                        <p:tgtEl>
                                          <p:spTgt spid="698377"/>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7" presetClass="entr" presetSubtype="10" fill="hold" nodeType="clickEffect">
                                  <p:stCondLst>
                                    <p:cond delay="0"/>
                                  </p:stCondLst>
                                  <p:childTnLst>
                                    <p:set>
                                      <p:cBhvr>
                                        <p:cTn id="57" dur="1" fill="hold">
                                          <p:stCondLst>
                                            <p:cond delay="0"/>
                                          </p:stCondLst>
                                        </p:cTn>
                                        <p:tgtEl>
                                          <p:spTgt spid="698378"/>
                                        </p:tgtEl>
                                        <p:attrNameLst>
                                          <p:attrName>style.visibility</p:attrName>
                                        </p:attrNameLst>
                                      </p:cBhvr>
                                      <p:to>
                                        <p:strVal val="visible"/>
                                      </p:to>
                                    </p:set>
                                    <p:anim calcmode="lin" valueType="num">
                                      <p:cBhvr>
                                        <p:cTn id="58" dur="500" fill="hold"/>
                                        <p:tgtEl>
                                          <p:spTgt spid="698378"/>
                                        </p:tgtEl>
                                        <p:attrNameLst>
                                          <p:attrName>ppt_w</p:attrName>
                                        </p:attrNameLst>
                                      </p:cBhvr>
                                      <p:tavLst>
                                        <p:tav tm="0">
                                          <p:val>
                                            <p:fltVal val="0"/>
                                          </p:val>
                                        </p:tav>
                                        <p:tav tm="100000">
                                          <p:val>
                                            <p:strVal val="#ppt_w"/>
                                          </p:val>
                                        </p:tav>
                                      </p:tavLst>
                                    </p:anim>
                                    <p:anim calcmode="lin" valueType="num">
                                      <p:cBhvr>
                                        <p:cTn id="59" dur="500" fill="hold"/>
                                        <p:tgtEl>
                                          <p:spTgt spid="69837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370" grpId="0" animBg="1"/>
      <p:bldP spid="698371" grpId="0"/>
      <p:bldP spid="69837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4" name="Text Box 2">
            <a:extLst>
              <a:ext uri="{FF2B5EF4-FFF2-40B4-BE49-F238E27FC236}">
                <a16:creationId xmlns:a16="http://schemas.microsoft.com/office/drawing/2014/main" id="{4548CCDE-AA3B-493F-A313-835C3E9545D1}"/>
              </a:ext>
            </a:extLst>
          </p:cNvPr>
          <p:cNvSpPr txBox="1">
            <a:spLocks noChangeArrowheads="1"/>
          </p:cNvSpPr>
          <p:nvPr/>
        </p:nvSpPr>
        <p:spPr bwMode="auto">
          <a:xfrm>
            <a:off x="468313" y="476250"/>
            <a:ext cx="8318500"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2800" bIns="828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楷体_GB2312" panose="02010609030101010101" pitchFamily="49" charset="-122"/>
              </a:rPr>
              <a:t>Y</a:t>
            </a:r>
            <a:r>
              <a:rPr kumimoji="1" lang="en-US" altLang="zh-CN" sz="2800">
                <a:solidFill>
                  <a:schemeClr val="bg1"/>
                </a:solidFill>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复导纳；</a:t>
            </a:r>
            <a:r>
              <a:rPr kumimoji="1" lang="en-US" altLang="zh-CN" sz="2800">
                <a:solidFill>
                  <a:schemeClr val="bg1"/>
                </a:solidFill>
                <a:ea typeface="楷体_GB2312" panose="02010609030101010101" pitchFamily="49" charset="-122"/>
              </a:rPr>
              <a:t>|</a:t>
            </a:r>
            <a:r>
              <a:rPr kumimoji="1" lang="en-US" altLang="zh-CN" sz="2800" i="1">
                <a:solidFill>
                  <a:schemeClr val="bg1"/>
                </a:solidFill>
                <a:ea typeface="楷体_GB2312" panose="02010609030101010101" pitchFamily="49" charset="-122"/>
              </a:rPr>
              <a:t>Y</a:t>
            </a:r>
            <a:r>
              <a:rPr kumimoji="1" lang="en-US" altLang="zh-CN" sz="2800">
                <a:solidFill>
                  <a:schemeClr val="bg1"/>
                </a:solidFill>
                <a:ea typeface="楷体_GB2312" panose="02010609030101010101" pitchFamily="49"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复导纳的模；</a:t>
            </a:r>
            <a:r>
              <a:rPr kumimoji="1" lang="zh-CN" altLang="en-US" sz="2800" i="1">
                <a:solidFill>
                  <a:schemeClr val="bg1"/>
                </a:solidFill>
                <a:latin typeface="楷体_GB2312" panose="02010609030101010101" pitchFamily="49" charset="-122"/>
                <a:ea typeface="楷体_GB2312" panose="02010609030101010101" pitchFamily="49" charset="-122"/>
                <a:sym typeface="Symbol" panose="05050102010706020507" pitchFamily="18" charset="2"/>
              </a:rPr>
              <a:t></a:t>
            </a:r>
            <a:r>
              <a:rPr kumimoji="1" lang="en-US" altLang="zh-CN" sz="2800" i="1" baseline="-25000">
                <a:solidFill>
                  <a:schemeClr val="bg1"/>
                </a:solidFill>
                <a:latin typeface="楷体_GB2312" panose="02010609030101010101" pitchFamily="49" charset="-122"/>
                <a:ea typeface="楷体_GB2312" panose="02010609030101010101" pitchFamily="49" charset="-122"/>
                <a:sym typeface="Symbol" panose="05050102010706020507" pitchFamily="18" charset="2"/>
              </a:rPr>
              <a:t>y</a:t>
            </a:r>
            <a:r>
              <a:rPr kumimoji="1" lang="en-US" altLang="zh-CN" sz="2800">
                <a:solidFill>
                  <a:schemeClr val="bg1"/>
                </a:solidFill>
                <a:ea typeface="楷体_GB2312" panose="02010609030101010101" pitchFamily="49" charset="-122"/>
                <a:sym typeface="Symbol" panose="05050102010706020507" pitchFamily="18" charset="2"/>
              </a:rPr>
              <a:t>—</a:t>
            </a:r>
            <a:r>
              <a:rPr kumimoji="1" lang="zh-CN" altLang="en-US" sz="2800" b="1">
                <a:solidFill>
                  <a:srgbClr val="FFFF00"/>
                </a:solidFill>
                <a:latin typeface="楷体_GB2312" panose="02010609030101010101" pitchFamily="49" charset="-122"/>
                <a:ea typeface="楷体_GB2312" panose="02010609030101010101" pitchFamily="49" charset="-122"/>
                <a:sym typeface="Symbol" panose="05050102010706020507" pitchFamily="18" charset="2"/>
              </a:rPr>
              <a:t>导纳角； </a:t>
            </a:r>
          </a:p>
          <a:p>
            <a:pPr eaLnBrk="1" hangingPunct="1">
              <a:spcBef>
                <a:spcPct val="50000"/>
              </a:spcBef>
              <a:buFontTx/>
              <a:buNone/>
            </a:pPr>
            <a:r>
              <a:rPr kumimoji="1" lang="en-US" altLang="zh-CN" sz="2800" i="1">
                <a:solidFill>
                  <a:schemeClr val="bg1"/>
                </a:solidFill>
                <a:ea typeface="楷体_GB2312" panose="02010609030101010101" pitchFamily="49" charset="-122"/>
              </a:rPr>
              <a:t>G </a:t>
            </a:r>
            <a:r>
              <a:rPr kumimoji="1" lang="en-US" altLang="zh-CN" sz="2800">
                <a:solidFill>
                  <a:schemeClr val="bg1"/>
                </a:solidFill>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电导</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导纳的实部</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a:t>
            </a:r>
            <a:r>
              <a:rPr kumimoji="1" lang="en-US" altLang="zh-CN" sz="2800" i="1">
                <a:solidFill>
                  <a:schemeClr val="bg1"/>
                </a:solidFill>
                <a:ea typeface="楷体_GB2312" panose="02010609030101010101" pitchFamily="49" charset="-122"/>
              </a:rPr>
              <a:t>B </a:t>
            </a:r>
            <a:r>
              <a:rPr kumimoji="1" lang="en-US" altLang="zh-CN" sz="2800">
                <a:solidFill>
                  <a:schemeClr val="bg1"/>
                </a:solidFill>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电纳</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导纳的虚部</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a:t>
            </a:r>
          </a:p>
        </p:txBody>
      </p:sp>
      <p:sp>
        <p:nvSpPr>
          <p:cNvPr id="699395" name="Text Box 3">
            <a:extLst>
              <a:ext uri="{FF2B5EF4-FFF2-40B4-BE49-F238E27FC236}">
                <a16:creationId xmlns:a16="http://schemas.microsoft.com/office/drawing/2014/main" id="{016F98D9-F4A4-4E8D-8A0C-A87C2A33A41D}"/>
              </a:ext>
            </a:extLst>
          </p:cNvPr>
          <p:cNvSpPr txBox="1">
            <a:spLocks noChangeArrowheads="1"/>
          </p:cNvSpPr>
          <p:nvPr/>
        </p:nvSpPr>
        <p:spPr bwMode="auto">
          <a:xfrm>
            <a:off x="827088" y="2205038"/>
            <a:ext cx="19700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转换关系：</a:t>
            </a:r>
          </a:p>
        </p:txBody>
      </p:sp>
      <p:graphicFrame>
        <p:nvGraphicFramePr>
          <p:cNvPr id="699396" name="Object 4">
            <a:extLst>
              <a:ext uri="{FF2B5EF4-FFF2-40B4-BE49-F238E27FC236}">
                <a16:creationId xmlns:a16="http://schemas.microsoft.com/office/drawing/2014/main" id="{E0BC025C-1A18-44E8-A9D4-61FF75CCCA7A}"/>
              </a:ext>
            </a:extLst>
          </p:cNvPr>
          <p:cNvGraphicFramePr>
            <a:graphicFrameLocks noChangeAspect="1"/>
          </p:cNvGraphicFramePr>
          <p:nvPr/>
        </p:nvGraphicFramePr>
        <p:xfrm>
          <a:off x="2916238" y="1687513"/>
          <a:ext cx="3311525" cy="1766887"/>
        </p:xfrm>
        <a:graphic>
          <a:graphicData uri="http://schemas.openxmlformats.org/presentationml/2006/ole">
            <mc:AlternateContent xmlns:mc="http://schemas.openxmlformats.org/markup-compatibility/2006">
              <mc:Choice xmlns:v="urn:schemas-microsoft-com:vml" Requires="v">
                <p:oleObj spid="_x0000_s66591" name="公式" r:id="rId3" imgW="1435026" imgH="761869" progId="Equation.3">
                  <p:embed/>
                </p:oleObj>
              </mc:Choice>
              <mc:Fallback>
                <p:oleObj name="公式" r:id="rId3" imgW="1435026" imgH="761869"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1687513"/>
                        <a:ext cx="3311525" cy="176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9397" name="Text Box 5">
            <a:extLst>
              <a:ext uri="{FF2B5EF4-FFF2-40B4-BE49-F238E27FC236}">
                <a16:creationId xmlns:a16="http://schemas.microsoft.com/office/drawing/2014/main" id="{0469A251-0588-4667-88AA-A36DF9A3F519}"/>
              </a:ext>
            </a:extLst>
          </p:cNvPr>
          <p:cNvSpPr txBox="1">
            <a:spLocks noChangeArrowheads="1"/>
          </p:cNvSpPr>
          <p:nvPr/>
        </p:nvSpPr>
        <p:spPr bwMode="auto">
          <a:xfrm>
            <a:off x="1476375" y="3860800"/>
            <a:ext cx="5413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或</a:t>
            </a:r>
          </a:p>
        </p:txBody>
      </p:sp>
      <p:grpSp>
        <p:nvGrpSpPr>
          <p:cNvPr id="2" name="Group 6">
            <a:extLst>
              <a:ext uri="{FF2B5EF4-FFF2-40B4-BE49-F238E27FC236}">
                <a16:creationId xmlns:a16="http://schemas.microsoft.com/office/drawing/2014/main" id="{77E2812C-7AB0-4C78-933D-F6EC0690D54A}"/>
              </a:ext>
            </a:extLst>
          </p:cNvPr>
          <p:cNvGrpSpPr>
            <a:grpSpLocks/>
          </p:cNvGrpSpPr>
          <p:nvPr/>
        </p:nvGrpSpPr>
        <p:grpSpPr bwMode="auto">
          <a:xfrm>
            <a:off x="2555875" y="3429000"/>
            <a:ext cx="2438400" cy="1384300"/>
            <a:chOff x="1610" y="2251"/>
            <a:chExt cx="1536" cy="872"/>
          </a:xfrm>
        </p:grpSpPr>
        <p:sp>
          <p:nvSpPr>
            <p:cNvPr id="66589" name="Text Box 7">
              <a:extLst>
                <a:ext uri="{FF2B5EF4-FFF2-40B4-BE49-F238E27FC236}">
                  <a16:creationId xmlns:a16="http://schemas.microsoft.com/office/drawing/2014/main" id="{BCF5CA29-C033-40B7-8C0F-8B7C8CC9D288}"/>
                </a:ext>
              </a:extLst>
            </p:cNvPr>
            <p:cNvSpPr txBox="1">
              <a:spLocks noChangeArrowheads="1"/>
            </p:cNvSpPr>
            <p:nvPr/>
          </p:nvSpPr>
          <p:spPr bwMode="auto">
            <a:xfrm>
              <a:off x="1658" y="2251"/>
              <a:ext cx="1488"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2800" bIns="828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i="1">
                  <a:solidFill>
                    <a:schemeClr val="bg1"/>
                  </a:solidFill>
                  <a:ea typeface="宋体" panose="02010600030101010101" pitchFamily="2" charset="-122"/>
                </a:rPr>
                <a:t>G</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Y</a:t>
              </a:r>
              <a:r>
                <a:rPr kumimoji="1" lang="en-US" altLang="zh-CN">
                  <a:solidFill>
                    <a:schemeClr val="bg1"/>
                  </a:solidFill>
                  <a:ea typeface="宋体" panose="02010600030101010101" pitchFamily="2" charset="-122"/>
                </a:rPr>
                <a:t>|cos</a:t>
              </a:r>
              <a:r>
                <a:rPr kumimoji="1" lang="en-US" altLang="zh-CN" i="1">
                  <a:solidFill>
                    <a:schemeClr val="bg1"/>
                  </a:solidFill>
                  <a:ea typeface="宋体" panose="02010600030101010101" pitchFamily="2" charset="-122"/>
                  <a:sym typeface="Symbol" panose="05050102010706020507" pitchFamily="18" charset="2"/>
                </a:rPr>
                <a:t> </a:t>
              </a:r>
              <a:r>
                <a:rPr kumimoji="1" lang="en-US" altLang="zh-CN" i="1" baseline="-25000">
                  <a:solidFill>
                    <a:schemeClr val="bg1"/>
                  </a:solidFill>
                  <a:ea typeface="宋体" panose="02010600030101010101" pitchFamily="2" charset="-122"/>
                  <a:sym typeface="Symbol" panose="05050102010706020507" pitchFamily="18" charset="2"/>
                </a:rPr>
                <a:t>y</a:t>
              </a:r>
            </a:p>
            <a:p>
              <a:pPr eaLnBrk="1" hangingPunct="1">
                <a:spcBef>
                  <a:spcPct val="50000"/>
                </a:spcBef>
                <a:buFontTx/>
                <a:buNone/>
              </a:pPr>
              <a:r>
                <a:rPr kumimoji="1" lang="en-US" altLang="zh-CN" i="1">
                  <a:solidFill>
                    <a:schemeClr val="bg1"/>
                  </a:solidFill>
                  <a:ea typeface="宋体" panose="02010600030101010101" pitchFamily="2" charset="-122"/>
                </a:rPr>
                <a:t>B</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Y</a:t>
              </a:r>
              <a:r>
                <a:rPr kumimoji="1" lang="en-US" altLang="zh-CN">
                  <a:solidFill>
                    <a:schemeClr val="bg1"/>
                  </a:solidFill>
                  <a:ea typeface="宋体" panose="02010600030101010101" pitchFamily="2" charset="-122"/>
                </a:rPr>
                <a:t>|sin</a:t>
              </a:r>
              <a:r>
                <a:rPr kumimoji="1" lang="en-US" altLang="zh-CN" i="1">
                  <a:solidFill>
                    <a:schemeClr val="bg1"/>
                  </a:solidFill>
                  <a:ea typeface="宋体" panose="02010600030101010101" pitchFamily="2" charset="-122"/>
                  <a:sym typeface="Symbol" panose="05050102010706020507" pitchFamily="18" charset="2"/>
                </a:rPr>
                <a:t> </a:t>
              </a:r>
              <a:r>
                <a:rPr kumimoji="1" lang="en-US" altLang="zh-CN" i="1" baseline="-25000">
                  <a:solidFill>
                    <a:schemeClr val="bg1"/>
                  </a:solidFill>
                  <a:ea typeface="宋体" panose="02010600030101010101" pitchFamily="2" charset="-122"/>
                  <a:sym typeface="Symbol" panose="05050102010706020507" pitchFamily="18" charset="2"/>
                </a:rPr>
                <a:t>y</a:t>
              </a:r>
              <a:endParaRPr kumimoji="1" lang="en-US" altLang="zh-CN" i="1" baseline="-25000">
                <a:solidFill>
                  <a:schemeClr val="bg1"/>
                </a:solidFill>
                <a:ea typeface="宋体" panose="02010600030101010101" pitchFamily="2" charset="-122"/>
              </a:endParaRPr>
            </a:p>
          </p:txBody>
        </p:sp>
        <p:sp>
          <p:nvSpPr>
            <p:cNvPr id="66590" name="AutoShape 8">
              <a:extLst>
                <a:ext uri="{FF2B5EF4-FFF2-40B4-BE49-F238E27FC236}">
                  <a16:creationId xmlns:a16="http://schemas.microsoft.com/office/drawing/2014/main" id="{5CA670C9-5110-44BF-B9E1-1236E45F829E}"/>
                </a:ext>
              </a:extLst>
            </p:cNvPr>
            <p:cNvSpPr>
              <a:spLocks/>
            </p:cNvSpPr>
            <p:nvPr/>
          </p:nvSpPr>
          <p:spPr bwMode="auto">
            <a:xfrm>
              <a:off x="1610" y="2305"/>
              <a:ext cx="45" cy="808"/>
            </a:xfrm>
            <a:prstGeom prst="leftBrace">
              <a:avLst>
                <a:gd name="adj1" fmla="val 149630"/>
                <a:gd name="adj2" fmla="val 50000"/>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sp>
        <p:nvSpPr>
          <p:cNvPr id="699401" name="Text Box 9">
            <a:extLst>
              <a:ext uri="{FF2B5EF4-FFF2-40B4-BE49-F238E27FC236}">
                <a16:creationId xmlns:a16="http://schemas.microsoft.com/office/drawing/2014/main" id="{E572D777-70D5-43FE-B64E-5821A18478FF}"/>
              </a:ext>
            </a:extLst>
          </p:cNvPr>
          <p:cNvSpPr txBox="1">
            <a:spLocks noChangeArrowheads="1"/>
          </p:cNvSpPr>
          <p:nvPr/>
        </p:nvSpPr>
        <p:spPr bwMode="auto">
          <a:xfrm>
            <a:off x="1116013" y="5445125"/>
            <a:ext cx="1970087" cy="51911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chemeClr val="bg1"/>
                </a:solidFill>
                <a:ea typeface="楷体_GB2312" panose="02010609030101010101" pitchFamily="49" charset="-122"/>
              </a:rPr>
              <a:t>导纳三角形</a:t>
            </a:r>
          </a:p>
        </p:txBody>
      </p:sp>
      <p:grpSp>
        <p:nvGrpSpPr>
          <p:cNvPr id="3" name="Group 10">
            <a:extLst>
              <a:ext uri="{FF2B5EF4-FFF2-40B4-BE49-F238E27FC236}">
                <a16:creationId xmlns:a16="http://schemas.microsoft.com/office/drawing/2014/main" id="{EABA6141-A168-4672-AF5D-1F908EB5DA55}"/>
              </a:ext>
            </a:extLst>
          </p:cNvPr>
          <p:cNvGrpSpPr>
            <a:grpSpLocks/>
          </p:cNvGrpSpPr>
          <p:nvPr/>
        </p:nvGrpSpPr>
        <p:grpSpPr bwMode="auto">
          <a:xfrm>
            <a:off x="3635375" y="4797425"/>
            <a:ext cx="2335213" cy="1708150"/>
            <a:chOff x="2245" y="3024"/>
            <a:chExt cx="1333" cy="1076"/>
          </a:xfrm>
        </p:grpSpPr>
        <p:sp>
          <p:nvSpPr>
            <p:cNvPr id="66580" name="Line 11">
              <a:extLst>
                <a:ext uri="{FF2B5EF4-FFF2-40B4-BE49-F238E27FC236}">
                  <a16:creationId xmlns:a16="http://schemas.microsoft.com/office/drawing/2014/main" id="{8F3AD5F2-61AB-4976-A719-35A23F5BDB10}"/>
                </a:ext>
              </a:extLst>
            </p:cNvPr>
            <p:cNvSpPr>
              <a:spLocks noChangeShapeType="1"/>
            </p:cNvSpPr>
            <p:nvPr/>
          </p:nvSpPr>
          <p:spPr bwMode="auto">
            <a:xfrm>
              <a:off x="2245" y="3792"/>
              <a:ext cx="1056" cy="0"/>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81" name="Line 12">
              <a:extLst>
                <a:ext uri="{FF2B5EF4-FFF2-40B4-BE49-F238E27FC236}">
                  <a16:creationId xmlns:a16="http://schemas.microsoft.com/office/drawing/2014/main" id="{388F0484-B518-4187-B409-97D4ECA02CA3}"/>
                </a:ext>
              </a:extLst>
            </p:cNvPr>
            <p:cNvSpPr>
              <a:spLocks noChangeShapeType="1"/>
            </p:cNvSpPr>
            <p:nvPr/>
          </p:nvSpPr>
          <p:spPr bwMode="auto">
            <a:xfrm flipV="1">
              <a:off x="3301" y="3024"/>
              <a:ext cx="0" cy="768"/>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82" name="Line 13">
              <a:extLst>
                <a:ext uri="{FF2B5EF4-FFF2-40B4-BE49-F238E27FC236}">
                  <a16:creationId xmlns:a16="http://schemas.microsoft.com/office/drawing/2014/main" id="{59A40ADE-3F9E-4B6A-9A22-77C286447135}"/>
                </a:ext>
              </a:extLst>
            </p:cNvPr>
            <p:cNvSpPr>
              <a:spLocks noChangeShapeType="1"/>
            </p:cNvSpPr>
            <p:nvPr/>
          </p:nvSpPr>
          <p:spPr bwMode="auto">
            <a:xfrm flipH="1">
              <a:off x="2245" y="3024"/>
              <a:ext cx="1056" cy="768"/>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83" name="Freeform 14">
              <a:extLst>
                <a:ext uri="{FF2B5EF4-FFF2-40B4-BE49-F238E27FC236}">
                  <a16:creationId xmlns:a16="http://schemas.microsoft.com/office/drawing/2014/main" id="{AA6D8A84-F8A9-415B-ACDA-2DD23A8455B5}"/>
                </a:ext>
              </a:extLst>
            </p:cNvPr>
            <p:cNvSpPr>
              <a:spLocks/>
            </p:cNvSpPr>
            <p:nvPr/>
          </p:nvSpPr>
          <p:spPr bwMode="auto">
            <a:xfrm>
              <a:off x="2389" y="3684"/>
              <a:ext cx="60" cy="108"/>
            </a:xfrm>
            <a:custGeom>
              <a:avLst/>
              <a:gdLst>
                <a:gd name="T0" fmla="*/ 0 w 60"/>
                <a:gd name="T1" fmla="*/ 0 h 108"/>
                <a:gd name="T2" fmla="*/ 60 w 60"/>
                <a:gd name="T3" fmla="*/ 108 h 108"/>
                <a:gd name="T4" fmla="*/ 0 60000 65536"/>
                <a:gd name="T5" fmla="*/ 0 60000 65536"/>
                <a:gd name="T6" fmla="*/ 0 w 60"/>
                <a:gd name="T7" fmla="*/ 0 h 108"/>
                <a:gd name="T8" fmla="*/ 60 w 60"/>
                <a:gd name="T9" fmla="*/ 108 h 108"/>
              </a:gdLst>
              <a:ahLst/>
              <a:cxnLst>
                <a:cxn ang="T4">
                  <a:pos x="T0" y="T1"/>
                </a:cxn>
                <a:cxn ang="T5">
                  <a:pos x="T2" y="T3"/>
                </a:cxn>
              </a:cxnLst>
              <a:rect l="T6" t="T7" r="T8" b="T9"/>
              <a:pathLst>
                <a:path w="60" h="108">
                  <a:moveTo>
                    <a:pt x="0" y="0"/>
                  </a:moveTo>
                  <a:cubicBezTo>
                    <a:pt x="41" y="27"/>
                    <a:pt x="60" y="55"/>
                    <a:pt x="60" y="108"/>
                  </a:cubicBezTo>
                </a:path>
              </a:pathLst>
            </a:custGeom>
            <a:noFill/>
            <a:ln w="38100" cmpd="sng">
              <a:solidFill>
                <a:srgbClr val="66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6584" name="Text Box 15">
              <a:extLst>
                <a:ext uri="{FF2B5EF4-FFF2-40B4-BE49-F238E27FC236}">
                  <a16:creationId xmlns:a16="http://schemas.microsoft.com/office/drawing/2014/main" id="{04E9FFD4-FBD3-44FE-8D80-5CE252183961}"/>
                </a:ext>
              </a:extLst>
            </p:cNvPr>
            <p:cNvSpPr txBox="1">
              <a:spLocks noChangeArrowheads="1"/>
            </p:cNvSpPr>
            <p:nvPr/>
          </p:nvSpPr>
          <p:spPr bwMode="auto">
            <a:xfrm>
              <a:off x="2485" y="3088"/>
              <a:ext cx="33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|Y|</a:t>
              </a:r>
            </a:p>
          </p:txBody>
        </p:sp>
        <p:sp>
          <p:nvSpPr>
            <p:cNvPr id="66585" name="Text Box 16">
              <a:extLst>
                <a:ext uri="{FF2B5EF4-FFF2-40B4-BE49-F238E27FC236}">
                  <a16:creationId xmlns:a16="http://schemas.microsoft.com/office/drawing/2014/main" id="{61199FDA-2036-437F-AFB6-DCAD98AB783D}"/>
                </a:ext>
              </a:extLst>
            </p:cNvPr>
            <p:cNvSpPr txBox="1">
              <a:spLocks noChangeArrowheads="1"/>
            </p:cNvSpPr>
            <p:nvPr/>
          </p:nvSpPr>
          <p:spPr bwMode="auto">
            <a:xfrm>
              <a:off x="2725" y="3760"/>
              <a:ext cx="25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G</a:t>
              </a:r>
            </a:p>
          </p:txBody>
        </p:sp>
        <p:sp>
          <p:nvSpPr>
            <p:cNvPr id="66586" name="Text Box 17">
              <a:extLst>
                <a:ext uri="{FF2B5EF4-FFF2-40B4-BE49-F238E27FC236}">
                  <a16:creationId xmlns:a16="http://schemas.microsoft.com/office/drawing/2014/main" id="{169923E9-BDE3-4220-889F-631EB4AF880C}"/>
                </a:ext>
              </a:extLst>
            </p:cNvPr>
            <p:cNvSpPr txBox="1">
              <a:spLocks noChangeArrowheads="1"/>
            </p:cNvSpPr>
            <p:nvPr/>
          </p:nvSpPr>
          <p:spPr bwMode="auto">
            <a:xfrm>
              <a:off x="3349" y="3280"/>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B</a:t>
              </a:r>
            </a:p>
          </p:txBody>
        </p:sp>
        <p:sp>
          <p:nvSpPr>
            <p:cNvPr id="66587" name="Text Box 18">
              <a:extLst>
                <a:ext uri="{FF2B5EF4-FFF2-40B4-BE49-F238E27FC236}">
                  <a16:creationId xmlns:a16="http://schemas.microsoft.com/office/drawing/2014/main" id="{9414D9B9-865B-4E6B-AA60-7F01279B221F}"/>
                </a:ext>
              </a:extLst>
            </p:cNvPr>
            <p:cNvSpPr txBox="1">
              <a:spLocks noChangeArrowheads="1"/>
            </p:cNvSpPr>
            <p:nvPr/>
          </p:nvSpPr>
          <p:spPr bwMode="auto">
            <a:xfrm>
              <a:off x="2437" y="3504"/>
              <a:ext cx="377"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latin typeface="Arial" panose="020B0604020202020204" pitchFamily="34" charset="0"/>
                  <a:ea typeface="仿宋_GB2312" panose="02010609030101010101" pitchFamily="49" charset="-122"/>
                  <a:sym typeface="Symbol" panose="05050102010706020507" pitchFamily="18" charset="2"/>
                </a:rPr>
                <a:t> </a:t>
              </a:r>
              <a:r>
                <a:rPr kumimoji="1" lang="en-US" altLang="zh-CN" sz="2800" i="1" baseline="-25000">
                  <a:solidFill>
                    <a:schemeClr val="bg1"/>
                  </a:solidFill>
                  <a:ea typeface="仿宋_GB2312" panose="02010609030101010101" pitchFamily="49" charset="-122"/>
                  <a:sym typeface="Symbol" panose="05050102010706020507" pitchFamily="18" charset="2"/>
                </a:rPr>
                <a:t>y</a:t>
              </a:r>
              <a:endParaRPr kumimoji="1" lang="en-US" altLang="zh-CN" sz="2800" i="1" baseline="-25000">
                <a:solidFill>
                  <a:schemeClr val="bg1"/>
                </a:solidFill>
                <a:ea typeface="仿宋_GB2312" panose="02010609030101010101" pitchFamily="49" charset="-122"/>
              </a:endParaRPr>
            </a:p>
            <a:p>
              <a:pPr eaLnBrk="1" hangingPunct="1">
                <a:spcBef>
                  <a:spcPct val="0"/>
                </a:spcBef>
                <a:buFontTx/>
                <a:buNone/>
              </a:pPr>
              <a:endParaRPr kumimoji="1" lang="zh-CN" altLang="en-US" sz="2800">
                <a:solidFill>
                  <a:schemeClr val="bg1"/>
                </a:solidFill>
                <a:ea typeface="宋体" panose="02010600030101010101" pitchFamily="2" charset="-122"/>
              </a:endParaRPr>
            </a:p>
          </p:txBody>
        </p:sp>
        <p:sp>
          <p:nvSpPr>
            <p:cNvPr id="66588" name="Freeform 19">
              <a:extLst>
                <a:ext uri="{FF2B5EF4-FFF2-40B4-BE49-F238E27FC236}">
                  <a16:creationId xmlns:a16="http://schemas.microsoft.com/office/drawing/2014/main" id="{480BDF26-90CA-4815-B8FB-464CF141F625}"/>
                </a:ext>
              </a:extLst>
            </p:cNvPr>
            <p:cNvSpPr>
              <a:spLocks/>
            </p:cNvSpPr>
            <p:nvPr/>
          </p:nvSpPr>
          <p:spPr bwMode="auto">
            <a:xfrm>
              <a:off x="3157" y="3648"/>
              <a:ext cx="144" cy="144"/>
            </a:xfrm>
            <a:custGeom>
              <a:avLst/>
              <a:gdLst>
                <a:gd name="T0" fmla="*/ 486 w 96"/>
                <a:gd name="T1" fmla="*/ 0 h 144"/>
                <a:gd name="T2" fmla="*/ 0 w 96"/>
                <a:gd name="T3" fmla="*/ 0 h 144"/>
                <a:gd name="T4" fmla="*/ 0 w 96"/>
                <a:gd name="T5" fmla="*/ 144 h 144"/>
                <a:gd name="T6" fmla="*/ 0 60000 65536"/>
                <a:gd name="T7" fmla="*/ 0 60000 65536"/>
                <a:gd name="T8" fmla="*/ 0 60000 65536"/>
                <a:gd name="T9" fmla="*/ 0 w 96"/>
                <a:gd name="T10" fmla="*/ 0 h 144"/>
                <a:gd name="T11" fmla="*/ 96 w 96"/>
                <a:gd name="T12" fmla="*/ 144 h 144"/>
              </a:gdLst>
              <a:ahLst/>
              <a:cxnLst>
                <a:cxn ang="T6">
                  <a:pos x="T0" y="T1"/>
                </a:cxn>
                <a:cxn ang="T7">
                  <a:pos x="T2" y="T3"/>
                </a:cxn>
                <a:cxn ang="T8">
                  <a:pos x="T4" y="T5"/>
                </a:cxn>
              </a:cxnLst>
              <a:rect l="T9" t="T10" r="T11" b="T12"/>
              <a:pathLst>
                <a:path w="96" h="144">
                  <a:moveTo>
                    <a:pt x="96" y="0"/>
                  </a:moveTo>
                  <a:lnTo>
                    <a:pt x="0" y="0"/>
                  </a:lnTo>
                  <a:lnTo>
                    <a:pt x="0" y="144"/>
                  </a:lnTo>
                </a:path>
              </a:pathLst>
            </a:custGeom>
            <a:noFill/>
            <a:ln w="28575" cap="flat" cmpd="sng">
              <a:solidFill>
                <a:srgbClr val="66FFFF"/>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aphicFrame>
        <p:nvGraphicFramePr>
          <p:cNvPr id="699412" name="Object 20">
            <a:extLst>
              <a:ext uri="{FF2B5EF4-FFF2-40B4-BE49-F238E27FC236}">
                <a16:creationId xmlns:a16="http://schemas.microsoft.com/office/drawing/2014/main" id="{E5020759-89F8-4378-A0DB-218DB76BAF3D}"/>
              </a:ext>
            </a:extLst>
          </p:cNvPr>
          <p:cNvGraphicFramePr>
            <a:graphicFrameLocks noChangeAspect="1"/>
          </p:cNvGraphicFramePr>
          <p:nvPr/>
        </p:nvGraphicFramePr>
        <p:xfrm>
          <a:off x="6227763" y="3141663"/>
          <a:ext cx="2128837" cy="1754187"/>
        </p:xfrm>
        <a:graphic>
          <a:graphicData uri="http://schemas.openxmlformats.org/presentationml/2006/ole">
            <mc:AlternateContent xmlns:mc="http://schemas.openxmlformats.org/markup-compatibility/2006">
              <mc:Choice xmlns:v="urn:schemas-microsoft-com:vml" Requires="v">
                <p:oleObj spid="_x0000_s66592" name="公式" r:id="rId5" imgW="863699" imgH="711025" progId="Equation.3">
                  <p:embed/>
                </p:oleObj>
              </mc:Choice>
              <mc:Fallback>
                <p:oleObj name="公式" r:id="rId5" imgW="863699" imgH="711025" progId="Equation.3">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7763" y="3141663"/>
                        <a:ext cx="2128837" cy="1754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9413" name="AutoShape 21">
            <a:extLst>
              <a:ext uri="{FF2B5EF4-FFF2-40B4-BE49-F238E27FC236}">
                <a16:creationId xmlns:a16="http://schemas.microsoft.com/office/drawing/2014/main" id="{0F3E1D99-B913-4E60-9254-43A03CC3491E}"/>
              </a:ext>
            </a:extLst>
          </p:cNvPr>
          <p:cNvSpPr>
            <a:spLocks/>
          </p:cNvSpPr>
          <p:nvPr/>
        </p:nvSpPr>
        <p:spPr bwMode="auto">
          <a:xfrm>
            <a:off x="5867400" y="3500438"/>
            <a:ext cx="288925" cy="1223962"/>
          </a:xfrm>
          <a:prstGeom prst="leftBrace">
            <a:avLst>
              <a:gd name="adj1" fmla="val 35302"/>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66571" name="Group 22">
            <a:extLst>
              <a:ext uri="{FF2B5EF4-FFF2-40B4-BE49-F238E27FC236}">
                <a16:creationId xmlns:a16="http://schemas.microsoft.com/office/drawing/2014/main" id="{5D8B8A27-7B4F-416C-871D-E8C1EE2CF7D3}"/>
              </a:ext>
            </a:extLst>
          </p:cNvPr>
          <p:cNvGrpSpPr>
            <a:grpSpLocks/>
          </p:cNvGrpSpPr>
          <p:nvPr/>
        </p:nvGrpSpPr>
        <p:grpSpPr bwMode="auto">
          <a:xfrm>
            <a:off x="8316913" y="6446838"/>
            <a:ext cx="792162" cy="366712"/>
            <a:chOff x="5193" y="4020"/>
            <a:chExt cx="499" cy="231"/>
          </a:xfrm>
        </p:grpSpPr>
        <p:pic>
          <p:nvPicPr>
            <p:cNvPr id="66578" name="Picture 23" descr="78900">
              <a:extLst>
                <a:ext uri="{FF2B5EF4-FFF2-40B4-BE49-F238E27FC236}">
                  <a16:creationId xmlns:a16="http://schemas.microsoft.com/office/drawing/2014/main" id="{80A41669-6DF4-46CE-B207-FE7C3DECD9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79" name="Text Box 24">
              <a:hlinkClick r:id="" action="ppaction://hlinkshowjump?jump=nextslide"/>
              <a:extLst>
                <a:ext uri="{FF2B5EF4-FFF2-40B4-BE49-F238E27FC236}">
                  <a16:creationId xmlns:a16="http://schemas.microsoft.com/office/drawing/2014/main" id="{2025B288-45B2-49BB-994B-807EE1AB5A3C}"/>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6572" name="Group 25">
            <a:extLst>
              <a:ext uri="{FF2B5EF4-FFF2-40B4-BE49-F238E27FC236}">
                <a16:creationId xmlns:a16="http://schemas.microsoft.com/office/drawing/2014/main" id="{4D470139-F915-467F-9CC1-80E10C939E3A}"/>
              </a:ext>
            </a:extLst>
          </p:cNvPr>
          <p:cNvGrpSpPr>
            <a:grpSpLocks/>
          </p:cNvGrpSpPr>
          <p:nvPr/>
        </p:nvGrpSpPr>
        <p:grpSpPr bwMode="auto">
          <a:xfrm>
            <a:off x="7453313" y="6446838"/>
            <a:ext cx="792162" cy="366712"/>
            <a:chOff x="4649" y="4020"/>
            <a:chExt cx="499" cy="231"/>
          </a:xfrm>
        </p:grpSpPr>
        <p:pic>
          <p:nvPicPr>
            <p:cNvPr id="66576" name="Picture 26" descr="78900">
              <a:extLst>
                <a:ext uri="{FF2B5EF4-FFF2-40B4-BE49-F238E27FC236}">
                  <a16:creationId xmlns:a16="http://schemas.microsoft.com/office/drawing/2014/main" id="{C1C390C6-AF21-459E-A0C0-2FFBC1ADC1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77" name="Text Box 27">
              <a:hlinkClick r:id="" action="ppaction://hlinkshowjump?jump=previousslide"/>
              <a:extLst>
                <a:ext uri="{FF2B5EF4-FFF2-40B4-BE49-F238E27FC236}">
                  <a16:creationId xmlns:a16="http://schemas.microsoft.com/office/drawing/2014/main" id="{8D92FBFC-8F69-4EEB-AC0F-C0CD226B346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66573" name="Group 28">
            <a:extLst>
              <a:ext uri="{FF2B5EF4-FFF2-40B4-BE49-F238E27FC236}">
                <a16:creationId xmlns:a16="http://schemas.microsoft.com/office/drawing/2014/main" id="{16519352-6BAF-445F-8D8B-D84919D11A0D}"/>
              </a:ext>
            </a:extLst>
          </p:cNvPr>
          <p:cNvGrpSpPr>
            <a:grpSpLocks/>
          </p:cNvGrpSpPr>
          <p:nvPr/>
        </p:nvGrpSpPr>
        <p:grpSpPr bwMode="auto">
          <a:xfrm>
            <a:off x="6588125" y="6446838"/>
            <a:ext cx="792163" cy="366712"/>
            <a:chOff x="4649" y="4020"/>
            <a:chExt cx="499" cy="231"/>
          </a:xfrm>
        </p:grpSpPr>
        <p:pic>
          <p:nvPicPr>
            <p:cNvPr id="66574" name="Picture 29" descr="78900">
              <a:extLst>
                <a:ext uri="{FF2B5EF4-FFF2-40B4-BE49-F238E27FC236}">
                  <a16:creationId xmlns:a16="http://schemas.microsoft.com/office/drawing/2014/main" id="{3F6FA5DA-DD37-4A0E-998C-DFB7F248F8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75" name="Text Box 30">
              <a:hlinkClick r:id="" action="ppaction://hlinkshowjump?jump=firstslide"/>
              <a:extLst>
                <a:ext uri="{FF2B5EF4-FFF2-40B4-BE49-F238E27FC236}">
                  <a16:creationId xmlns:a16="http://schemas.microsoft.com/office/drawing/2014/main" id="{6DF688B6-E740-4132-A59F-EE421B34FDC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99394"/>
                                        </p:tgtEl>
                                        <p:attrNameLst>
                                          <p:attrName>style.visibility</p:attrName>
                                        </p:attrNameLst>
                                      </p:cBhvr>
                                      <p:to>
                                        <p:strVal val="visible"/>
                                      </p:to>
                                    </p:set>
                                    <p:animEffect transition="in" filter="barn(outVertical)">
                                      <p:cBhvr>
                                        <p:cTn id="7" dur="500"/>
                                        <p:tgtEl>
                                          <p:spTgt spid="699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99395"/>
                                        </p:tgtEl>
                                        <p:attrNameLst>
                                          <p:attrName>style.visibility</p:attrName>
                                        </p:attrNameLst>
                                      </p:cBhvr>
                                      <p:to>
                                        <p:strVal val="visible"/>
                                      </p:to>
                                    </p:set>
                                    <p:anim calcmode="lin" valueType="num">
                                      <p:cBhvr additive="base">
                                        <p:cTn id="12" dur="500" fill="hold"/>
                                        <p:tgtEl>
                                          <p:spTgt spid="699395"/>
                                        </p:tgtEl>
                                        <p:attrNameLst>
                                          <p:attrName>ppt_x</p:attrName>
                                        </p:attrNameLst>
                                      </p:cBhvr>
                                      <p:tavLst>
                                        <p:tav tm="0">
                                          <p:val>
                                            <p:strVal val="0-#ppt_w/2"/>
                                          </p:val>
                                        </p:tav>
                                        <p:tav tm="100000">
                                          <p:val>
                                            <p:strVal val="#ppt_x"/>
                                          </p:val>
                                        </p:tav>
                                      </p:tavLst>
                                    </p:anim>
                                    <p:anim calcmode="lin" valueType="num">
                                      <p:cBhvr additive="base">
                                        <p:cTn id="13" dur="500" fill="hold"/>
                                        <p:tgtEl>
                                          <p:spTgt spid="699395"/>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699396"/>
                                        </p:tgtEl>
                                        <p:attrNameLst>
                                          <p:attrName>style.visibility</p:attrName>
                                        </p:attrNameLst>
                                      </p:cBhvr>
                                      <p:to>
                                        <p:strVal val="visible"/>
                                      </p:to>
                                    </p:set>
                                    <p:animEffect transition="in" filter="wipe(up)">
                                      <p:cBhvr>
                                        <p:cTn id="18" dur="2000"/>
                                        <p:tgtEl>
                                          <p:spTgt spid="69939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939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699412"/>
                                        </p:tgtEl>
                                        <p:attrNameLst>
                                          <p:attrName>style.visibility</p:attrName>
                                        </p:attrNameLst>
                                      </p:cBhvr>
                                      <p:to>
                                        <p:strVal val="visible"/>
                                      </p:to>
                                    </p:set>
                                    <p:animEffect transition="in" filter="dissolve">
                                      <p:cBhvr>
                                        <p:cTn id="32" dur="500"/>
                                        <p:tgtEl>
                                          <p:spTgt spid="699412"/>
                                        </p:tgtEl>
                                      </p:cBhvr>
                                    </p:animEffect>
                                  </p:childTnLst>
                                </p:cTn>
                              </p:par>
                            </p:childTnLst>
                          </p:cTn>
                        </p:par>
                        <p:par>
                          <p:cTn id="33" fill="hold" nodeType="afterGroup">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699413"/>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699401"/>
                                        </p:tgtEl>
                                        <p:attrNameLst>
                                          <p:attrName>style.visibility</p:attrName>
                                        </p:attrNameLst>
                                      </p:cBhvr>
                                      <p:to>
                                        <p:strVal val="visible"/>
                                      </p:to>
                                    </p:set>
                                    <p:anim calcmode="lin" valueType="num">
                                      <p:cBhvr additive="base">
                                        <p:cTn id="40" dur="500" fill="hold"/>
                                        <p:tgtEl>
                                          <p:spTgt spid="699401"/>
                                        </p:tgtEl>
                                        <p:attrNameLst>
                                          <p:attrName>ppt_x</p:attrName>
                                        </p:attrNameLst>
                                      </p:cBhvr>
                                      <p:tavLst>
                                        <p:tav tm="0">
                                          <p:val>
                                            <p:strVal val="0-#ppt_w/2"/>
                                          </p:val>
                                        </p:tav>
                                        <p:tav tm="100000">
                                          <p:val>
                                            <p:strVal val="#ppt_x"/>
                                          </p:val>
                                        </p:tav>
                                      </p:tavLst>
                                    </p:anim>
                                    <p:anim calcmode="lin" valueType="num">
                                      <p:cBhvr additive="base">
                                        <p:cTn id="41" dur="500" fill="hold"/>
                                        <p:tgtEl>
                                          <p:spTgt spid="699401"/>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0" presetClass="entr" presetSubtype="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edge">
                                      <p:cBhvr>
                                        <p:cTn id="46"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394" grpId="0" autoUpdateAnimBg="0"/>
      <p:bldP spid="699395" grpId="0"/>
      <p:bldP spid="699397" grpId="0" autoUpdateAnimBg="0"/>
      <p:bldP spid="699401" grpId="0" animBg="1"/>
      <p:bldP spid="69941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Text Box 2">
            <a:extLst>
              <a:ext uri="{FF2B5EF4-FFF2-40B4-BE49-F238E27FC236}">
                <a16:creationId xmlns:a16="http://schemas.microsoft.com/office/drawing/2014/main" id="{9F8EB260-CBB8-4E7E-B1D9-6B035C023F47}"/>
              </a:ext>
            </a:extLst>
          </p:cNvPr>
          <p:cNvSpPr txBox="1">
            <a:spLocks noChangeArrowheads="1"/>
          </p:cNvSpPr>
          <p:nvPr/>
        </p:nvSpPr>
        <p:spPr bwMode="auto">
          <a:xfrm>
            <a:off x="395288" y="981075"/>
            <a:ext cx="8748712"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2800" bIns="828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400" b="1">
                <a:solidFill>
                  <a:srgbClr val="FFFF00"/>
                </a:solidFill>
                <a:ea typeface="宋体" panose="02010600030101010101" pitchFamily="2" charset="-122"/>
              </a:rPr>
              <a:t>（</a:t>
            </a:r>
            <a:r>
              <a:rPr kumimoji="1" lang="en-US" altLang="zh-CN" sz="2400" b="1">
                <a:solidFill>
                  <a:srgbClr val="FFFF00"/>
                </a:solidFill>
                <a:ea typeface="宋体" panose="02010600030101010101" pitchFamily="2" charset="-122"/>
              </a:rPr>
              <a:t>1</a:t>
            </a:r>
            <a:r>
              <a:rPr kumimoji="1" lang="zh-CN" altLang="en-US" sz="2400" b="1">
                <a:solidFill>
                  <a:srgbClr val="FFFF00"/>
                </a:solidFill>
                <a:ea typeface="宋体" panose="02010600030101010101" pitchFamily="2" charset="-122"/>
              </a:rPr>
              <a:t>）</a:t>
            </a:r>
            <a:r>
              <a:rPr kumimoji="1" lang="en-US" altLang="zh-CN" i="1">
                <a:solidFill>
                  <a:schemeClr val="bg1"/>
                </a:solidFill>
                <a:ea typeface="宋体" panose="02010600030101010101" pitchFamily="2" charset="-122"/>
              </a:rPr>
              <a:t>Y=G+</a:t>
            </a:r>
            <a:r>
              <a:rPr kumimoji="1" lang="en-US" altLang="zh-CN">
                <a:solidFill>
                  <a:schemeClr val="bg1"/>
                </a:solidFill>
                <a:ea typeface="宋体" panose="02010600030101010101" pitchFamily="2" charset="-122"/>
              </a:rPr>
              <a:t>j(</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C</a:t>
            </a:r>
            <a:r>
              <a:rPr kumimoji="1" lang="en-US" altLang="zh-CN" i="1">
                <a:solidFill>
                  <a:schemeClr val="bg1"/>
                </a:solidFill>
                <a:latin typeface="宋体" panose="02010600030101010101" pitchFamily="2" charset="-122"/>
                <a:ea typeface="宋体" panose="02010600030101010101" pitchFamily="2" charset="-122"/>
              </a:rPr>
              <a:t>-</a:t>
            </a:r>
            <a:r>
              <a:rPr kumimoji="1" lang="en-US" altLang="zh-CN">
                <a:solidFill>
                  <a:schemeClr val="bg1"/>
                </a:solidFill>
                <a:ea typeface="宋体" panose="02010600030101010101" pitchFamily="2" charset="-122"/>
              </a:rPr>
              <a:t>1</a:t>
            </a:r>
            <a:r>
              <a:rPr kumimoji="1" lang="en-US" altLang="zh-CN" i="1">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L</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=|Y|∠</a:t>
            </a:r>
            <a:r>
              <a:rPr kumimoji="1" lang="en-US" altLang="zh-CN" i="1">
                <a:solidFill>
                  <a:schemeClr val="bg1"/>
                </a:solidFill>
                <a:latin typeface="Symbol" panose="05050102010706020507" pitchFamily="18" charset="2"/>
                <a:ea typeface="宋体" panose="02010600030101010101" pitchFamily="2" charset="-122"/>
              </a:rPr>
              <a:t>j</a:t>
            </a:r>
            <a:r>
              <a:rPr kumimoji="1" lang="en-US" altLang="zh-CN" i="1" baseline="-25000">
                <a:solidFill>
                  <a:schemeClr val="bg1"/>
                </a:solidFill>
                <a:ea typeface="宋体" panose="02010600030101010101" pitchFamily="2" charset="-122"/>
                <a:sym typeface="Symbol" panose="05050102010706020507" pitchFamily="18" charset="2"/>
              </a:rPr>
              <a:t>y</a:t>
            </a:r>
            <a:r>
              <a:rPr kumimoji="1" lang="zh-CN" altLang="en-US" sz="2800" b="1">
                <a:solidFill>
                  <a:srgbClr val="FFFF00"/>
                </a:solidFill>
                <a:latin typeface="Arial" panose="020B0604020202020204" pitchFamily="34" charset="0"/>
                <a:ea typeface="楷体_GB2312" panose="02010609030101010101" pitchFamily="49" charset="-122"/>
              </a:rPr>
              <a:t>为复</a:t>
            </a:r>
            <a:r>
              <a:rPr kumimoji="1" lang="zh-CN" altLang="en-US" sz="2800" b="1">
                <a:solidFill>
                  <a:srgbClr val="FFFF00"/>
                </a:solidFill>
                <a:latin typeface="Symbol" panose="05050102010706020507" pitchFamily="18" charset="2"/>
                <a:ea typeface="楷体_GB2312" panose="02010609030101010101" pitchFamily="49" charset="-122"/>
                <a:sym typeface="Symbol" panose="05050102010706020507" pitchFamily="18" charset="2"/>
              </a:rPr>
              <a:t>数，称复导纳；</a:t>
            </a:r>
          </a:p>
        </p:txBody>
      </p:sp>
      <p:sp>
        <p:nvSpPr>
          <p:cNvPr id="700419" name="Text Box 3">
            <a:extLst>
              <a:ext uri="{FF2B5EF4-FFF2-40B4-BE49-F238E27FC236}">
                <a16:creationId xmlns:a16="http://schemas.microsoft.com/office/drawing/2014/main" id="{CA1071BE-9FA7-4A55-9A44-01C47AFAB8E7}"/>
              </a:ext>
            </a:extLst>
          </p:cNvPr>
          <p:cNvSpPr txBox="1">
            <a:spLocks noChangeArrowheads="1"/>
          </p:cNvSpPr>
          <p:nvPr/>
        </p:nvSpPr>
        <p:spPr bwMode="auto">
          <a:xfrm>
            <a:off x="395288" y="1484313"/>
            <a:ext cx="8424862"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sz="2400" b="1">
                <a:solidFill>
                  <a:srgbClr val="FFFF00"/>
                </a:solidFill>
                <a:latin typeface="Symbol" panose="05050102010706020507" pitchFamily="18" charset="2"/>
                <a:ea typeface="宋体" panose="02010600030101010101" pitchFamily="2" charset="-122"/>
              </a:rPr>
              <a:t>2</a:t>
            </a: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C</a:t>
            </a:r>
            <a:r>
              <a:rPr kumimoji="1" lang="en-US" altLang="zh-CN">
                <a:solidFill>
                  <a:schemeClr val="bg1"/>
                </a:solidFill>
                <a:ea typeface="宋体" panose="02010600030101010101" pitchFamily="2" charset="-122"/>
              </a:rPr>
              <a:t> &gt;1</a:t>
            </a:r>
            <a:r>
              <a:rPr kumimoji="1" lang="en-US" altLang="zh-CN" i="1">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L</a:t>
            </a:r>
            <a:r>
              <a:rPr kumimoji="1" lang="zh-CN" altLang="en-US">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B</a:t>
            </a:r>
            <a:r>
              <a:rPr kumimoji="1" lang="en-US" altLang="zh-CN">
                <a:solidFill>
                  <a:schemeClr val="bg1"/>
                </a:solidFill>
                <a:ea typeface="宋体" panose="02010600030101010101" pitchFamily="2" charset="-122"/>
              </a:rPr>
              <a:t>&gt;0</a:t>
            </a:r>
            <a:r>
              <a:rPr kumimoji="1" lang="zh-CN" altLang="en-US">
                <a:solidFill>
                  <a:schemeClr val="bg1"/>
                </a:solidFill>
                <a:ea typeface="宋体" panose="02010600030101010101" pitchFamily="2" charset="-122"/>
              </a:rPr>
              <a:t>，</a:t>
            </a:r>
            <a:r>
              <a:rPr kumimoji="1" lang="zh-CN" altLang="en-US">
                <a:solidFill>
                  <a:schemeClr val="bg1"/>
                </a:solidFill>
                <a:latin typeface="Arial" panose="020B0604020202020204" pitchFamily="34" charset="0"/>
                <a:ea typeface="仿宋_GB2312" panose="02010609030101010101" pitchFamily="49" charset="-122"/>
                <a:sym typeface="Symbol" panose="05050102010706020507" pitchFamily="18" charset="2"/>
              </a:rPr>
              <a:t></a:t>
            </a:r>
            <a:r>
              <a:rPr kumimoji="1" lang="en-US" altLang="zh-CN" baseline="-25000">
                <a:solidFill>
                  <a:schemeClr val="bg1"/>
                </a:solidFill>
                <a:ea typeface="仿宋_GB2312" panose="02010609030101010101" pitchFamily="49" charset="-122"/>
                <a:sym typeface="Symbol" panose="05050102010706020507" pitchFamily="18" charset="2"/>
              </a:rPr>
              <a:t>y</a:t>
            </a:r>
            <a:r>
              <a:rPr kumimoji="1" lang="en-US" altLang="zh-CN">
                <a:solidFill>
                  <a:schemeClr val="bg1"/>
                </a:solidFill>
                <a:ea typeface="宋体" panose="02010600030101010101" pitchFamily="2" charset="-122"/>
              </a:rPr>
              <a:t>&gt;0</a:t>
            </a:r>
            <a:r>
              <a:rPr kumimoji="1" lang="zh-CN" altLang="en-US" sz="2400" b="1">
                <a:solidFill>
                  <a:schemeClr val="bg1"/>
                </a:solidFill>
                <a:ea typeface="宋体" panose="02010600030101010101" pitchFamily="2" charset="-122"/>
              </a:rPr>
              <a:t>，</a:t>
            </a:r>
            <a:r>
              <a:rPr kumimoji="1" lang="zh-CN" altLang="en-US" sz="2800" b="1">
                <a:solidFill>
                  <a:srgbClr val="FFFF00"/>
                </a:solidFill>
                <a:ea typeface="楷体_GB2312" panose="02010609030101010101" pitchFamily="49" charset="-122"/>
              </a:rPr>
              <a:t>电路为容性，</a:t>
            </a:r>
          </a:p>
          <a:p>
            <a:pPr eaLnBrk="1" hangingPunct="1">
              <a:lnSpc>
                <a:spcPct val="120000"/>
              </a:lnSpc>
              <a:spcBef>
                <a:spcPct val="0"/>
              </a:spcBef>
              <a:buFontTx/>
              <a:buNone/>
            </a:pPr>
            <a:r>
              <a:rPr kumimoji="1" lang="zh-CN" altLang="en-US" sz="2800" b="1">
                <a:solidFill>
                  <a:srgbClr val="FFFF00"/>
                </a:solidFill>
                <a:ea typeface="楷体_GB2312" panose="02010609030101010101" pitchFamily="49" charset="-122"/>
              </a:rPr>
              <a:t>        电流超前电压。</a:t>
            </a:r>
          </a:p>
        </p:txBody>
      </p:sp>
      <p:sp>
        <p:nvSpPr>
          <p:cNvPr id="700420" name="Text Box 4">
            <a:extLst>
              <a:ext uri="{FF2B5EF4-FFF2-40B4-BE49-F238E27FC236}">
                <a16:creationId xmlns:a16="http://schemas.microsoft.com/office/drawing/2014/main" id="{179ED43E-A108-4A8C-BA7A-A1E17DC5B83D}"/>
              </a:ext>
            </a:extLst>
          </p:cNvPr>
          <p:cNvSpPr txBox="1">
            <a:spLocks noChangeArrowheads="1"/>
          </p:cNvSpPr>
          <p:nvPr/>
        </p:nvSpPr>
        <p:spPr bwMode="auto">
          <a:xfrm>
            <a:off x="971550" y="2584450"/>
            <a:ext cx="48275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相量图：选电压为参考向量，</a:t>
            </a:r>
          </a:p>
        </p:txBody>
      </p:sp>
      <p:graphicFrame>
        <p:nvGraphicFramePr>
          <p:cNvPr id="700421" name="Object 5">
            <a:extLst>
              <a:ext uri="{FF2B5EF4-FFF2-40B4-BE49-F238E27FC236}">
                <a16:creationId xmlns:a16="http://schemas.microsoft.com/office/drawing/2014/main" id="{6FF30A60-6112-4630-9545-46CA78DCBA5E}"/>
              </a:ext>
            </a:extLst>
          </p:cNvPr>
          <p:cNvGraphicFramePr>
            <a:graphicFrameLocks noChangeAspect="1"/>
          </p:cNvGraphicFramePr>
          <p:nvPr/>
        </p:nvGraphicFramePr>
        <p:xfrm>
          <a:off x="3348038" y="3573463"/>
          <a:ext cx="5472112" cy="746125"/>
        </p:xfrm>
        <a:graphic>
          <a:graphicData uri="http://schemas.openxmlformats.org/presentationml/2006/ole">
            <mc:AlternateContent xmlns:mc="http://schemas.openxmlformats.org/markup-compatibility/2006">
              <mc:Choice xmlns:v="urn:schemas-microsoft-com:vml" Requires="v">
                <p:oleObj spid="_x0000_s67625" name="公式" r:id="rId3" imgW="2209800" imgH="304800" progId="Equation.3">
                  <p:embed/>
                </p:oleObj>
              </mc:Choice>
              <mc:Fallback>
                <p:oleObj name="公式" r:id="rId3" imgW="2209800" imgH="3048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3573463"/>
                        <a:ext cx="5472112" cy="746125"/>
                      </a:xfrm>
                      <a:prstGeom prst="rect">
                        <a:avLst/>
                      </a:prstGeom>
                      <a:gradFill rotWithShape="1">
                        <a:gsLst>
                          <a:gs pos="0">
                            <a:srgbClr val="0099FF"/>
                          </a:gs>
                          <a:gs pos="50000">
                            <a:schemeClr val="bg1"/>
                          </a:gs>
                          <a:gs pos="100000">
                            <a:srgbClr val="00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6">
            <a:extLst>
              <a:ext uri="{FF2B5EF4-FFF2-40B4-BE49-F238E27FC236}">
                <a16:creationId xmlns:a16="http://schemas.microsoft.com/office/drawing/2014/main" id="{904F9558-9EA3-4729-A48E-09F8EA5B785F}"/>
              </a:ext>
            </a:extLst>
          </p:cNvPr>
          <p:cNvGrpSpPr>
            <a:grpSpLocks/>
          </p:cNvGrpSpPr>
          <p:nvPr/>
        </p:nvGrpSpPr>
        <p:grpSpPr bwMode="auto">
          <a:xfrm>
            <a:off x="468313" y="4365625"/>
            <a:ext cx="2663825" cy="600075"/>
            <a:chOff x="825" y="2241"/>
            <a:chExt cx="1496" cy="309"/>
          </a:xfrm>
        </p:grpSpPr>
        <p:sp>
          <p:nvSpPr>
            <p:cNvPr id="67623" name="Freeform 7">
              <a:extLst>
                <a:ext uri="{FF2B5EF4-FFF2-40B4-BE49-F238E27FC236}">
                  <a16:creationId xmlns:a16="http://schemas.microsoft.com/office/drawing/2014/main" id="{256541F5-D789-4FF7-ADC8-DABA2BBA2C8C}"/>
                </a:ext>
              </a:extLst>
            </p:cNvPr>
            <p:cNvSpPr>
              <a:spLocks/>
            </p:cNvSpPr>
            <p:nvPr/>
          </p:nvSpPr>
          <p:spPr bwMode="auto">
            <a:xfrm>
              <a:off x="825" y="2544"/>
              <a:ext cx="1488" cy="6"/>
            </a:xfrm>
            <a:custGeom>
              <a:avLst/>
              <a:gdLst>
                <a:gd name="T0" fmla="*/ 0 w 1488"/>
                <a:gd name="T1" fmla="*/ 0 h 6"/>
                <a:gd name="T2" fmla="*/ 1449 w 1488"/>
                <a:gd name="T3" fmla="*/ 3 h 6"/>
                <a:gd name="T4" fmla="*/ 1488 w 1488"/>
                <a:gd name="T5" fmla="*/ 6 h 6"/>
                <a:gd name="T6" fmla="*/ 0 60000 65536"/>
                <a:gd name="T7" fmla="*/ 0 60000 65536"/>
                <a:gd name="T8" fmla="*/ 0 60000 65536"/>
                <a:gd name="T9" fmla="*/ 0 w 1488"/>
                <a:gd name="T10" fmla="*/ 0 h 6"/>
                <a:gd name="T11" fmla="*/ 1488 w 1488"/>
                <a:gd name="T12" fmla="*/ 6 h 6"/>
              </a:gdLst>
              <a:ahLst/>
              <a:cxnLst>
                <a:cxn ang="T6">
                  <a:pos x="T0" y="T1"/>
                </a:cxn>
                <a:cxn ang="T7">
                  <a:pos x="T2" y="T3"/>
                </a:cxn>
                <a:cxn ang="T8">
                  <a:pos x="T4" y="T5"/>
                </a:cxn>
              </a:cxnLst>
              <a:rect l="T9" t="T10" r="T11" b="T12"/>
              <a:pathLst>
                <a:path w="1488" h="6">
                  <a:moveTo>
                    <a:pt x="0" y="0"/>
                  </a:moveTo>
                  <a:lnTo>
                    <a:pt x="1449" y="3"/>
                  </a:lnTo>
                  <a:lnTo>
                    <a:pt x="1488" y="6"/>
                  </a:lnTo>
                </a:path>
              </a:pathLst>
            </a:custGeom>
            <a:noFill/>
            <a:ln w="28575" cmpd="sng">
              <a:solidFill>
                <a:srgbClr val="FFFF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67624" name="Object 8">
              <a:extLst>
                <a:ext uri="{FF2B5EF4-FFF2-40B4-BE49-F238E27FC236}">
                  <a16:creationId xmlns:a16="http://schemas.microsoft.com/office/drawing/2014/main" id="{19CE5188-82F8-4F4C-8A80-D420F391B20D}"/>
                </a:ext>
              </a:extLst>
            </p:cNvPr>
            <p:cNvGraphicFramePr>
              <a:graphicFrameLocks noChangeAspect="1"/>
            </p:cNvGraphicFramePr>
            <p:nvPr/>
          </p:nvGraphicFramePr>
          <p:xfrm>
            <a:off x="2105" y="2241"/>
            <a:ext cx="216" cy="279"/>
          </p:xfrm>
          <a:graphic>
            <a:graphicData uri="http://schemas.openxmlformats.org/presentationml/2006/ole">
              <mc:AlternateContent xmlns:mc="http://schemas.openxmlformats.org/markup-compatibility/2006">
                <mc:Choice xmlns:v="urn:schemas-microsoft-com:vml" Requires="v">
                  <p:oleObj spid="_x0000_s67626" name="公式" r:id="rId5" imgW="164927" imgH="215988" progId="Equation.3">
                    <p:embed/>
                  </p:oleObj>
                </mc:Choice>
                <mc:Fallback>
                  <p:oleObj name="公式" r:id="rId5" imgW="164927" imgH="215988"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5" y="2241"/>
                          <a:ext cx="216"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 name="Group 9">
            <a:extLst>
              <a:ext uri="{FF2B5EF4-FFF2-40B4-BE49-F238E27FC236}">
                <a16:creationId xmlns:a16="http://schemas.microsoft.com/office/drawing/2014/main" id="{948EF526-45F6-4F29-9B19-87691E8F111A}"/>
              </a:ext>
            </a:extLst>
          </p:cNvPr>
          <p:cNvGrpSpPr>
            <a:grpSpLocks/>
          </p:cNvGrpSpPr>
          <p:nvPr/>
        </p:nvGrpSpPr>
        <p:grpSpPr bwMode="auto">
          <a:xfrm>
            <a:off x="468313" y="4849813"/>
            <a:ext cx="1943100" cy="596900"/>
            <a:chOff x="816" y="2531"/>
            <a:chExt cx="864" cy="311"/>
          </a:xfrm>
        </p:grpSpPr>
        <p:sp>
          <p:nvSpPr>
            <p:cNvPr id="67621" name="Line 10">
              <a:extLst>
                <a:ext uri="{FF2B5EF4-FFF2-40B4-BE49-F238E27FC236}">
                  <a16:creationId xmlns:a16="http://schemas.microsoft.com/office/drawing/2014/main" id="{4ECA26A4-DE5F-499F-B980-7A9A54367919}"/>
                </a:ext>
              </a:extLst>
            </p:cNvPr>
            <p:cNvSpPr>
              <a:spLocks noChangeShapeType="1"/>
            </p:cNvSpPr>
            <p:nvPr/>
          </p:nvSpPr>
          <p:spPr bwMode="auto">
            <a:xfrm>
              <a:off x="816" y="2592"/>
              <a:ext cx="864" cy="0"/>
            </a:xfrm>
            <a:prstGeom prst="line">
              <a:avLst/>
            </a:prstGeom>
            <a:noFill/>
            <a:ln w="28575">
              <a:solidFill>
                <a:srgbClr val="FF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7622" name="Object 11">
              <a:extLst>
                <a:ext uri="{FF2B5EF4-FFF2-40B4-BE49-F238E27FC236}">
                  <a16:creationId xmlns:a16="http://schemas.microsoft.com/office/drawing/2014/main" id="{485A7BC0-C10F-4E79-9135-4A269FB13A12}"/>
                </a:ext>
              </a:extLst>
            </p:cNvPr>
            <p:cNvGraphicFramePr>
              <a:graphicFrameLocks noChangeAspect="1"/>
            </p:cNvGraphicFramePr>
            <p:nvPr/>
          </p:nvGraphicFramePr>
          <p:xfrm>
            <a:off x="1392" y="2531"/>
            <a:ext cx="205" cy="311"/>
          </p:xfrm>
          <a:graphic>
            <a:graphicData uri="http://schemas.openxmlformats.org/presentationml/2006/ole">
              <mc:AlternateContent xmlns:mc="http://schemas.openxmlformats.org/markup-compatibility/2006">
                <mc:Choice xmlns:v="urn:schemas-microsoft-com:vml" Requires="v">
                  <p:oleObj spid="_x0000_s67627" name="公式" r:id="rId7" imgW="190574" imgH="292056" progId="Equation.3">
                    <p:embed/>
                  </p:oleObj>
                </mc:Choice>
                <mc:Fallback>
                  <p:oleObj name="公式" r:id="rId7" imgW="190574" imgH="292056"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2" y="2531"/>
                          <a:ext cx="205"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12">
            <a:extLst>
              <a:ext uri="{FF2B5EF4-FFF2-40B4-BE49-F238E27FC236}">
                <a16:creationId xmlns:a16="http://schemas.microsoft.com/office/drawing/2014/main" id="{02D78304-AA03-430B-B83E-DA6BBBAE782E}"/>
              </a:ext>
            </a:extLst>
          </p:cNvPr>
          <p:cNvGrpSpPr>
            <a:grpSpLocks/>
          </p:cNvGrpSpPr>
          <p:nvPr/>
        </p:nvGrpSpPr>
        <p:grpSpPr bwMode="auto">
          <a:xfrm>
            <a:off x="2413000" y="3430588"/>
            <a:ext cx="469900" cy="1524000"/>
            <a:chOff x="1247" y="1389"/>
            <a:chExt cx="296" cy="960"/>
          </a:xfrm>
        </p:grpSpPr>
        <p:sp>
          <p:nvSpPr>
            <p:cNvPr id="67619" name="Line 13">
              <a:extLst>
                <a:ext uri="{FF2B5EF4-FFF2-40B4-BE49-F238E27FC236}">
                  <a16:creationId xmlns:a16="http://schemas.microsoft.com/office/drawing/2014/main" id="{2185F42C-F2E3-46E5-918C-BC706BC23E89}"/>
                </a:ext>
              </a:extLst>
            </p:cNvPr>
            <p:cNvSpPr>
              <a:spLocks noChangeShapeType="1"/>
            </p:cNvSpPr>
            <p:nvPr/>
          </p:nvSpPr>
          <p:spPr bwMode="auto">
            <a:xfrm>
              <a:off x="1247" y="1389"/>
              <a:ext cx="0" cy="960"/>
            </a:xfrm>
            <a:prstGeom prst="line">
              <a:avLst/>
            </a:prstGeom>
            <a:noFill/>
            <a:ln w="38100">
              <a:solidFill>
                <a:srgbClr val="FF33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7620" name="Object 14">
              <a:extLst>
                <a:ext uri="{FF2B5EF4-FFF2-40B4-BE49-F238E27FC236}">
                  <a16:creationId xmlns:a16="http://schemas.microsoft.com/office/drawing/2014/main" id="{48950F3E-7D4A-4E17-A7CF-B4ABD89A30DA}"/>
                </a:ext>
              </a:extLst>
            </p:cNvPr>
            <p:cNvGraphicFramePr>
              <a:graphicFrameLocks noChangeAspect="1"/>
            </p:cNvGraphicFramePr>
            <p:nvPr/>
          </p:nvGraphicFramePr>
          <p:xfrm>
            <a:off x="1293" y="1419"/>
            <a:ext cx="250" cy="379"/>
          </p:xfrm>
          <a:graphic>
            <a:graphicData uri="http://schemas.openxmlformats.org/presentationml/2006/ole">
              <mc:AlternateContent xmlns:mc="http://schemas.openxmlformats.org/markup-compatibility/2006">
                <mc:Choice xmlns:v="urn:schemas-microsoft-com:vml" Requires="v">
                  <p:oleObj spid="_x0000_s67628" name="公式" r:id="rId9" imgW="190574" imgH="292056" progId="Equation.3">
                    <p:embed/>
                  </p:oleObj>
                </mc:Choice>
                <mc:Fallback>
                  <p:oleObj name="公式" r:id="rId9" imgW="190574" imgH="292056"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93" y="1419"/>
                          <a:ext cx="250" cy="3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15">
            <a:extLst>
              <a:ext uri="{FF2B5EF4-FFF2-40B4-BE49-F238E27FC236}">
                <a16:creationId xmlns:a16="http://schemas.microsoft.com/office/drawing/2014/main" id="{F7ECF522-6468-45A5-85F8-E144ADF7BE83}"/>
              </a:ext>
            </a:extLst>
          </p:cNvPr>
          <p:cNvGrpSpPr>
            <a:grpSpLocks/>
          </p:cNvGrpSpPr>
          <p:nvPr/>
        </p:nvGrpSpPr>
        <p:grpSpPr bwMode="auto">
          <a:xfrm>
            <a:off x="468313" y="4078288"/>
            <a:ext cx="1943100" cy="881062"/>
            <a:chOff x="385" y="1797"/>
            <a:chExt cx="817" cy="555"/>
          </a:xfrm>
        </p:grpSpPr>
        <p:sp>
          <p:nvSpPr>
            <p:cNvPr id="67615" name="Freeform 16">
              <a:extLst>
                <a:ext uri="{FF2B5EF4-FFF2-40B4-BE49-F238E27FC236}">
                  <a16:creationId xmlns:a16="http://schemas.microsoft.com/office/drawing/2014/main" id="{E6A1FA15-8B37-4BEE-B507-F46BB113F9F3}"/>
                </a:ext>
              </a:extLst>
            </p:cNvPr>
            <p:cNvSpPr>
              <a:spLocks/>
            </p:cNvSpPr>
            <p:nvPr/>
          </p:nvSpPr>
          <p:spPr bwMode="auto">
            <a:xfrm rot="5460533" flipV="1">
              <a:off x="521" y="1661"/>
              <a:ext cx="545" cy="817"/>
            </a:xfrm>
            <a:custGeom>
              <a:avLst/>
              <a:gdLst>
                <a:gd name="T0" fmla="*/ 0 w 834"/>
                <a:gd name="T1" fmla="*/ 2829 h 540"/>
                <a:gd name="T2" fmla="*/ 152 w 834"/>
                <a:gd name="T3" fmla="*/ 0 h 540"/>
                <a:gd name="T4" fmla="*/ 0 60000 65536"/>
                <a:gd name="T5" fmla="*/ 0 60000 65536"/>
                <a:gd name="T6" fmla="*/ 0 w 834"/>
                <a:gd name="T7" fmla="*/ 0 h 540"/>
                <a:gd name="T8" fmla="*/ 834 w 834"/>
                <a:gd name="T9" fmla="*/ 540 h 540"/>
              </a:gdLst>
              <a:ahLst/>
              <a:cxnLst>
                <a:cxn ang="T4">
                  <a:pos x="T0" y="T1"/>
                </a:cxn>
                <a:cxn ang="T5">
                  <a:pos x="T2" y="T3"/>
                </a:cxn>
              </a:cxnLst>
              <a:rect l="T6" t="T7" r="T8" b="T9"/>
              <a:pathLst>
                <a:path w="834" h="540">
                  <a:moveTo>
                    <a:pt x="0" y="540"/>
                  </a:moveTo>
                  <a:lnTo>
                    <a:pt x="834" y="0"/>
                  </a:lnTo>
                </a:path>
              </a:pathLst>
            </a:custGeom>
            <a:noFill/>
            <a:ln w="28575" cmpd="sng">
              <a:solidFill>
                <a:srgbClr val="66FFFF"/>
              </a:solidFill>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67616" name="Object 17">
              <a:extLst>
                <a:ext uri="{FF2B5EF4-FFF2-40B4-BE49-F238E27FC236}">
                  <a16:creationId xmlns:a16="http://schemas.microsoft.com/office/drawing/2014/main" id="{0F62363E-CC67-4062-8009-8F0D53215080}"/>
                </a:ext>
              </a:extLst>
            </p:cNvPr>
            <p:cNvGraphicFramePr>
              <a:graphicFrameLocks noChangeAspect="1"/>
            </p:cNvGraphicFramePr>
            <p:nvPr/>
          </p:nvGraphicFramePr>
          <p:xfrm>
            <a:off x="612" y="1874"/>
            <a:ext cx="137" cy="236"/>
          </p:xfrm>
          <a:graphic>
            <a:graphicData uri="http://schemas.openxmlformats.org/presentationml/2006/ole">
              <mc:AlternateContent xmlns:mc="http://schemas.openxmlformats.org/markup-compatibility/2006">
                <mc:Choice xmlns:v="urn:schemas-microsoft-com:vml" Requires="v">
                  <p:oleObj spid="_x0000_s67629" name="公式" r:id="rId11" imgW="114423" imgH="203375" progId="Equation.3">
                    <p:embed/>
                  </p:oleObj>
                </mc:Choice>
                <mc:Fallback>
                  <p:oleObj name="公式" r:id="rId11" imgW="114423" imgH="203375" progId="Equation.3">
                    <p:embed/>
                    <p:pic>
                      <p:nvPicPr>
                        <p:cNvPr id="0"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2" y="1874"/>
                          <a:ext cx="137"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66FF33"/>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617" name="Freeform 18">
              <a:extLst>
                <a:ext uri="{FF2B5EF4-FFF2-40B4-BE49-F238E27FC236}">
                  <a16:creationId xmlns:a16="http://schemas.microsoft.com/office/drawing/2014/main" id="{E4A6ADDC-460F-4AF6-A0E1-F2826A505451}"/>
                </a:ext>
              </a:extLst>
            </p:cNvPr>
            <p:cNvSpPr>
              <a:spLocks/>
            </p:cNvSpPr>
            <p:nvPr/>
          </p:nvSpPr>
          <p:spPr bwMode="auto">
            <a:xfrm flipV="1">
              <a:off x="612" y="2205"/>
              <a:ext cx="27" cy="111"/>
            </a:xfrm>
            <a:custGeom>
              <a:avLst/>
              <a:gdLst>
                <a:gd name="T0" fmla="*/ 0 w 27"/>
                <a:gd name="T1" fmla="*/ 0 h 111"/>
                <a:gd name="T2" fmla="*/ 21 w 27"/>
                <a:gd name="T3" fmla="*/ 57 h 111"/>
                <a:gd name="T4" fmla="*/ 27 w 27"/>
                <a:gd name="T5" fmla="*/ 111 h 111"/>
                <a:gd name="T6" fmla="*/ 0 60000 65536"/>
                <a:gd name="T7" fmla="*/ 0 60000 65536"/>
                <a:gd name="T8" fmla="*/ 0 60000 65536"/>
                <a:gd name="T9" fmla="*/ 0 w 27"/>
                <a:gd name="T10" fmla="*/ 0 h 111"/>
                <a:gd name="T11" fmla="*/ 27 w 27"/>
                <a:gd name="T12" fmla="*/ 111 h 111"/>
              </a:gdLst>
              <a:ahLst/>
              <a:cxnLst>
                <a:cxn ang="T6">
                  <a:pos x="T0" y="T1"/>
                </a:cxn>
                <a:cxn ang="T7">
                  <a:pos x="T2" y="T3"/>
                </a:cxn>
                <a:cxn ang="T8">
                  <a:pos x="T4" y="T5"/>
                </a:cxn>
              </a:cxnLst>
              <a:rect l="T9" t="T10" r="T11" b="T12"/>
              <a:pathLst>
                <a:path w="27" h="111">
                  <a:moveTo>
                    <a:pt x="0" y="0"/>
                  </a:moveTo>
                  <a:cubicBezTo>
                    <a:pt x="3" y="10"/>
                    <a:pt x="17" y="39"/>
                    <a:pt x="21" y="57"/>
                  </a:cubicBezTo>
                  <a:cubicBezTo>
                    <a:pt x="25" y="75"/>
                    <a:pt x="26" y="100"/>
                    <a:pt x="27" y="111"/>
                  </a:cubicBezTo>
                </a:path>
              </a:pathLst>
            </a:custGeom>
            <a:noFill/>
            <a:ln w="38100"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7618" name="Text Box 19">
              <a:extLst>
                <a:ext uri="{FF2B5EF4-FFF2-40B4-BE49-F238E27FC236}">
                  <a16:creationId xmlns:a16="http://schemas.microsoft.com/office/drawing/2014/main" id="{1429AA4A-4421-4B65-AE67-4E2FF7599A70}"/>
                </a:ext>
              </a:extLst>
            </p:cNvPr>
            <p:cNvSpPr txBox="1">
              <a:spLocks noChangeArrowheads="1"/>
            </p:cNvSpPr>
            <p:nvPr/>
          </p:nvSpPr>
          <p:spPr bwMode="auto">
            <a:xfrm>
              <a:off x="612" y="1979"/>
              <a:ext cx="384"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2800" bIns="828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y</a:t>
              </a:r>
              <a:endParaRPr kumimoji="1" lang="en-US" altLang="zh-CN" sz="2800" i="1" baseline="-25000">
                <a:solidFill>
                  <a:schemeClr val="bg1"/>
                </a:solidFill>
                <a:ea typeface="宋体" panose="02010600030101010101" pitchFamily="2" charset="-122"/>
              </a:endParaRPr>
            </a:p>
          </p:txBody>
        </p:sp>
      </p:grpSp>
      <p:grpSp>
        <p:nvGrpSpPr>
          <p:cNvPr id="6" name="Group 20">
            <a:extLst>
              <a:ext uri="{FF2B5EF4-FFF2-40B4-BE49-F238E27FC236}">
                <a16:creationId xmlns:a16="http://schemas.microsoft.com/office/drawing/2014/main" id="{F187AFF8-648B-407E-9149-E7B8DE57A7BE}"/>
              </a:ext>
            </a:extLst>
          </p:cNvPr>
          <p:cNvGrpSpPr>
            <a:grpSpLocks/>
          </p:cNvGrpSpPr>
          <p:nvPr/>
        </p:nvGrpSpPr>
        <p:grpSpPr bwMode="auto">
          <a:xfrm>
            <a:off x="1979613" y="3430588"/>
            <a:ext cx="406400" cy="779462"/>
            <a:chOff x="1408" y="3104"/>
            <a:chExt cx="234" cy="448"/>
          </a:xfrm>
        </p:grpSpPr>
        <p:sp>
          <p:nvSpPr>
            <p:cNvPr id="67613" name="Line 21">
              <a:extLst>
                <a:ext uri="{FF2B5EF4-FFF2-40B4-BE49-F238E27FC236}">
                  <a16:creationId xmlns:a16="http://schemas.microsoft.com/office/drawing/2014/main" id="{C3A61800-4616-48E3-9B3C-B47FB7424B10}"/>
                </a:ext>
              </a:extLst>
            </p:cNvPr>
            <p:cNvSpPr>
              <a:spLocks noChangeShapeType="1"/>
            </p:cNvSpPr>
            <p:nvPr/>
          </p:nvSpPr>
          <p:spPr bwMode="auto">
            <a:xfrm flipV="1">
              <a:off x="1632" y="3120"/>
              <a:ext cx="0" cy="432"/>
            </a:xfrm>
            <a:prstGeom prst="line">
              <a:avLst/>
            </a:prstGeom>
            <a:noFill/>
            <a:ln w="38100">
              <a:solidFill>
                <a:srgbClr val="FFCC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7614" name="Object 22">
              <a:extLst>
                <a:ext uri="{FF2B5EF4-FFF2-40B4-BE49-F238E27FC236}">
                  <a16:creationId xmlns:a16="http://schemas.microsoft.com/office/drawing/2014/main" id="{F01CE9A6-8146-4395-8ED1-AA73C914CE73}"/>
                </a:ext>
              </a:extLst>
            </p:cNvPr>
            <p:cNvGraphicFramePr>
              <a:graphicFrameLocks noChangeAspect="1"/>
            </p:cNvGraphicFramePr>
            <p:nvPr/>
          </p:nvGraphicFramePr>
          <p:xfrm>
            <a:off x="1408" y="3104"/>
            <a:ext cx="234" cy="380"/>
          </p:xfrm>
          <a:graphic>
            <a:graphicData uri="http://schemas.openxmlformats.org/presentationml/2006/ole">
              <mc:AlternateContent xmlns:mc="http://schemas.openxmlformats.org/markup-compatibility/2006">
                <mc:Choice xmlns:v="urn:schemas-microsoft-com:vml" Requires="v">
                  <p:oleObj spid="_x0000_s67630" name="Equation" r:id="rId13" imgW="177948" imgH="292056" progId="Equation.DSMT4">
                    <p:embed/>
                  </p:oleObj>
                </mc:Choice>
                <mc:Fallback>
                  <p:oleObj name="Equation" r:id="rId13" imgW="177948" imgH="292056" progId="Equation.DSMT4">
                    <p:embed/>
                    <p:pic>
                      <p:nvPicPr>
                        <p:cNvPr id="0" name="Object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08" y="3104"/>
                          <a:ext cx="234" cy="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700439" name="Object 23">
            <a:extLst>
              <a:ext uri="{FF2B5EF4-FFF2-40B4-BE49-F238E27FC236}">
                <a16:creationId xmlns:a16="http://schemas.microsoft.com/office/drawing/2014/main" id="{FA490F7D-E830-44FF-A389-904B3EDDD8B4}"/>
              </a:ext>
            </a:extLst>
          </p:cNvPr>
          <p:cNvGraphicFramePr>
            <a:graphicFrameLocks noChangeAspect="1"/>
          </p:cNvGraphicFramePr>
          <p:nvPr/>
        </p:nvGraphicFramePr>
        <p:xfrm>
          <a:off x="5867400" y="2636838"/>
          <a:ext cx="1292225" cy="646112"/>
        </p:xfrm>
        <a:graphic>
          <a:graphicData uri="http://schemas.openxmlformats.org/presentationml/2006/ole">
            <mc:AlternateContent xmlns:mc="http://schemas.openxmlformats.org/markup-compatibility/2006">
              <mc:Choice xmlns:v="urn:schemas-microsoft-com:vml" Requires="v">
                <p:oleObj spid="_x0000_s67631" name="公式" r:id="rId15" imgW="482391" imgH="241195" progId="Equation.3">
                  <p:embed/>
                </p:oleObj>
              </mc:Choice>
              <mc:Fallback>
                <p:oleObj name="公式" r:id="rId15" imgW="482391" imgH="241195" progId="Equation.3">
                  <p:embed/>
                  <p:pic>
                    <p:nvPicPr>
                      <p:cNvPr id="0" name="Object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867400" y="2636838"/>
                        <a:ext cx="1292225" cy="646112"/>
                      </a:xfrm>
                      <a:prstGeom prst="rect">
                        <a:avLst/>
                      </a:prstGeom>
                      <a:solidFill>
                        <a:srgbClr val="96969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0440" name="Text Box 24">
            <a:extLst>
              <a:ext uri="{FF2B5EF4-FFF2-40B4-BE49-F238E27FC236}">
                <a16:creationId xmlns:a16="http://schemas.microsoft.com/office/drawing/2014/main" id="{6863B27E-6223-4754-9031-7B33A6EDB19B}"/>
              </a:ext>
            </a:extLst>
          </p:cNvPr>
          <p:cNvSpPr txBox="1">
            <a:spLocks noChangeArrowheads="1"/>
          </p:cNvSpPr>
          <p:nvPr/>
        </p:nvSpPr>
        <p:spPr bwMode="auto">
          <a:xfrm>
            <a:off x="684213" y="476250"/>
            <a:ext cx="5472112" cy="51911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chemeClr val="bg1"/>
                </a:solidFill>
                <a:latin typeface="楷体_GB2312" panose="02010609030101010101" pitchFamily="49" charset="-122"/>
                <a:ea typeface="楷体_GB2312" panose="02010609030101010101" pitchFamily="49" charset="-122"/>
              </a:rPr>
              <a:t>分析 </a:t>
            </a:r>
            <a:r>
              <a:rPr kumimoji="1" lang="en-US" altLang="zh-CN" sz="2800" i="1">
                <a:solidFill>
                  <a:schemeClr val="bg1"/>
                </a:solidFill>
                <a:ea typeface="楷体_GB2312" panose="02010609030101010101" pitchFamily="49" charset="-122"/>
              </a:rPr>
              <a:t>R</a:t>
            </a:r>
            <a:r>
              <a:rPr kumimoji="1" lang="zh-CN" altLang="en-US" sz="2800">
                <a:solidFill>
                  <a:schemeClr val="bg1"/>
                </a:solidFill>
                <a:ea typeface="楷体_GB2312" panose="02010609030101010101" pitchFamily="49" charset="-122"/>
              </a:rPr>
              <a:t>、</a:t>
            </a:r>
            <a:r>
              <a:rPr kumimoji="1" lang="en-US" altLang="zh-CN" sz="2800" i="1">
                <a:solidFill>
                  <a:schemeClr val="bg1"/>
                </a:solidFill>
                <a:ea typeface="楷体_GB2312" panose="02010609030101010101" pitchFamily="49" charset="-122"/>
              </a:rPr>
              <a:t>L</a:t>
            </a:r>
            <a:r>
              <a:rPr kumimoji="1" lang="zh-CN" altLang="en-US" sz="2800">
                <a:solidFill>
                  <a:schemeClr val="bg1"/>
                </a:solidFill>
                <a:ea typeface="楷体_GB2312" panose="02010609030101010101" pitchFamily="49" charset="-122"/>
              </a:rPr>
              <a:t>、</a:t>
            </a:r>
            <a:r>
              <a:rPr kumimoji="1" lang="en-US" altLang="zh-CN" sz="2800" i="1">
                <a:solidFill>
                  <a:schemeClr val="bg1"/>
                </a:solidFill>
                <a:ea typeface="楷体_GB2312" panose="02010609030101010101" pitchFamily="49" charset="-122"/>
              </a:rPr>
              <a:t>C</a:t>
            </a:r>
            <a:r>
              <a:rPr kumimoji="1" lang="en-US" altLang="zh-CN" sz="2800" b="1" i="1">
                <a:solidFill>
                  <a:schemeClr val="bg1"/>
                </a:solidFill>
                <a:latin typeface="楷体_GB2312" panose="02010609030101010101" pitchFamily="49" charset="-122"/>
                <a:ea typeface="楷体_GB2312" panose="02010609030101010101" pitchFamily="49" charset="-122"/>
              </a:rPr>
              <a:t> </a:t>
            </a:r>
            <a:r>
              <a:rPr kumimoji="1" lang="zh-CN" altLang="en-US" sz="2800" b="1">
                <a:solidFill>
                  <a:schemeClr val="bg1"/>
                </a:solidFill>
                <a:latin typeface="楷体_GB2312" panose="02010609030101010101" pitchFamily="49" charset="-122"/>
                <a:ea typeface="楷体_GB2312" panose="02010609030101010101" pitchFamily="49" charset="-122"/>
              </a:rPr>
              <a:t>并联电路得出：</a:t>
            </a:r>
          </a:p>
        </p:txBody>
      </p:sp>
      <p:sp>
        <p:nvSpPr>
          <p:cNvPr id="700441" name="Text Box 25">
            <a:extLst>
              <a:ext uri="{FF2B5EF4-FFF2-40B4-BE49-F238E27FC236}">
                <a16:creationId xmlns:a16="http://schemas.microsoft.com/office/drawing/2014/main" id="{B583B847-25E1-429C-85B8-4A257A9A9D9E}"/>
              </a:ext>
            </a:extLst>
          </p:cNvPr>
          <p:cNvSpPr txBox="1">
            <a:spLocks noChangeArrowheads="1"/>
          </p:cNvSpPr>
          <p:nvPr/>
        </p:nvSpPr>
        <p:spPr bwMode="auto">
          <a:xfrm>
            <a:off x="827088" y="5589588"/>
            <a:ext cx="77771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rgbClr val="FFFF00"/>
                </a:solidFill>
                <a:ea typeface="楷体_GB2312" panose="02010609030101010101" pitchFamily="49" charset="-122"/>
              </a:rPr>
              <a:t>RLC</a:t>
            </a:r>
            <a:r>
              <a:rPr kumimoji="1" lang="zh-CN" altLang="en-US" sz="2800" b="1">
                <a:solidFill>
                  <a:srgbClr val="FFFF00"/>
                </a:solidFill>
                <a:latin typeface="楷体_GB2312" panose="02010609030101010101" pitchFamily="49" charset="-122"/>
                <a:ea typeface="楷体_GB2312" panose="02010609030101010101" pitchFamily="49" charset="-122"/>
              </a:rPr>
              <a:t>并联电路会出现分电流大于总电流的现象</a:t>
            </a:r>
          </a:p>
        </p:txBody>
      </p:sp>
      <p:grpSp>
        <p:nvGrpSpPr>
          <p:cNvPr id="7" name="Group 26">
            <a:extLst>
              <a:ext uri="{FF2B5EF4-FFF2-40B4-BE49-F238E27FC236}">
                <a16:creationId xmlns:a16="http://schemas.microsoft.com/office/drawing/2014/main" id="{81553B1D-8EE2-40A1-8F34-E307C18B8D92}"/>
              </a:ext>
            </a:extLst>
          </p:cNvPr>
          <p:cNvGrpSpPr>
            <a:grpSpLocks/>
          </p:cNvGrpSpPr>
          <p:nvPr/>
        </p:nvGrpSpPr>
        <p:grpSpPr bwMode="auto">
          <a:xfrm>
            <a:off x="2413000" y="4149725"/>
            <a:ext cx="604838" cy="792163"/>
            <a:chOff x="1627" y="2918"/>
            <a:chExt cx="381" cy="499"/>
          </a:xfrm>
        </p:grpSpPr>
        <p:sp>
          <p:nvSpPr>
            <p:cNvPr id="67611" name="AutoShape 27">
              <a:extLst>
                <a:ext uri="{FF2B5EF4-FFF2-40B4-BE49-F238E27FC236}">
                  <a16:creationId xmlns:a16="http://schemas.microsoft.com/office/drawing/2014/main" id="{C9D7624C-A537-4903-BC3F-0A122864EBD3}"/>
                </a:ext>
              </a:extLst>
            </p:cNvPr>
            <p:cNvSpPr>
              <a:spLocks/>
            </p:cNvSpPr>
            <p:nvPr/>
          </p:nvSpPr>
          <p:spPr bwMode="auto">
            <a:xfrm>
              <a:off x="1627" y="2918"/>
              <a:ext cx="48" cy="499"/>
            </a:xfrm>
            <a:prstGeom prst="rightBrace">
              <a:avLst>
                <a:gd name="adj1" fmla="val 86632"/>
                <a:gd name="adj2" fmla="val 50000"/>
              </a:avLst>
            </a:prstGeom>
            <a:noFill/>
            <a:ln w="28575">
              <a:solidFill>
                <a:schemeClr val="bg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7612" name="Text Box 28">
              <a:extLst>
                <a:ext uri="{FF2B5EF4-FFF2-40B4-BE49-F238E27FC236}">
                  <a16:creationId xmlns:a16="http://schemas.microsoft.com/office/drawing/2014/main" id="{30068DD6-702B-4A0B-B90B-44B54C2C81DF}"/>
                </a:ext>
              </a:extLst>
            </p:cNvPr>
            <p:cNvSpPr txBox="1">
              <a:spLocks noChangeArrowheads="1"/>
            </p:cNvSpPr>
            <p:nvPr/>
          </p:nvSpPr>
          <p:spPr bwMode="auto">
            <a:xfrm>
              <a:off x="1627" y="3054"/>
              <a:ext cx="38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I</a:t>
              </a:r>
              <a:r>
                <a:rPr kumimoji="1" lang="en-US" altLang="zh-CN" sz="2800" i="1" baseline="-25000">
                  <a:solidFill>
                    <a:schemeClr val="bg1"/>
                  </a:solidFill>
                  <a:ea typeface="宋体" panose="02010600030101010101" pitchFamily="2" charset="-122"/>
                </a:rPr>
                <a:t>B</a:t>
              </a:r>
            </a:p>
          </p:txBody>
        </p:sp>
      </p:grpSp>
      <p:grpSp>
        <p:nvGrpSpPr>
          <p:cNvPr id="67599" name="Group 29">
            <a:extLst>
              <a:ext uri="{FF2B5EF4-FFF2-40B4-BE49-F238E27FC236}">
                <a16:creationId xmlns:a16="http://schemas.microsoft.com/office/drawing/2014/main" id="{A467D115-1A06-4A35-ADA4-F718256817A0}"/>
              </a:ext>
            </a:extLst>
          </p:cNvPr>
          <p:cNvGrpSpPr>
            <a:grpSpLocks/>
          </p:cNvGrpSpPr>
          <p:nvPr/>
        </p:nvGrpSpPr>
        <p:grpSpPr bwMode="auto">
          <a:xfrm>
            <a:off x="8316913" y="6446838"/>
            <a:ext cx="792162" cy="366712"/>
            <a:chOff x="5193" y="4020"/>
            <a:chExt cx="499" cy="231"/>
          </a:xfrm>
        </p:grpSpPr>
        <p:pic>
          <p:nvPicPr>
            <p:cNvPr id="67609" name="Picture 30" descr="78900">
              <a:extLst>
                <a:ext uri="{FF2B5EF4-FFF2-40B4-BE49-F238E27FC236}">
                  <a16:creationId xmlns:a16="http://schemas.microsoft.com/office/drawing/2014/main" id="{444A5927-559D-4CE1-B0C6-6D340EEA15B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10" name="Text Box 31">
              <a:hlinkClick r:id="" action="ppaction://hlinkshowjump?jump=nextslide"/>
              <a:extLst>
                <a:ext uri="{FF2B5EF4-FFF2-40B4-BE49-F238E27FC236}">
                  <a16:creationId xmlns:a16="http://schemas.microsoft.com/office/drawing/2014/main" id="{AE46FCCF-38F4-4E28-9847-28F055AE19D8}"/>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7600" name="Group 32">
            <a:extLst>
              <a:ext uri="{FF2B5EF4-FFF2-40B4-BE49-F238E27FC236}">
                <a16:creationId xmlns:a16="http://schemas.microsoft.com/office/drawing/2014/main" id="{D35F5C6A-AA98-4D46-AD39-D11082D0F147}"/>
              </a:ext>
            </a:extLst>
          </p:cNvPr>
          <p:cNvGrpSpPr>
            <a:grpSpLocks/>
          </p:cNvGrpSpPr>
          <p:nvPr/>
        </p:nvGrpSpPr>
        <p:grpSpPr bwMode="auto">
          <a:xfrm>
            <a:off x="7453313" y="6446838"/>
            <a:ext cx="792162" cy="366712"/>
            <a:chOff x="4649" y="4020"/>
            <a:chExt cx="499" cy="231"/>
          </a:xfrm>
        </p:grpSpPr>
        <p:pic>
          <p:nvPicPr>
            <p:cNvPr id="67607" name="Picture 33" descr="78900">
              <a:extLst>
                <a:ext uri="{FF2B5EF4-FFF2-40B4-BE49-F238E27FC236}">
                  <a16:creationId xmlns:a16="http://schemas.microsoft.com/office/drawing/2014/main" id="{6AB8C244-2040-4AB8-9983-52BE6B7CCD9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8" name="Text Box 34">
              <a:hlinkClick r:id="" action="ppaction://hlinkshowjump?jump=previousslide"/>
              <a:extLst>
                <a:ext uri="{FF2B5EF4-FFF2-40B4-BE49-F238E27FC236}">
                  <a16:creationId xmlns:a16="http://schemas.microsoft.com/office/drawing/2014/main" id="{7631313A-7862-42EB-802D-9165225F6AF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0" name="Group 35">
            <a:extLst>
              <a:ext uri="{FF2B5EF4-FFF2-40B4-BE49-F238E27FC236}">
                <a16:creationId xmlns:a16="http://schemas.microsoft.com/office/drawing/2014/main" id="{64BA6695-8F67-4C86-A8A7-A0A6293CB3F8}"/>
              </a:ext>
            </a:extLst>
          </p:cNvPr>
          <p:cNvGrpSpPr>
            <a:grpSpLocks/>
          </p:cNvGrpSpPr>
          <p:nvPr/>
        </p:nvGrpSpPr>
        <p:grpSpPr bwMode="auto">
          <a:xfrm>
            <a:off x="3708400" y="4581525"/>
            <a:ext cx="1644650" cy="850900"/>
            <a:chOff x="385" y="3022"/>
            <a:chExt cx="1036" cy="536"/>
          </a:xfrm>
        </p:grpSpPr>
        <p:pic>
          <p:nvPicPr>
            <p:cNvPr id="67605" name="Picture 36" descr="123">
              <a:extLst>
                <a:ext uri="{FF2B5EF4-FFF2-40B4-BE49-F238E27FC236}">
                  <a16:creationId xmlns:a16="http://schemas.microsoft.com/office/drawing/2014/main" id="{6088C798-AAAA-4281-9D6A-CC87D889C31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6" name="Text Box 37">
              <a:extLst>
                <a:ext uri="{FF2B5EF4-FFF2-40B4-BE49-F238E27FC236}">
                  <a16:creationId xmlns:a16="http://schemas.microsoft.com/office/drawing/2014/main" id="{CD406AA6-64C1-4CEB-8C0A-9EC081E253C4}"/>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grpSp>
        <p:nvGrpSpPr>
          <p:cNvPr id="67602" name="Group 38">
            <a:extLst>
              <a:ext uri="{FF2B5EF4-FFF2-40B4-BE49-F238E27FC236}">
                <a16:creationId xmlns:a16="http://schemas.microsoft.com/office/drawing/2014/main" id="{29DEEF90-5C69-49CF-98F8-786394BC9E09}"/>
              </a:ext>
            </a:extLst>
          </p:cNvPr>
          <p:cNvGrpSpPr>
            <a:grpSpLocks/>
          </p:cNvGrpSpPr>
          <p:nvPr/>
        </p:nvGrpSpPr>
        <p:grpSpPr bwMode="auto">
          <a:xfrm>
            <a:off x="6588125" y="6446838"/>
            <a:ext cx="792163" cy="366712"/>
            <a:chOff x="4649" y="4020"/>
            <a:chExt cx="499" cy="231"/>
          </a:xfrm>
        </p:grpSpPr>
        <p:pic>
          <p:nvPicPr>
            <p:cNvPr id="67603" name="Picture 39" descr="78900">
              <a:extLst>
                <a:ext uri="{FF2B5EF4-FFF2-40B4-BE49-F238E27FC236}">
                  <a16:creationId xmlns:a16="http://schemas.microsoft.com/office/drawing/2014/main" id="{F9D828D2-E72B-431E-8BCF-14C3157DA10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4" name="Text Box 40">
              <a:hlinkClick r:id="" action="ppaction://hlinkshowjump?jump=firstslide"/>
              <a:extLst>
                <a:ext uri="{FF2B5EF4-FFF2-40B4-BE49-F238E27FC236}">
                  <a16:creationId xmlns:a16="http://schemas.microsoft.com/office/drawing/2014/main" id="{0AE860BD-272F-4175-8249-F069DB2255A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00440"/>
                                        </p:tgtEl>
                                        <p:attrNameLst>
                                          <p:attrName>style.visibility</p:attrName>
                                        </p:attrNameLst>
                                      </p:cBhvr>
                                      <p:to>
                                        <p:strVal val="visible"/>
                                      </p:to>
                                    </p:set>
                                    <p:anim calcmode="lin" valueType="num">
                                      <p:cBhvr additive="base">
                                        <p:cTn id="7" dur="500" fill="hold"/>
                                        <p:tgtEl>
                                          <p:spTgt spid="700440"/>
                                        </p:tgtEl>
                                        <p:attrNameLst>
                                          <p:attrName>ppt_x</p:attrName>
                                        </p:attrNameLst>
                                      </p:cBhvr>
                                      <p:tavLst>
                                        <p:tav tm="0">
                                          <p:val>
                                            <p:strVal val="0-#ppt_w/2"/>
                                          </p:val>
                                        </p:tav>
                                        <p:tav tm="100000">
                                          <p:val>
                                            <p:strVal val="#ppt_x"/>
                                          </p:val>
                                        </p:tav>
                                      </p:tavLst>
                                    </p:anim>
                                    <p:anim calcmode="lin" valueType="num">
                                      <p:cBhvr additive="base">
                                        <p:cTn id="8" dur="500" fill="hold"/>
                                        <p:tgtEl>
                                          <p:spTgt spid="70044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700418"/>
                                        </p:tgtEl>
                                        <p:attrNameLst>
                                          <p:attrName>style.visibility</p:attrName>
                                        </p:attrNameLst>
                                      </p:cBhvr>
                                      <p:to>
                                        <p:strVal val="visible"/>
                                      </p:to>
                                    </p:set>
                                    <p:animEffect transition="in" filter="wipe(left)">
                                      <p:cBhvr>
                                        <p:cTn id="13" dur="2000"/>
                                        <p:tgtEl>
                                          <p:spTgt spid="70041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00419"/>
                                        </p:tgtEl>
                                        <p:attrNameLst>
                                          <p:attrName>style.visibility</p:attrName>
                                        </p:attrNameLst>
                                      </p:cBhvr>
                                      <p:to>
                                        <p:strVal val="visible"/>
                                      </p:to>
                                    </p:set>
                                    <p:animEffect transition="in" filter="wipe(left)">
                                      <p:cBhvr>
                                        <p:cTn id="18" dur="2000"/>
                                        <p:tgtEl>
                                          <p:spTgt spid="70041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00420"/>
                                        </p:tgtEl>
                                        <p:attrNameLst>
                                          <p:attrName>style.visibility</p:attrName>
                                        </p:attrNameLst>
                                      </p:cBhvr>
                                      <p:to>
                                        <p:strVal val="visible"/>
                                      </p:to>
                                    </p:set>
                                    <p:animEffect transition="in" filter="wipe(left)">
                                      <p:cBhvr>
                                        <p:cTn id="23" dur="2000"/>
                                        <p:tgtEl>
                                          <p:spTgt spid="700420"/>
                                        </p:tgtEl>
                                      </p:cBhvr>
                                    </p:animEffect>
                                  </p:childTnLst>
                                </p:cTn>
                              </p:par>
                            </p:childTnLst>
                          </p:cTn>
                        </p:par>
                        <p:par>
                          <p:cTn id="24" fill="hold" nodeType="afterGroup">
                            <p:stCondLst>
                              <p:cond delay="2000"/>
                            </p:stCondLst>
                            <p:childTnLst>
                              <p:par>
                                <p:cTn id="25" presetID="9" presetClass="entr" presetSubtype="0" fill="hold" nodeType="afterEffect">
                                  <p:stCondLst>
                                    <p:cond delay="0"/>
                                  </p:stCondLst>
                                  <p:childTnLst>
                                    <p:set>
                                      <p:cBhvr>
                                        <p:cTn id="26" dur="1" fill="hold">
                                          <p:stCondLst>
                                            <p:cond delay="0"/>
                                          </p:stCondLst>
                                        </p:cTn>
                                        <p:tgtEl>
                                          <p:spTgt spid="700439"/>
                                        </p:tgtEl>
                                        <p:attrNameLst>
                                          <p:attrName>style.visibility</p:attrName>
                                        </p:attrNameLst>
                                      </p:cBhvr>
                                      <p:to>
                                        <p:strVal val="visible"/>
                                      </p:to>
                                    </p:set>
                                    <p:animEffect transition="in" filter="dissolve">
                                      <p:cBhvr>
                                        <p:cTn id="27" dur="500"/>
                                        <p:tgtEl>
                                          <p:spTgt spid="70043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dissolve">
                                      <p:cBhvr>
                                        <p:cTn id="32" dur="500"/>
                                        <p:tgtEl>
                                          <p:spTgt spid="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dissolve">
                                      <p:cBhvr>
                                        <p:cTn id="37" dur="500"/>
                                        <p:tgtEl>
                                          <p:spTgt spid="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dissolve">
                                      <p:cBhvr>
                                        <p:cTn id="47" dur="500"/>
                                        <p:tgtEl>
                                          <p:spTgt spid="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down)">
                                      <p:cBhvr>
                                        <p:cTn id="52" dur="500"/>
                                        <p:tgtEl>
                                          <p:spTgt spid="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dissolve">
                                      <p:cBhvr>
                                        <p:cTn id="57" dur="500"/>
                                        <p:tgtEl>
                                          <p:spTgt spid="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2" fill="hold" nodeType="clickEffect">
                                  <p:stCondLst>
                                    <p:cond delay="0"/>
                                  </p:stCondLst>
                                  <p:childTnLst>
                                    <p:set>
                                      <p:cBhvr>
                                        <p:cTn id="61" dur="1" fill="hold">
                                          <p:stCondLst>
                                            <p:cond delay="0"/>
                                          </p:stCondLst>
                                        </p:cTn>
                                        <p:tgtEl>
                                          <p:spTgt spid="700421"/>
                                        </p:tgtEl>
                                        <p:attrNameLst>
                                          <p:attrName>style.visibility</p:attrName>
                                        </p:attrNameLst>
                                      </p:cBhvr>
                                      <p:to>
                                        <p:strVal val="visible"/>
                                      </p:to>
                                    </p:set>
                                    <p:anim calcmode="lin" valueType="num">
                                      <p:cBhvr additive="base">
                                        <p:cTn id="62" dur="500" fill="hold"/>
                                        <p:tgtEl>
                                          <p:spTgt spid="700421"/>
                                        </p:tgtEl>
                                        <p:attrNameLst>
                                          <p:attrName>ppt_x</p:attrName>
                                        </p:attrNameLst>
                                      </p:cBhvr>
                                      <p:tavLst>
                                        <p:tav tm="0">
                                          <p:val>
                                            <p:strVal val="1+#ppt_w/2"/>
                                          </p:val>
                                        </p:tav>
                                        <p:tav tm="100000">
                                          <p:val>
                                            <p:strVal val="#ppt_x"/>
                                          </p:val>
                                        </p:tav>
                                      </p:tavLst>
                                    </p:anim>
                                    <p:anim calcmode="lin" valueType="num">
                                      <p:cBhvr additive="base">
                                        <p:cTn id="63" dur="500" fill="hold"/>
                                        <p:tgtEl>
                                          <p:spTgt spid="700421"/>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nodeType="click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blinds(horizontal)">
                                      <p:cBhvr>
                                        <p:cTn id="68" dur="500"/>
                                        <p:tgtEl>
                                          <p:spTgt spid="10"/>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700441"/>
                                        </p:tgtEl>
                                        <p:attrNameLst>
                                          <p:attrName>style.visibility</p:attrName>
                                        </p:attrNameLst>
                                      </p:cBhvr>
                                      <p:to>
                                        <p:strVal val="visible"/>
                                      </p:to>
                                    </p:set>
                                    <p:animEffect transition="in" filter="dissolve">
                                      <p:cBhvr>
                                        <p:cTn id="73" dur="500"/>
                                        <p:tgtEl>
                                          <p:spTgt spid="700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8" grpId="0" autoUpdateAnimBg="0"/>
      <p:bldP spid="700419" grpId="0" autoUpdateAnimBg="0"/>
      <p:bldP spid="700420" grpId="0" autoUpdateAnimBg="0"/>
      <p:bldP spid="700440" grpId="0" animBg="1" autoUpdateAnimBg="0"/>
      <p:bldP spid="70044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Text Box 2">
            <a:extLst>
              <a:ext uri="{FF2B5EF4-FFF2-40B4-BE49-F238E27FC236}">
                <a16:creationId xmlns:a16="http://schemas.microsoft.com/office/drawing/2014/main" id="{225FFFD0-5884-455F-A0DF-C23943B4B909}"/>
              </a:ext>
            </a:extLst>
          </p:cNvPr>
          <p:cNvSpPr txBox="1">
            <a:spLocks noChangeArrowheads="1"/>
          </p:cNvSpPr>
          <p:nvPr/>
        </p:nvSpPr>
        <p:spPr bwMode="auto">
          <a:xfrm>
            <a:off x="611188" y="2349500"/>
            <a:ext cx="78486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sz="2400" b="1">
                <a:solidFill>
                  <a:srgbClr val="FFFF00"/>
                </a:solidFill>
                <a:latin typeface="Symbol" panose="05050102010706020507" pitchFamily="18" charset="2"/>
                <a:ea typeface="宋体" panose="02010600030101010101" pitchFamily="2" charset="-122"/>
              </a:rPr>
              <a:t>3</a:t>
            </a: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C</a:t>
            </a:r>
            <a:r>
              <a:rPr kumimoji="1" lang="en-US" altLang="zh-CN">
                <a:solidFill>
                  <a:schemeClr val="bg1"/>
                </a:solidFill>
                <a:ea typeface="宋体" panose="02010600030101010101" pitchFamily="2" charset="-122"/>
              </a:rPr>
              <a:t>&lt;1</a:t>
            </a:r>
            <a:r>
              <a:rPr kumimoji="1" lang="en-US" altLang="zh-CN" i="1">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L</a:t>
            </a:r>
            <a:r>
              <a:rPr kumimoji="1" lang="zh-CN" altLang="en-US">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B</a:t>
            </a:r>
            <a:r>
              <a:rPr kumimoji="1" lang="en-US" altLang="zh-CN">
                <a:solidFill>
                  <a:schemeClr val="bg1"/>
                </a:solidFill>
                <a:ea typeface="宋体" panose="02010600030101010101" pitchFamily="2" charset="-122"/>
              </a:rPr>
              <a:t>&lt;0</a:t>
            </a:r>
            <a:r>
              <a:rPr kumimoji="1" lang="zh-CN" altLang="en-US">
                <a:solidFill>
                  <a:schemeClr val="bg1"/>
                </a:solidFill>
                <a:ea typeface="宋体" panose="02010600030101010101" pitchFamily="2" charset="-122"/>
              </a:rPr>
              <a:t>，</a:t>
            </a:r>
            <a:r>
              <a:rPr kumimoji="1" lang="zh-CN" altLang="en-US">
                <a:solidFill>
                  <a:schemeClr val="bg1"/>
                </a:solidFill>
                <a:latin typeface="Arial" panose="020B0604020202020204" pitchFamily="34" charset="0"/>
                <a:ea typeface="仿宋_GB2312" panose="02010609030101010101" pitchFamily="49" charset="-122"/>
                <a:sym typeface="Symbol" panose="05050102010706020507" pitchFamily="18" charset="2"/>
              </a:rPr>
              <a:t></a:t>
            </a:r>
            <a:r>
              <a:rPr kumimoji="1" lang="en-US" altLang="zh-CN" baseline="-25000">
                <a:solidFill>
                  <a:schemeClr val="bg1"/>
                </a:solidFill>
                <a:ea typeface="仿宋_GB2312" panose="02010609030101010101" pitchFamily="49" charset="-122"/>
                <a:sym typeface="Symbol" panose="05050102010706020507" pitchFamily="18" charset="2"/>
              </a:rPr>
              <a:t>y</a:t>
            </a:r>
            <a:r>
              <a:rPr kumimoji="1" lang="en-US" altLang="zh-CN">
                <a:solidFill>
                  <a:schemeClr val="bg1"/>
                </a:solidFill>
                <a:ea typeface="宋体" panose="02010600030101010101" pitchFamily="2" charset="-122"/>
              </a:rPr>
              <a:t>&lt;0</a:t>
            </a:r>
            <a:r>
              <a:rPr kumimoji="1" lang="zh-CN" altLang="en-US">
                <a:solidFill>
                  <a:schemeClr val="bg1"/>
                </a:solidFill>
                <a:ea typeface="宋体" panose="02010600030101010101" pitchFamily="2" charset="-122"/>
              </a:rPr>
              <a:t>，</a:t>
            </a:r>
            <a:r>
              <a:rPr kumimoji="1" lang="zh-CN" altLang="en-US" sz="2800" b="1">
                <a:solidFill>
                  <a:srgbClr val="FFFF00"/>
                </a:solidFill>
                <a:ea typeface="楷体_GB2312" panose="02010609030101010101" pitchFamily="49" charset="-122"/>
              </a:rPr>
              <a:t>电路为感性，</a:t>
            </a:r>
          </a:p>
          <a:p>
            <a:pPr eaLnBrk="1" hangingPunct="1">
              <a:lnSpc>
                <a:spcPct val="120000"/>
              </a:lnSpc>
              <a:spcBef>
                <a:spcPct val="0"/>
              </a:spcBef>
              <a:buFontTx/>
              <a:buNone/>
            </a:pPr>
            <a:r>
              <a:rPr kumimoji="1" lang="zh-CN" altLang="en-US" sz="2800" b="1">
                <a:solidFill>
                  <a:srgbClr val="FFFF00"/>
                </a:solidFill>
                <a:ea typeface="楷体_GB2312" panose="02010609030101010101" pitchFamily="49" charset="-122"/>
              </a:rPr>
              <a:t>        电流落后电压；</a:t>
            </a:r>
          </a:p>
        </p:txBody>
      </p:sp>
      <p:graphicFrame>
        <p:nvGraphicFramePr>
          <p:cNvPr id="701443" name="Object 3">
            <a:extLst>
              <a:ext uri="{FF2B5EF4-FFF2-40B4-BE49-F238E27FC236}">
                <a16:creationId xmlns:a16="http://schemas.microsoft.com/office/drawing/2014/main" id="{6D21EC32-1567-4A39-B08F-A4A544626B7D}"/>
              </a:ext>
            </a:extLst>
          </p:cNvPr>
          <p:cNvGraphicFramePr>
            <a:graphicFrameLocks noChangeAspect="1"/>
          </p:cNvGraphicFramePr>
          <p:nvPr/>
        </p:nvGraphicFramePr>
        <p:xfrm>
          <a:off x="3419475" y="4508500"/>
          <a:ext cx="5478463" cy="747713"/>
        </p:xfrm>
        <a:graphic>
          <a:graphicData uri="http://schemas.openxmlformats.org/presentationml/2006/ole">
            <mc:AlternateContent xmlns:mc="http://schemas.openxmlformats.org/markup-compatibility/2006">
              <mc:Choice xmlns:v="urn:schemas-microsoft-com:vml" Requires="v">
                <p:oleObj spid="_x0000_s68665" name="公式" r:id="rId3" imgW="2209800" imgH="304800" progId="Equation.3">
                  <p:embed/>
                </p:oleObj>
              </mc:Choice>
              <mc:Fallback>
                <p:oleObj name="公式" r:id="rId3" imgW="2209800" imgH="3048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4508500"/>
                        <a:ext cx="5478463" cy="747713"/>
                      </a:xfrm>
                      <a:prstGeom prst="rect">
                        <a:avLst/>
                      </a:prstGeom>
                      <a:gradFill rotWithShape="1">
                        <a:gsLst>
                          <a:gs pos="0">
                            <a:srgbClr val="0099FF"/>
                          </a:gs>
                          <a:gs pos="50000">
                            <a:schemeClr val="bg1"/>
                          </a:gs>
                          <a:gs pos="100000">
                            <a:srgbClr val="0099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4">
            <a:extLst>
              <a:ext uri="{FF2B5EF4-FFF2-40B4-BE49-F238E27FC236}">
                <a16:creationId xmlns:a16="http://schemas.microsoft.com/office/drawing/2014/main" id="{5630EC9D-7F38-4A4D-AEB8-3B3C59FF6245}"/>
              </a:ext>
            </a:extLst>
          </p:cNvPr>
          <p:cNvGrpSpPr>
            <a:grpSpLocks/>
          </p:cNvGrpSpPr>
          <p:nvPr/>
        </p:nvGrpSpPr>
        <p:grpSpPr bwMode="auto">
          <a:xfrm>
            <a:off x="1042988" y="3429000"/>
            <a:ext cx="2951162" cy="609600"/>
            <a:chOff x="825" y="2241"/>
            <a:chExt cx="1496" cy="309"/>
          </a:xfrm>
        </p:grpSpPr>
        <p:sp>
          <p:nvSpPr>
            <p:cNvPr id="68663" name="Freeform 5">
              <a:extLst>
                <a:ext uri="{FF2B5EF4-FFF2-40B4-BE49-F238E27FC236}">
                  <a16:creationId xmlns:a16="http://schemas.microsoft.com/office/drawing/2014/main" id="{05F14590-A672-4F92-8809-D359B9B6EACE}"/>
                </a:ext>
              </a:extLst>
            </p:cNvPr>
            <p:cNvSpPr>
              <a:spLocks/>
            </p:cNvSpPr>
            <p:nvPr/>
          </p:nvSpPr>
          <p:spPr bwMode="auto">
            <a:xfrm>
              <a:off x="825" y="2544"/>
              <a:ext cx="1488" cy="6"/>
            </a:xfrm>
            <a:custGeom>
              <a:avLst/>
              <a:gdLst>
                <a:gd name="T0" fmla="*/ 0 w 1488"/>
                <a:gd name="T1" fmla="*/ 0 h 6"/>
                <a:gd name="T2" fmla="*/ 1449 w 1488"/>
                <a:gd name="T3" fmla="*/ 3 h 6"/>
                <a:gd name="T4" fmla="*/ 1488 w 1488"/>
                <a:gd name="T5" fmla="*/ 6 h 6"/>
                <a:gd name="T6" fmla="*/ 0 60000 65536"/>
                <a:gd name="T7" fmla="*/ 0 60000 65536"/>
                <a:gd name="T8" fmla="*/ 0 60000 65536"/>
                <a:gd name="T9" fmla="*/ 0 w 1488"/>
                <a:gd name="T10" fmla="*/ 0 h 6"/>
                <a:gd name="T11" fmla="*/ 1488 w 1488"/>
                <a:gd name="T12" fmla="*/ 6 h 6"/>
              </a:gdLst>
              <a:ahLst/>
              <a:cxnLst>
                <a:cxn ang="T6">
                  <a:pos x="T0" y="T1"/>
                </a:cxn>
                <a:cxn ang="T7">
                  <a:pos x="T2" y="T3"/>
                </a:cxn>
                <a:cxn ang="T8">
                  <a:pos x="T4" y="T5"/>
                </a:cxn>
              </a:cxnLst>
              <a:rect l="T9" t="T10" r="T11" b="T12"/>
              <a:pathLst>
                <a:path w="1488" h="6">
                  <a:moveTo>
                    <a:pt x="0" y="0"/>
                  </a:moveTo>
                  <a:lnTo>
                    <a:pt x="1449" y="3"/>
                  </a:lnTo>
                  <a:lnTo>
                    <a:pt x="1488" y="6"/>
                  </a:lnTo>
                </a:path>
              </a:pathLst>
            </a:custGeom>
            <a:noFill/>
            <a:ln w="28575" cmpd="sng">
              <a:solidFill>
                <a:srgbClr val="FFFF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68664" name="Object 6">
              <a:extLst>
                <a:ext uri="{FF2B5EF4-FFF2-40B4-BE49-F238E27FC236}">
                  <a16:creationId xmlns:a16="http://schemas.microsoft.com/office/drawing/2014/main" id="{D61A41D1-1318-42E8-A5EA-A99FE50764E4}"/>
                </a:ext>
              </a:extLst>
            </p:cNvPr>
            <p:cNvGraphicFramePr>
              <a:graphicFrameLocks noChangeAspect="1"/>
            </p:cNvGraphicFramePr>
            <p:nvPr/>
          </p:nvGraphicFramePr>
          <p:xfrm>
            <a:off x="2105" y="2241"/>
            <a:ext cx="216" cy="279"/>
          </p:xfrm>
          <a:graphic>
            <a:graphicData uri="http://schemas.openxmlformats.org/presentationml/2006/ole">
              <mc:AlternateContent xmlns:mc="http://schemas.openxmlformats.org/markup-compatibility/2006">
                <mc:Choice xmlns:v="urn:schemas-microsoft-com:vml" Requires="v">
                  <p:oleObj spid="_x0000_s68666" name="公式" r:id="rId5" imgW="164927" imgH="215988" progId="Equation.3">
                    <p:embed/>
                  </p:oleObj>
                </mc:Choice>
                <mc:Fallback>
                  <p:oleObj name="公式" r:id="rId5" imgW="164927" imgH="215988"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5" y="2241"/>
                          <a:ext cx="216"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 name="Group 7">
            <a:extLst>
              <a:ext uri="{FF2B5EF4-FFF2-40B4-BE49-F238E27FC236}">
                <a16:creationId xmlns:a16="http://schemas.microsoft.com/office/drawing/2014/main" id="{5CC83727-A834-4BE8-BABA-F5D10462C7E4}"/>
              </a:ext>
            </a:extLst>
          </p:cNvPr>
          <p:cNvGrpSpPr>
            <a:grpSpLocks/>
          </p:cNvGrpSpPr>
          <p:nvPr/>
        </p:nvGrpSpPr>
        <p:grpSpPr bwMode="auto">
          <a:xfrm>
            <a:off x="1042988" y="3860800"/>
            <a:ext cx="2016125" cy="720725"/>
            <a:chOff x="816" y="2531"/>
            <a:chExt cx="864" cy="311"/>
          </a:xfrm>
        </p:grpSpPr>
        <p:sp>
          <p:nvSpPr>
            <p:cNvPr id="68661" name="Line 8">
              <a:extLst>
                <a:ext uri="{FF2B5EF4-FFF2-40B4-BE49-F238E27FC236}">
                  <a16:creationId xmlns:a16="http://schemas.microsoft.com/office/drawing/2014/main" id="{EE49DB1F-4CB9-4F9F-BA18-5D03918CECF7}"/>
                </a:ext>
              </a:extLst>
            </p:cNvPr>
            <p:cNvSpPr>
              <a:spLocks noChangeShapeType="1"/>
            </p:cNvSpPr>
            <p:nvPr/>
          </p:nvSpPr>
          <p:spPr bwMode="auto">
            <a:xfrm>
              <a:off x="816" y="2592"/>
              <a:ext cx="864" cy="0"/>
            </a:xfrm>
            <a:prstGeom prst="line">
              <a:avLst/>
            </a:prstGeom>
            <a:noFill/>
            <a:ln w="28575">
              <a:solidFill>
                <a:srgbClr val="FF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8662" name="Object 9">
              <a:extLst>
                <a:ext uri="{FF2B5EF4-FFF2-40B4-BE49-F238E27FC236}">
                  <a16:creationId xmlns:a16="http://schemas.microsoft.com/office/drawing/2014/main" id="{734D34A2-49EB-4FAD-841E-937334D196E2}"/>
                </a:ext>
              </a:extLst>
            </p:cNvPr>
            <p:cNvGraphicFramePr>
              <a:graphicFrameLocks noChangeAspect="1"/>
            </p:cNvGraphicFramePr>
            <p:nvPr/>
          </p:nvGraphicFramePr>
          <p:xfrm>
            <a:off x="1392" y="2531"/>
            <a:ext cx="205" cy="311"/>
          </p:xfrm>
          <a:graphic>
            <a:graphicData uri="http://schemas.openxmlformats.org/presentationml/2006/ole">
              <mc:AlternateContent xmlns:mc="http://schemas.openxmlformats.org/markup-compatibility/2006">
                <mc:Choice xmlns:v="urn:schemas-microsoft-com:vml" Requires="v">
                  <p:oleObj spid="_x0000_s68667" name="公式" r:id="rId7" imgW="190574" imgH="292056" progId="Equation.3">
                    <p:embed/>
                  </p:oleObj>
                </mc:Choice>
                <mc:Fallback>
                  <p:oleObj name="公式" r:id="rId7" imgW="190574" imgH="292056"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2" y="2531"/>
                          <a:ext cx="205"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10">
            <a:extLst>
              <a:ext uri="{FF2B5EF4-FFF2-40B4-BE49-F238E27FC236}">
                <a16:creationId xmlns:a16="http://schemas.microsoft.com/office/drawing/2014/main" id="{D68D5A6F-26DE-463B-8C9D-407AF9C83FE5}"/>
              </a:ext>
            </a:extLst>
          </p:cNvPr>
          <p:cNvGrpSpPr>
            <a:grpSpLocks/>
          </p:cNvGrpSpPr>
          <p:nvPr/>
        </p:nvGrpSpPr>
        <p:grpSpPr bwMode="auto">
          <a:xfrm>
            <a:off x="2843213" y="4005263"/>
            <a:ext cx="720725" cy="1873250"/>
            <a:chOff x="1536" y="2592"/>
            <a:chExt cx="387" cy="1036"/>
          </a:xfrm>
        </p:grpSpPr>
        <p:sp>
          <p:nvSpPr>
            <p:cNvPr id="68658" name="Line 11">
              <a:extLst>
                <a:ext uri="{FF2B5EF4-FFF2-40B4-BE49-F238E27FC236}">
                  <a16:creationId xmlns:a16="http://schemas.microsoft.com/office/drawing/2014/main" id="{0CCF7A25-00C4-4F40-8C41-FB5651E75673}"/>
                </a:ext>
              </a:extLst>
            </p:cNvPr>
            <p:cNvSpPr>
              <a:spLocks noChangeShapeType="1"/>
            </p:cNvSpPr>
            <p:nvPr/>
          </p:nvSpPr>
          <p:spPr bwMode="auto">
            <a:xfrm>
              <a:off x="1656" y="2592"/>
              <a:ext cx="0" cy="96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8659" name="Object 12">
              <a:extLst>
                <a:ext uri="{FF2B5EF4-FFF2-40B4-BE49-F238E27FC236}">
                  <a16:creationId xmlns:a16="http://schemas.microsoft.com/office/drawing/2014/main" id="{E8659E7E-5B41-40E0-98DE-38B380FA1A21}"/>
                </a:ext>
              </a:extLst>
            </p:cNvPr>
            <p:cNvGraphicFramePr>
              <a:graphicFrameLocks noChangeAspect="1"/>
            </p:cNvGraphicFramePr>
            <p:nvPr/>
          </p:nvGraphicFramePr>
          <p:xfrm>
            <a:off x="1688" y="3249"/>
            <a:ext cx="235" cy="379"/>
          </p:xfrm>
          <a:graphic>
            <a:graphicData uri="http://schemas.openxmlformats.org/presentationml/2006/ole">
              <mc:AlternateContent xmlns:mc="http://schemas.openxmlformats.org/markup-compatibility/2006">
                <mc:Choice xmlns:v="urn:schemas-microsoft-com:vml" Requires="v">
                  <p:oleObj spid="_x0000_s68668" name="公式" r:id="rId9" imgW="177948" imgH="292056" progId="Equation.3">
                    <p:embed/>
                  </p:oleObj>
                </mc:Choice>
                <mc:Fallback>
                  <p:oleObj name="公式" r:id="rId9" imgW="177948" imgH="292056"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88" y="3249"/>
                          <a:ext cx="235" cy="3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60" name="Freeform 13">
              <a:extLst>
                <a:ext uri="{FF2B5EF4-FFF2-40B4-BE49-F238E27FC236}">
                  <a16:creationId xmlns:a16="http://schemas.microsoft.com/office/drawing/2014/main" id="{18997B07-B441-4B82-9B8A-A412A6C30203}"/>
                </a:ext>
              </a:extLst>
            </p:cNvPr>
            <p:cNvSpPr>
              <a:spLocks/>
            </p:cNvSpPr>
            <p:nvPr/>
          </p:nvSpPr>
          <p:spPr bwMode="auto">
            <a:xfrm flipV="1">
              <a:off x="1536" y="2592"/>
              <a:ext cx="120" cy="96"/>
            </a:xfrm>
            <a:custGeom>
              <a:avLst/>
              <a:gdLst>
                <a:gd name="T0" fmla="*/ 120 w 120"/>
                <a:gd name="T1" fmla="*/ 0 h 96"/>
                <a:gd name="T2" fmla="*/ 0 w 120"/>
                <a:gd name="T3" fmla="*/ 0 h 96"/>
                <a:gd name="T4" fmla="*/ 0 w 120"/>
                <a:gd name="T5" fmla="*/ 96 h 96"/>
                <a:gd name="T6" fmla="*/ 0 60000 65536"/>
                <a:gd name="T7" fmla="*/ 0 60000 65536"/>
                <a:gd name="T8" fmla="*/ 0 60000 65536"/>
                <a:gd name="T9" fmla="*/ 0 w 120"/>
                <a:gd name="T10" fmla="*/ 0 h 96"/>
                <a:gd name="T11" fmla="*/ 120 w 120"/>
                <a:gd name="T12" fmla="*/ 96 h 96"/>
              </a:gdLst>
              <a:ahLst/>
              <a:cxnLst>
                <a:cxn ang="T6">
                  <a:pos x="T0" y="T1"/>
                </a:cxn>
                <a:cxn ang="T7">
                  <a:pos x="T2" y="T3"/>
                </a:cxn>
                <a:cxn ang="T8">
                  <a:pos x="T4" y="T5"/>
                </a:cxn>
              </a:cxnLst>
              <a:rect l="T9" t="T10" r="T11" b="T12"/>
              <a:pathLst>
                <a:path w="120" h="96">
                  <a:moveTo>
                    <a:pt x="120" y="0"/>
                  </a:moveTo>
                  <a:lnTo>
                    <a:pt x="0" y="0"/>
                  </a:lnTo>
                  <a:lnTo>
                    <a:pt x="0" y="96"/>
                  </a:lnTo>
                </a:path>
              </a:pathLst>
            </a:custGeom>
            <a:noFill/>
            <a:ln w="28575"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5" name="Group 14">
            <a:extLst>
              <a:ext uri="{FF2B5EF4-FFF2-40B4-BE49-F238E27FC236}">
                <a16:creationId xmlns:a16="http://schemas.microsoft.com/office/drawing/2014/main" id="{A594C5D9-81CC-4F72-8C92-4ED608AC24B1}"/>
              </a:ext>
            </a:extLst>
          </p:cNvPr>
          <p:cNvGrpSpPr>
            <a:grpSpLocks/>
          </p:cNvGrpSpPr>
          <p:nvPr/>
        </p:nvGrpSpPr>
        <p:grpSpPr bwMode="auto">
          <a:xfrm>
            <a:off x="1042988" y="3789363"/>
            <a:ext cx="2016125" cy="1439862"/>
            <a:chOff x="340" y="3249"/>
            <a:chExt cx="1225" cy="891"/>
          </a:xfrm>
        </p:grpSpPr>
        <p:sp>
          <p:nvSpPr>
            <p:cNvPr id="68654" name="Freeform 15">
              <a:extLst>
                <a:ext uri="{FF2B5EF4-FFF2-40B4-BE49-F238E27FC236}">
                  <a16:creationId xmlns:a16="http://schemas.microsoft.com/office/drawing/2014/main" id="{F7DB480E-614A-4FCC-ABF0-2140711F2AD9}"/>
                </a:ext>
              </a:extLst>
            </p:cNvPr>
            <p:cNvSpPr>
              <a:spLocks/>
            </p:cNvSpPr>
            <p:nvPr/>
          </p:nvSpPr>
          <p:spPr bwMode="auto">
            <a:xfrm rot="5460533">
              <a:off x="713" y="3054"/>
              <a:ext cx="480" cy="1225"/>
            </a:xfrm>
            <a:custGeom>
              <a:avLst/>
              <a:gdLst>
                <a:gd name="T0" fmla="*/ 0 w 834"/>
                <a:gd name="T1" fmla="*/ 14301 h 540"/>
                <a:gd name="T2" fmla="*/ 92 w 834"/>
                <a:gd name="T3" fmla="*/ 0 h 540"/>
                <a:gd name="T4" fmla="*/ 0 60000 65536"/>
                <a:gd name="T5" fmla="*/ 0 60000 65536"/>
                <a:gd name="T6" fmla="*/ 0 w 834"/>
                <a:gd name="T7" fmla="*/ 0 h 540"/>
                <a:gd name="T8" fmla="*/ 834 w 834"/>
                <a:gd name="T9" fmla="*/ 540 h 540"/>
              </a:gdLst>
              <a:ahLst/>
              <a:cxnLst>
                <a:cxn ang="T4">
                  <a:pos x="T0" y="T1"/>
                </a:cxn>
                <a:cxn ang="T5">
                  <a:pos x="T2" y="T3"/>
                </a:cxn>
              </a:cxnLst>
              <a:rect l="T6" t="T7" r="T8" b="T9"/>
              <a:pathLst>
                <a:path w="834" h="540">
                  <a:moveTo>
                    <a:pt x="0" y="540"/>
                  </a:moveTo>
                  <a:lnTo>
                    <a:pt x="834" y="0"/>
                  </a:lnTo>
                </a:path>
              </a:pathLst>
            </a:custGeom>
            <a:noFill/>
            <a:ln w="28575" cmpd="sng">
              <a:solidFill>
                <a:srgbClr val="66FF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68655" name="Object 16">
              <a:extLst>
                <a:ext uri="{FF2B5EF4-FFF2-40B4-BE49-F238E27FC236}">
                  <a16:creationId xmlns:a16="http://schemas.microsoft.com/office/drawing/2014/main" id="{3DE94539-4605-4CBD-8596-8017AB79D9A3}"/>
                </a:ext>
              </a:extLst>
            </p:cNvPr>
            <p:cNvGraphicFramePr>
              <a:graphicFrameLocks noChangeAspect="1"/>
            </p:cNvGraphicFramePr>
            <p:nvPr/>
          </p:nvGraphicFramePr>
          <p:xfrm>
            <a:off x="930" y="3793"/>
            <a:ext cx="336" cy="347"/>
          </p:xfrm>
          <a:graphic>
            <a:graphicData uri="http://schemas.openxmlformats.org/presentationml/2006/ole">
              <mc:AlternateContent xmlns:mc="http://schemas.openxmlformats.org/markup-compatibility/2006">
                <mc:Choice xmlns:v="urn:schemas-microsoft-com:vml" Requires="v">
                  <p:oleObj spid="_x0000_s68669" name="公式" r:id="rId11" imgW="114423" imgH="203375" progId="Equation.3">
                    <p:embed/>
                  </p:oleObj>
                </mc:Choice>
                <mc:Fallback>
                  <p:oleObj name="公式" r:id="rId11" imgW="114423" imgH="203375" progId="Equation.3">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0" y="3793"/>
                          <a:ext cx="336" cy="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66FF33"/>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56" name="Freeform 17">
              <a:extLst>
                <a:ext uri="{FF2B5EF4-FFF2-40B4-BE49-F238E27FC236}">
                  <a16:creationId xmlns:a16="http://schemas.microsoft.com/office/drawing/2014/main" id="{89AB53B2-1D70-4825-8633-6B0F7B2F527D}"/>
                </a:ext>
              </a:extLst>
            </p:cNvPr>
            <p:cNvSpPr>
              <a:spLocks/>
            </p:cNvSpPr>
            <p:nvPr/>
          </p:nvSpPr>
          <p:spPr bwMode="auto">
            <a:xfrm flipV="1">
              <a:off x="628" y="3428"/>
              <a:ext cx="41" cy="100"/>
            </a:xfrm>
            <a:custGeom>
              <a:avLst/>
              <a:gdLst>
                <a:gd name="T0" fmla="*/ 0 w 27"/>
                <a:gd name="T1" fmla="*/ 0 h 111"/>
                <a:gd name="T2" fmla="*/ 112 w 27"/>
                <a:gd name="T3" fmla="*/ 37 h 111"/>
                <a:gd name="T4" fmla="*/ 143 w 27"/>
                <a:gd name="T5" fmla="*/ 73 h 111"/>
                <a:gd name="T6" fmla="*/ 0 60000 65536"/>
                <a:gd name="T7" fmla="*/ 0 60000 65536"/>
                <a:gd name="T8" fmla="*/ 0 60000 65536"/>
                <a:gd name="T9" fmla="*/ 0 w 27"/>
                <a:gd name="T10" fmla="*/ 0 h 111"/>
                <a:gd name="T11" fmla="*/ 27 w 27"/>
                <a:gd name="T12" fmla="*/ 111 h 111"/>
              </a:gdLst>
              <a:ahLst/>
              <a:cxnLst>
                <a:cxn ang="T6">
                  <a:pos x="T0" y="T1"/>
                </a:cxn>
                <a:cxn ang="T7">
                  <a:pos x="T2" y="T3"/>
                </a:cxn>
                <a:cxn ang="T8">
                  <a:pos x="T4" y="T5"/>
                </a:cxn>
              </a:cxnLst>
              <a:rect l="T9" t="T10" r="T11" b="T12"/>
              <a:pathLst>
                <a:path w="27" h="111">
                  <a:moveTo>
                    <a:pt x="0" y="0"/>
                  </a:moveTo>
                  <a:cubicBezTo>
                    <a:pt x="3" y="10"/>
                    <a:pt x="17" y="39"/>
                    <a:pt x="21" y="57"/>
                  </a:cubicBezTo>
                  <a:cubicBezTo>
                    <a:pt x="25" y="75"/>
                    <a:pt x="26" y="100"/>
                    <a:pt x="27" y="111"/>
                  </a:cubicBezTo>
                </a:path>
              </a:pathLst>
            </a:custGeom>
            <a:noFill/>
            <a:ln w="28575"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8657" name="Text Box 18">
              <a:extLst>
                <a:ext uri="{FF2B5EF4-FFF2-40B4-BE49-F238E27FC236}">
                  <a16:creationId xmlns:a16="http://schemas.microsoft.com/office/drawing/2014/main" id="{9E763A0E-DF0D-4A27-93A1-D6F7F5CF845E}"/>
                </a:ext>
              </a:extLst>
            </p:cNvPr>
            <p:cNvSpPr txBox="1">
              <a:spLocks noChangeArrowheads="1"/>
            </p:cNvSpPr>
            <p:nvPr/>
          </p:nvSpPr>
          <p:spPr bwMode="auto">
            <a:xfrm>
              <a:off x="657" y="3249"/>
              <a:ext cx="577"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i="1">
                  <a:solidFill>
                    <a:schemeClr val="bg1"/>
                  </a:solidFill>
                  <a:ea typeface="宋体" panose="02010600030101010101" pitchFamily="2" charset="-122"/>
                  <a:sym typeface="Symbol" panose="05050102010706020507" pitchFamily="18" charset="2"/>
                </a:rPr>
                <a:t></a:t>
              </a:r>
              <a:r>
                <a:rPr kumimoji="1" lang="en-US" altLang="zh-CN" sz="2800" i="1" baseline="-25000">
                  <a:solidFill>
                    <a:schemeClr val="bg1"/>
                  </a:solidFill>
                  <a:ea typeface="宋体" panose="02010600030101010101" pitchFamily="2" charset="-122"/>
                  <a:sym typeface="Symbol" panose="05050102010706020507" pitchFamily="18" charset="2"/>
                </a:rPr>
                <a:t>y</a:t>
              </a:r>
              <a:endParaRPr kumimoji="1" lang="en-US" altLang="zh-CN" sz="2800" i="1" baseline="-25000">
                <a:solidFill>
                  <a:schemeClr val="bg1"/>
                </a:solidFill>
                <a:ea typeface="宋体" panose="02010600030101010101" pitchFamily="2" charset="-122"/>
              </a:endParaRPr>
            </a:p>
          </p:txBody>
        </p:sp>
      </p:grpSp>
      <p:grpSp>
        <p:nvGrpSpPr>
          <p:cNvPr id="6" name="Group 19">
            <a:extLst>
              <a:ext uri="{FF2B5EF4-FFF2-40B4-BE49-F238E27FC236}">
                <a16:creationId xmlns:a16="http://schemas.microsoft.com/office/drawing/2014/main" id="{F8FBD3DC-9FFC-4279-B45A-C55991B10B2C}"/>
              </a:ext>
            </a:extLst>
          </p:cNvPr>
          <p:cNvGrpSpPr>
            <a:grpSpLocks/>
          </p:cNvGrpSpPr>
          <p:nvPr/>
        </p:nvGrpSpPr>
        <p:grpSpPr bwMode="auto">
          <a:xfrm>
            <a:off x="2640013" y="4837113"/>
            <a:ext cx="419100" cy="896937"/>
            <a:chOff x="1400" y="3104"/>
            <a:chExt cx="250" cy="448"/>
          </a:xfrm>
        </p:grpSpPr>
        <p:sp>
          <p:nvSpPr>
            <p:cNvPr id="68652" name="Line 20">
              <a:extLst>
                <a:ext uri="{FF2B5EF4-FFF2-40B4-BE49-F238E27FC236}">
                  <a16:creationId xmlns:a16="http://schemas.microsoft.com/office/drawing/2014/main" id="{A41055EE-2FAC-412B-ABD0-64A09285B2B1}"/>
                </a:ext>
              </a:extLst>
            </p:cNvPr>
            <p:cNvSpPr>
              <a:spLocks noChangeShapeType="1"/>
            </p:cNvSpPr>
            <p:nvPr/>
          </p:nvSpPr>
          <p:spPr bwMode="auto">
            <a:xfrm flipV="1">
              <a:off x="1632" y="3120"/>
              <a:ext cx="0" cy="432"/>
            </a:xfrm>
            <a:prstGeom prst="line">
              <a:avLst/>
            </a:prstGeom>
            <a:noFill/>
            <a:ln w="28575">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8653" name="Object 21">
              <a:extLst>
                <a:ext uri="{FF2B5EF4-FFF2-40B4-BE49-F238E27FC236}">
                  <a16:creationId xmlns:a16="http://schemas.microsoft.com/office/drawing/2014/main" id="{DD0014AD-A2FC-4C83-B883-CD6BB284546C}"/>
                </a:ext>
              </a:extLst>
            </p:cNvPr>
            <p:cNvGraphicFramePr>
              <a:graphicFrameLocks noChangeAspect="1"/>
            </p:cNvGraphicFramePr>
            <p:nvPr/>
          </p:nvGraphicFramePr>
          <p:xfrm>
            <a:off x="1400" y="3104"/>
            <a:ext cx="250" cy="380"/>
          </p:xfrm>
          <a:graphic>
            <a:graphicData uri="http://schemas.openxmlformats.org/presentationml/2006/ole">
              <mc:AlternateContent xmlns:mc="http://schemas.openxmlformats.org/markup-compatibility/2006">
                <mc:Choice xmlns:v="urn:schemas-microsoft-com:vml" Requires="v">
                  <p:oleObj spid="_x0000_s68670" name="公式" r:id="rId13" imgW="190574" imgH="292056" progId="Equation.3">
                    <p:embed/>
                  </p:oleObj>
                </mc:Choice>
                <mc:Fallback>
                  <p:oleObj name="公式" r:id="rId13" imgW="190574" imgH="292056" progId="Equation.3">
                    <p:embed/>
                    <p:pic>
                      <p:nvPicPr>
                        <p:cNvPr id="0" name="Object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00" y="3104"/>
                          <a:ext cx="250" cy="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22">
            <a:extLst>
              <a:ext uri="{FF2B5EF4-FFF2-40B4-BE49-F238E27FC236}">
                <a16:creationId xmlns:a16="http://schemas.microsoft.com/office/drawing/2014/main" id="{40F8CF7D-D8AF-49E9-B5F5-07385EBC1E11}"/>
              </a:ext>
            </a:extLst>
          </p:cNvPr>
          <p:cNvGrpSpPr>
            <a:grpSpLocks/>
          </p:cNvGrpSpPr>
          <p:nvPr/>
        </p:nvGrpSpPr>
        <p:grpSpPr bwMode="auto">
          <a:xfrm>
            <a:off x="1476375" y="1125538"/>
            <a:ext cx="1655763" cy="576262"/>
            <a:chOff x="793" y="3022"/>
            <a:chExt cx="1043" cy="363"/>
          </a:xfrm>
        </p:grpSpPr>
        <p:sp>
          <p:nvSpPr>
            <p:cNvPr id="68650" name="Line 23">
              <a:extLst>
                <a:ext uri="{FF2B5EF4-FFF2-40B4-BE49-F238E27FC236}">
                  <a16:creationId xmlns:a16="http://schemas.microsoft.com/office/drawing/2014/main" id="{92CB3CE6-CCBA-4477-9F51-E998CD015EDE}"/>
                </a:ext>
              </a:extLst>
            </p:cNvPr>
            <p:cNvSpPr>
              <a:spLocks noChangeShapeType="1"/>
            </p:cNvSpPr>
            <p:nvPr/>
          </p:nvSpPr>
          <p:spPr bwMode="auto">
            <a:xfrm>
              <a:off x="930" y="3385"/>
              <a:ext cx="725"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8651" name="Text Box 24">
              <a:extLst>
                <a:ext uri="{FF2B5EF4-FFF2-40B4-BE49-F238E27FC236}">
                  <a16:creationId xmlns:a16="http://schemas.microsoft.com/office/drawing/2014/main" id="{F1E4AB48-6383-455D-9F4A-D60B7E365D92}"/>
                </a:ext>
              </a:extLst>
            </p:cNvPr>
            <p:cNvSpPr txBox="1">
              <a:spLocks noChangeArrowheads="1"/>
            </p:cNvSpPr>
            <p:nvPr/>
          </p:nvSpPr>
          <p:spPr bwMode="auto">
            <a:xfrm>
              <a:off x="793" y="3022"/>
              <a:ext cx="104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等效电路</a:t>
              </a:r>
            </a:p>
          </p:txBody>
        </p:sp>
      </p:grpSp>
      <p:grpSp>
        <p:nvGrpSpPr>
          <p:cNvPr id="68618" name="Group 25">
            <a:extLst>
              <a:ext uri="{FF2B5EF4-FFF2-40B4-BE49-F238E27FC236}">
                <a16:creationId xmlns:a16="http://schemas.microsoft.com/office/drawing/2014/main" id="{B18D493D-90E8-4B6B-AC93-98DF1173422F}"/>
              </a:ext>
            </a:extLst>
          </p:cNvPr>
          <p:cNvGrpSpPr>
            <a:grpSpLocks/>
          </p:cNvGrpSpPr>
          <p:nvPr/>
        </p:nvGrpSpPr>
        <p:grpSpPr bwMode="auto">
          <a:xfrm>
            <a:off x="8316913" y="6446838"/>
            <a:ext cx="792162" cy="366712"/>
            <a:chOff x="5193" y="4020"/>
            <a:chExt cx="499" cy="231"/>
          </a:xfrm>
        </p:grpSpPr>
        <p:pic>
          <p:nvPicPr>
            <p:cNvPr id="68648" name="Picture 26" descr="78900">
              <a:extLst>
                <a:ext uri="{FF2B5EF4-FFF2-40B4-BE49-F238E27FC236}">
                  <a16:creationId xmlns:a16="http://schemas.microsoft.com/office/drawing/2014/main" id="{3B708EC5-DF72-4364-AD85-3216676CFDB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49" name="Text Box 27">
              <a:hlinkClick r:id="" action="ppaction://hlinkshowjump?jump=nextslide"/>
              <a:extLst>
                <a:ext uri="{FF2B5EF4-FFF2-40B4-BE49-F238E27FC236}">
                  <a16:creationId xmlns:a16="http://schemas.microsoft.com/office/drawing/2014/main" id="{9CFA3636-C533-4331-8153-B005A7653285}"/>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8619" name="Group 28">
            <a:extLst>
              <a:ext uri="{FF2B5EF4-FFF2-40B4-BE49-F238E27FC236}">
                <a16:creationId xmlns:a16="http://schemas.microsoft.com/office/drawing/2014/main" id="{AF27E8EF-AB07-4254-B7EC-B88F234B36B8}"/>
              </a:ext>
            </a:extLst>
          </p:cNvPr>
          <p:cNvGrpSpPr>
            <a:grpSpLocks/>
          </p:cNvGrpSpPr>
          <p:nvPr/>
        </p:nvGrpSpPr>
        <p:grpSpPr bwMode="auto">
          <a:xfrm>
            <a:off x="7453313" y="6446838"/>
            <a:ext cx="792162" cy="366712"/>
            <a:chOff x="4649" y="4020"/>
            <a:chExt cx="499" cy="231"/>
          </a:xfrm>
        </p:grpSpPr>
        <p:pic>
          <p:nvPicPr>
            <p:cNvPr id="68646" name="Picture 29" descr="78900">
              <a:extLst>
                <a:ext uri="{FF2B5EF4-FFF2-40B4-BE49-F238E27FC236}">
                  <a16:creationId xmlns:a16="http://schemas.microsoft.com/office/drawing/2014/main" id="{4933F007-CD80-4D00-8B5F-89ABAA8B7D5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47" name="Text Box 30">
              <a:hlinkClick r:id="" action="ppaction://hlinkshowjump?jump=previousslide"/>
              <a:extLst>
                <a:ext uri="{FF2B5EF4-FFF2-40B4-BE49-F238E27FC236}">
                  <a16:creationId xmlns:a16="http://schemas.microsoft.com/office/drawing/2014/main" id="{4FB06B48-E00D-427D-88F9-5ABFAAB0589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0" name="Group 31">
            <a:extLst>
              <a:ext uri="{FF2B5EF4-FFF2-40B4-BE49-F238E27FC236}">
                <a16:creationId xmlns:a16="http://schemas.microsoft.com/office/drawing/2014/main" id="{D6B57635-CEF3-4878-9811-9773078A2AEA}"/>
              </a:ext>
            </a:extLst>
          </p:cNvPr>
          <p:cNvGrpSpPr>
            <a:grpSpLocks/>
          </p:cNvGrpSpPr>
          <p:nvPr/>
        </p:nvGrpSpPr>
        <p:grpSpPr bwMode="auto">
          <a:xfrm>
            <a:off x="3708400" y="620713"/>
            <a:ext cx="3313113" cy="1692275"/>
            <a:chOff x="3061" y="981"/>
            <a:chExt cx="2087" cy="1066"/>
          </a:xfrm>
        </p:grpSpPr>
        <p:graphicFrame>
          <p:nvGraphicFramePr>
            <p:cNvPr id="68624" name="Object 32">
              <a:extLst>
                <a:ext uri="{FF2B5EF4-FFF2-40B4-BE49-F238E27FC236}">
                  <a16:creationId xmlns:a16="http://schemas.microsoft.com/office/drawing/2014/main" id="{EFF0C3C9-6AC2-4571-ABDF-9458813AEB44}"/>
                </a:ext>
              </a:extLst>
            </p:cNvPr>
            <p:cNvGraphicFramePr>
              <a:graphicFrameLocks noChangeAspect="1"/>
            </p:cNvGraphicFramePr>
            <p:nvPr/>
          </p:nvGraphicFramePr>
          <p:xfrm>
            <a:off x="3424" y="1026"/>
            <a:ext cx="169" cy="408"/>
          </p:xfrm>
          <a:graphic>
            <a:graphicData uri="http://schemas.openxmlformats.org/presentationml/2006/ole">
              <mc:AlternateContent xmlns:mc="http://schemas.openxmlformats.org/markup-compatibility/2006">
                <mc:Choice xmlns:v="urn:schemas-microsoft-com:vml" Requires="v">
                  <p:oleObj spid="_x0000_s68671" name="公式" r:id="rId16" imgW="114423" imgH="292056" progId="Equation.3">
                    <p:embed/>
                  </p:oleObj>
                </mc:Choice>
                <mc:Fallback>
                  <p:oleObj name="公式" r:id="rId16" imgW="114423" imgH="292056" progId="Equation.3">
                    <p:embed/>
                    <p:pic>
                      <p:nvPicPr>
                        <p:cNvPr id="0" name="Object 3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24" y="1026"/>
                          <a:ext cx="169"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25" name="Object 33">
              <a:extLst>
                <a:ext uri="{FF2B5EF4-FFF2-40B4-BE49-F238E27FC236}">
                  <a16:creationId xmlns:a16="http://schemas.microsoft.com/office/drawing/2014/main" id="{098F9E7C-E77C-42CF-9B14-81B6C1775966}"/>
                </a:ext>
              </a:extLst>
            </p:cNvPr>
            <p:cNvGraphicFramePr>
              <a:graphicFrameLocks noChangeAspect="1"/>
            </p:cNvGraphicFramePr>
            <p:nvPr/>
          </p:nvGraphicFramePr>
          <p:xfrm>
            <a:off x="3100" y="1366"/>
            <a:ext cx="212" cy="382"/>
          </p:xfrm>
          <a:graphic>
            <a:graphicData uri="http://schemas.openxmlformats.org/presentationml/2006/ole">
              <mc:AlternateContent xmlns:mc="http://schemas.openxmlformats.org/markup-compatibility/2006">
                <mc:Choice xmlns:v="urn:schemas-microsoft-com:vml" Requires="v">
                  <p:oleObj spid="_x0000_s68672" name="公式" r:id="rId18" imgW="164927" imgH="304669" progId="Equation.3">
                    <p:embed/>
                  </p:oleObj>
                </mc:Choice>
                <mc:Fallback>
                  <p:oleObj name="公式" r:id="rId18" imgW="164927" imgH="304669" progId="Equation.3">
                    <p:embed/>
                    <p:pic>
                      <p:nvPicPr>
                        <p:cNvPr id="0" name="Object 3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00" y="1366"/>
                          <a:ext cx="212"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26" name="Object 34">
              <a:extLst>
                <a:ext uri="{FF2B5EF4-FFF2-40B4-BE49-F238E27FC236}">
                  <a16:creationId xmlns:a16="http://schemas.microsoft.com/office/drawing/2014/main" id="{9DAD1D25-9232-41C0-9D9C-CBF13FCA8587}"/>
                </a:ext>
              </a:extLst>
            </p:cNvPr>
            <p:cNvGraphicFramePr>
              <a:graphicFrameLocks noChangeAspect="1"/>
            </p:cNvGraphicFramePr>
            <p:nvPr/>
          </p:nvGraphicFramePr>
          <p:xfrm>
            <a:off x="4876" y="1071"/>
            <a:ext cx="272" cy="440"/>
          </p:xfrm>
          <a:graphic>
            <a:graphicData uri="http://schemas.openxmlformats.org/presentationml/2006/ole">
              <mc:AlternateContent xmlns:mc="http://schemas.openxmlformats.org/markup-compatibility/2006">
                <mc:Choice xmlns:v="urn:schemas-microsoft-com:vml" Requires="v">
                  <p:oleObj spid="_x0000_s68673" name="公式" r:id="rId20" imgW="190574" imgH="317675" progId="Equation.3">
                    <p:embed/>
                  </p:oleObj>
                </mc:Choice>
                <mc:Fallback>
                  <p:oleObj name="公式" r:id="rId20" imgW="190574" imgH="317675" progId="Equation.3">
                    <p:embed/>
                    <p:pic>
                      <p:nvPicPr>
                        <p:cNvPr id="0" name="Object 3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876" y="1071"/>
                          <a:ext cx="272" cy="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27" name="Object 35">
              <a:extLst>
                <a:ext uri="{FF2B5EF4-FFF2-40B4-BE49-F238E27FC236}">
                  <a16:creationId xmlns:a16="http://schemas.microsoft.com/office/drawing/2014/main" id="{C64E5D91-CDE5-427F-AD64-845ED4B54FD8}"/>
                </a:ext>
              </a:extLst>
            </p:cNvPr>
            <p:cNvGraphicFramePr>
              <a:graphicFrameLocks noChangeAspect="1"/>
            </p:cNvGraphicFramePr>
            <p:nvPr/>
          </p:nvGraphicFramePr>
          <p:xfrm>
            <a:off x="4155" y="1373"/>
            <a:ext cx="611" cy="640"/>
          </p:xfrm>
          <a:graphic>
            <a:graphicData uri="http://schemas.openxmlformats.org/presentationml/2006/ole">
              <mc:AlternateContent xmlns:mc="http://schemas.openxmlformats.org/markup-compatibility/2006">
                <mc:Choice xmlns:v="urn:schemas-microsoft-com:vml" Requires="v">
                  <p:oleObj spid="_x0000_s68674" name="公式" r:id="rId22" imgW="469925" imgH="495431" progId="Equation.3">
                    <p:embed/>
                  </p:oleObj>
                </mc:Choice>
                <mc:Fallback>
                  <p:oleObj name="公式" r:id="rId22" imgW="469925" imgH="495431" progId="Equation.3">
                    <p:embed/>
                    <p:pic>
                      <p:nvPicPr>
                        <p:cNvPr id="0" name="Object 3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155" y="1373"/>
                          <a:ext cx="611" cy="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28" name="Object 36">
              <a:extLst>
                <a:ext uri="{FF2B5EF4-FFF2-40B4-BE49-F238E27FC236}">
                  <a16:creationId xmlns:a16="http://schemas.microsoft.com/office/drawing/2014/main" id="{3F93B55A-7DBD-4EF3-A222-82315378139B}"/>
                </a:ext>
              </a:extLst>
            </p:cNvPr>
            <p:cNvGraphicFramePr>
              <a:graphicFrameLocks noChangeAspect="1"/>
            </p:cNvGraphicFramePr>
            <p:nvPr/>
          </p:nvGraphicFramePr>
          <p:xfrm>
            <a:off x="4105" y="981"/>
            <a:ext cx="238" cy="439"/>
          </p:xfrm>
          <a:graphic>
            <a:graphicData uri="http://schemas.openxmlformats.org/presentationml/2006/ole">
              <mc:AlternateContent xmlns:mc="http://schemas.openxmlformats.org/markup-compatibility/2006">
                <mc:Choice xmlns:v="urn:schemas-microsoft-com:vml" Requires="v">
                  <p:oleObj spid="_x0000_s68675" name="公式" r:id="rId24" imgW="164927" imgH="317675" progId="Equation.3">
                    <p:embed/>
                  </p:oleObj>
                </mc:Choice>
                <mc:Fallback>
                  <p:oleObj name="公式" r:id="rId24" imgW="164927" imgH="317675" progId="Equation.3">
                    <p:embed/>
                    <p:pic>
                      <p:nvPicPr>
                        <p:cNvPr id="0" name="Object 3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105" y="981"/>
                          <a:ext cx="238" cy="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29" name="Freeform 37">
              <a:extLst>
                <a:ext uri="{FF2B5EF4-FFF2-40B4-BE49-F238E27FC236}">
                  <a16:creationId xmlns:a16="http://schemas.microsoft.com/office/drawing/2014/main" id="{0995574C-C1CD-49D1-A148-3EE9994D07C2}"/>
                </a:ext>
              </a:extLst>
            </p:cNvPr>
            <p:cNvSpPr>
              <a:spLocks noChangeArrowheads="1"/>
            </p:cNvSpPr>
            <p:nvPr/>
          </p:nvSpPr>
          <p:spPr bwMode="auto">
            <a:xfrm>
              <a:off x="4785" y="1071"/>
              <a:ext cx="1" cy="448"/>
            </a:xfrm>
            <a:custGeom>
              <a:avLst/>
              <a:gdLst>
                <a:gd name="T0" fmla="*/ 0 w 1"/>
                <a:gd name="T1" fmla="*/ 0 h 448"/>
                <a:gd name="T2" fmla="*/ 0 w 1"/>
                <a:gd name="T3" fmla="*/ 22 h 448"/>
                <a:gd name="T4" fmla="*/ 0 w 1"/>
                <a:gd name="T5" fmla="*/ 448 h 448"/>
                <a:gd name="T6" fmla="*/ 0 60000 65536"/>
                <a:gd name="T7" fmla="*/ 0 60000 65536"/>
                <a:gd name="T8" fmla="*/ 0 60000 65536"/>
                <a:gd name="T9" fmla="*/ 0 w 1"/>
                <a:gd name="T10" fmla="*/ 0 h 448"/>
                <a:gd name="T11" fmla="*/ 1 w 1"/>
                <a:gd name="T12" fmla="*/ 448 h 448"/>
              </a:gdLst>
              <a:ahLst/>
              <a:cxnLst>
                <a:cxn ang="T6">
                  <a:pos x="T0" y="T1"/>
                </a:cxn>
                <a:cxn ang="T7">
                  <a:pos x="T2" y="T3"/>
                </a:cxn>
                <a:cxn ang="T8">
                  <a:pos x="T4" y="T5"/>
                </a:cxn>
              </a:cxnLst>
              <a:rect l="T9" t="T10" r="T11" b="T12"/>
              <a:pathLst>
                <a:path w="1" h="448">
                  <a:moveTo>
                    <a:pt x="0" y="0"/>
                  </a:moveTo>
                  <a:lnTo>
                    <a:pt x="0" y="22"/>
                  </a:lnTo>
                  <a:lnTo>
                    <a:pt x="0" y="448"/>
                  </a:lnTo>
                </a:path>
              </a:pathLst>
            </a:custGeom>
            <a:solidFill>
              <a:srgbClr val="FFFFFF"/>
            </a:solidFill>
            <a:ln w="28575" cmpd="sng">
              <a:solidFill>
                <a:srgbClr val="FFCC00"/>
              </a:solidFill>
              <a:round/>
              <a:headEnd/>
              <a:tailEnd/>
            </a:ln>
          </p:spPr>
          <p:txBody>
            <a:bodyPr/>
            <a:lstStyle/>
            <a:p>
              <a:endParaRPr lang="zh-CN" altLang="en-US"/>
            </a:p>
          </p:txBody>
        </p:sp>
        <p:sp>
          <p:nvSpPr>
            <p:cNvPr id="68630" name="Freeform 38">
              <a:extLst>
                <a:ext uri="{FF2B5EF4-FFF2-40B4-BE49-F238E27FC236}">
                  <a16:creationId xmlns:a16="http://schemas.microsoft.com/office/drawing/2014/main" id="{E55FE1FC-564D-407F-A5B8-7B004D997128}"/>
                </a:ext>
              </a:extLst>
            </p:cNvPr>
            <p:cNvSpPr>
              <a:spLocks noChangeArrowheads="1"/>
            </p:cNvSpPr>
            <p:nvPr/>
          </p:nvSpPr>
          <p:spPr bwMode="auto">
            <a:xfrm>
              <a:off x="4785" y="1616"/>
              <a:ext cx="1" cy="388"/>
            </a:xfrm>
            <a:custGeom>
              <a:avLst/>
              <a:gdLst>
                <a:gd name="T0" fmla="*/ 0 w 1"/>
                <a:gd name="T1" fmla="*/ 0 h 388"/>
                <a:gd name="T2" fmla="*/ 1 w 1"/>
                <a:gd name="T3" fmla="*/ 388 h 388"/>
                <a:gd name="T4" fmla="*/ 1 w 1"/>
                <a:gd name="T5" fmla="*/ 382 h 388"/>
                <a:gd name="T6" fmla="*/ 0 60000 65536"/>
                <a:gd name="T7" fmla="*/ 0 60000 65536"/>
                <a:gd name="T8" fmla="*/ 0 60000 65536"/>
                <a:gd name="T9" fmla="*/ 0 w 1"/>
                <a:gd name="T10" fmla="*/ 0 h 388"/>
                <a:gd name="T11" fmla="*/ 1 w 1"/>
                <a:gd name="T12" fmla="*/ 388 h 388"/>
              </a:gdLst>
              <a:ahLst/>
              <a:cxnLst>
                <a:cxn ang="T6">
                  <a:pos x="T0" y="T1"/>
                </a:cxn>
                <a:cxn ang="T7">
                  <a:pos x="T2" y="T3"/>
                </a:cxn>
                <a:cxn ang="T8">
                  <a:pos x="T4" y="T5"/>
                </a:cxn>
              </a:cxnLst>
              <a:rect l="T9" t="T10" r="T11" b="T12"/>
              <a:pathLst>
                <a:path w="1" h="388">
                  <a:moveTo>
                    <a:pt x="0" y="0"/>
                  </a:moveTo>
                  <a:lnTo>
                    <a:pt x="1" y="388"/>
                  </a:lnTo>
                  <a:lnTo>
                    <a:pt x="1" y="382"/>
                  </a:lnTo>
                </a:path>
              </a:pathLst>
            </a:custGeom>
            <a:solidFill>
              <a:srgbClr val="FFFFFF"/>
            </a:solidFill>
            <a:ln w="28575" cmpd="sng">
              <a:solidFill>
                <a:srgbClr val="FFCC00"/>
              </a:solidFill>
              <a:round/>
              <a:headEnd/>
              <a:tailEnd/>
            </a:ln>
          </p:spPr>
          <p:txBody>
            <a:bodyPr/>
            <a:lstStyle/>
            <a:p>
              <a:endParaRPr lang="zh-CN" altLang="en-US"/>
            </a:p>
          </p:txBody>
        </p:sp>
        <p:sp>
          <p:nvSpPr>
            <p:cNvPr id="68631" name="Freeform 39">
              <a:extLst>
                <a:ext uri="{FF2B5EF4-FFF2-40B4-BE49-F238E27FC236}">
                  <a16:creationId xmlns:a16="http://schemas.microsoft.com/office/drawing/2014/main" id="{DD3C0C76-4C10-45FD-8DC5-5EC2C9762615}"/>
                </a:ext>
              </a:extLst>
            </p:cNvPr>
            <p:cNvSpPr>
              <a:spLocks/>
            </p:cNvSpPr>
            <p:nvPr/>
          </p:nvSpPr>
          <p:spPr bwMode="auto">
            <a:xfrm>
              <a:off x="3267" y="2018"/>
              <a:ext cx="1518" cy="6"/>
            </a:xfrm>
            <a:custGeom>
              <a:avLst/>
              <a:gdLst>
                <a:gd name="T0" fmla="*/ 1518 w 1518"/>
                <a:gd name="T1" fmla="*/ 6 h 6"/>
                <a:gd name="T2" fmla="*/ 0 w 1518"/>
                <a:gd name="T3" fmla="*/ 0 h 6"/>
                <a:gd name="T4" fmla="*/ 0 60000 65536"/>
                <a:gd name="T5" fmla="*/ 0 60000 65536"/>
                <a:gd name="T6" fmla="*/ 0 w 1518"/>
                <a:gd name="T7" fmla="*/ 0 h 6"/>
                <a:gd name="T8" fmla="*/ 1518 w 1518"/>
                <a:gd name="T9" fmla="*/ 6 h 6"/>
              </a:gdLst>
              <a:ahLst/>
              <a:cxnLst>
                <a:cxn ang="T4">
                  <a:pos x="T0" y="T1"/>
                </a:cxn>
                <a:cxn ang="T5">
                  <a:pos x="T2" y="T3"/>
                </a:cxn>
              </a:cxnLst>
              <a:rect l="T6" t="T7" r="T8" b="T9"/>
              <a:pathLst>
                <a:path w="1518" h="6">
                  <a:moveTo>
                    <a:pt x="1518" y="6"/>
                  </a:moveTo>
                  <a:lnTo>
                    <a:pt x="0" y="0"/>
                  </a:lnTo>
                </a:path>
              </a:pathLst>
            </a:custGeom>
            <a:noFill/>
            <a:ln w="28575" cmpd="sng">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8632" name="Text Box 40">
              <a:extLst>
                <a:ext uri="{FF2B5EF4-FFF2-40B4-BE49-F238E27FC236}">
                  <a16:creationId xmlns:a16="http://schemas.microsoft.com/office/drawing/2014/main" id="{64C1E153-A163-4B5A-A4E9-C2727CC52FDC}"/>
                </a:ext>
              </a:extLst>
            </p:cNvPr>
            <p:cNvSpPr txBox="1">
              <a:spLocks noChangeArrowheads="1"/>
            </p:cNvSpPr>
            <p:nvPr/>
          </p:nvSpPr>
          <p:spPr bwMode="auto">
            <a:xfrm>
              <a:off x="3696" y="1434"/>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68633" name="Line 41">
              <a:extLst>
                <a:ext uri="{FF2B5EF4-FFF2-40B4-BE49-F238E27FC236}">
                  <a16:creationId xmlns:a16="http://schemas.microsoft.com/office/drawing/2014/main" id="{7CAA315B-4F67-4781-8EEC-64F54AFAE1BC}"/>
                </a:ext>
              </a:extLst>
            </p:cNvPr>
            <p:cNvSpPr>
              <a:spLocks noChangeShapeType="1"/>
            </p:cNvSpPr>
            <p:nvPr/>
          </p:nvSpPr>
          <p:spPr bwMode="auto">
            <a:xfrm>
              <a:off x="3379" y="1117"/>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8634" name="Text Box 42">
              <a:extLst>
                <a:ext uri="{FF2B5EF4-FFF2-40B4-BE49-F238E27FC236}">
                  <a16:creationId xmlns:a16="http://schemas.microsoft.com/office/drawing/2014/main" id="{B950D893-6F0C-4A86-84D5-5BDF8BC28A16}"/>
                </a:ext>
              </a:extLst>
            </p:cNvPr>
            <p:cNvSpPr txBox="1">
              <a:spLocks noChangeArrowheads="1"/>
            </p:cNvSpPr>
            <p:nvPr/>
          </p:nvSpPr>
          <p:spPr bwMode="auto">
            <a:xfrm>
              <a:off x="3107" y="1117"/>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8635" name="Text Box 43">
              <a:extLst>
                <a:ext uri="{FF2B5EF4-FFF2-40B4-BE49-F238E27FC236}">
                  <a16:creationId xmlns:a16="http://schemas.microsoft.com/office/drawing/2014/main" id="{55B1EA1B-ED00-4E9D-96F6-F71BDB260F2B}"/>
                </a:ext>
              </a:extLst>
            </p:cNvPr>
            <p:cNvSpPr txBox="1">
              <a:spLocks noChangeArrowheads="1"/>
            </p:cNvSpPr>
            <p:nvPr/>
          </p:nvSpPr>
          <p:spPr bwMode="auto">
            <a:xfrm>
              <a:off x="3061" y="1706"/>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8636" name="Oval 44">
              <a:extLst>
                <a:ext uri="{FF2B5EF4-FFF2-40B4-BE49-F238E27FC236}">
                  <a16:creationId xmlns:a16="http://schemas.microsoft.com/office/drawing/2014/main" id="{73F0E5FD-D30C-4C94-919D-06105E050765}"/>
                </a:ext>
              </a:extLst>
            </p:cNvPr>
            <p:cNvSpPr>
              <a:spLocks noChangeArrowheads="1"/>
            </p:cNvSpPr>
            <p:nvPr/>
          </p:nvSpPr>
          <p:spPr bwMode="auto">
            <a:xfrm>
              <a:off x="3152" y="1026"/>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8637" name="Oval 45">
              <a:extLst>
                <a:ext uri="{FF2B5EF4-FFF2-40B4-BE49-F238E27FC236}">
                  <a16:creationId xmlns:a16="http://schemas.microsoft.com/office/drawing/2014/main" id="{C93C7F6C-07FA-4257-81D0-EA95193A5971}"/>
                </a:ext>
              </a:extLst>
            </p:cNvPr>
            <p:cNvSpPr>
              <a:spLocks noChangeArrowheads="1"/>
            </p:cNvSpPr>
            <p:nvPr/>
          </p:nvSpPr>
          <p:spPr bwMode="auto">
            <a:xfrm>
              <a:off x="3198" y="1979"/>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8638" name="Freeform 46">
              <a:extLst>
                <a:ext uri="{FF2B5EF4-FFF2-40B4-BE49-F238E27FC236}">
                  <a16:creationId xmlns:a16="http://schemas.microsoft.com/office/drawing/2014/main" id="{416F526D-866E-4AAE-820A-9AF0EBB0463A}"/>
                </a:ext>
              </a:extLst>
            </p:cNvPr>
            <p:cNvSpPr>
              <a:spLocks/>
            </p:cNvSpPr>
            <p:nvPr/>
          </p:nvSpPr>
          <p:spPr bwMode="auto">
            <a:xfrm flipH="1">
              <a:off x="3969" y="1071"/>
              <a:ext cx="45" cy="947"/>
            </a:xfrm>
            <a:custGeom>
              <a:avLst/>
              <a:gdLst>
                <a:gd name="T0" fmla="*/ 0 w 1"/>
                <a:gd name="T1" fmla="*/ 0 h 312"/>
                <a:gd name="T2" fmla="*/ 0 w 1"/>
                <a:gd name="T3" fmla="*/ 26477 h 312"/>
                <a:gd name="T4" fmla="*/ 0 60000 65536"/>
                <a:gd name="T5" fmla="*/ 0 60000 65536"/>
                <a:gd name="T6" fmla="*/ 0 w 1"/>
                <a:gd name="T7" fmla="*/ 0 h 312"/>
                <a:gd name="T8" fmla="*/ 1 w 1"/>
                <a:gd name="T9" fmla="*/ 312 h 312"/>
              </a:gdLst>
              <a:ahLst/>
              <a:cxnLst>
                <a:cxn ang="T4">
                  <a:pos x="T0" y="T1"/>
                </a:cxn>
                <a:cxn ang="T5">
                  <a:pos x="T2" y="T3"/>
                </a:cxn>
              </a:cxnLst>
              <a:rect l="T6" t="T7" r="T8" b="T9"/>
              <a:pathLst>
                <a:path w="1" h="312">
                  <a:moveTo>
                    <a:pt x="0" y="0"/>
                  </a:moveTo>
                  <a:lnTo>
                    <a:pt x="0" y="312"/>
                  </a:lnTo>
                </a:path>
              </a:pathLst>
            </a:custGeom>
            <a:noFill/>
            <a:ln w="28575" cap="flat" cmpd="sng">
              <a:solidFill>
                <a:srgbClr val="FFCC00"/>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8639" name="Line 47">
              <a:extLst>
                <a:ext uri="{FF2B5EF4-FFF2-40B4-BE49-F238E27FC236}">
                  <a16:creationId xmlns:a16="http://schemas.microsoft.com/office/drawing/2014/main" id="{83829A74-C7A9-48C9-9C38-40A4051C858C}"/>
                </a:ext>
              </a:extLst>
            </p:cNvPr>
            <p:cNvSpPr>
              <a:spLocks noChangeShapeType="1"/>
            </p:cNvSpPr>
            <p:nvPr/>
          </p:nvSpPr>
          <p:spPr bwMode="auto">
            <a:xfrm rot="5400000">
              <a:off x="3915" y="1261"/>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8640" name="Line 48">
              <a:extLst>
                <a:ext uri="{FF2B5EF4-FFF2-40B4-BE49-F238E27FC236}">
                  <a16:creationId xmlns:a16="http://schemas.microsoft.com/office/drawing/2014/main" id="{256F9BC6-03D6-45F4-A30F-4476102C549C}"/>
                </a:ext>
              </a:extLst>
            </p:cNvPr>
            <p:cNvSpPr>
              <a:spLocks noChangeShapeType="1"/>
            </p:cNvSpPr>
            <p:nvPr/>
          </p:nvSpPr>
          <p:spPr bwMode="auto">
            <a:xfrm rot="5400000">
              <a:off x="4732" y="1261"/>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8641" name="Rectangle 49">
              <a:extLst>
                <a:ext uri="{FF2B5EF4-FFF2-40B4-BE49-F238E27FC236}">
                  <a16:creationId xmlns:a16="http://schemas.microsoft.com/office/drawing/2014/main" id="{DD7C54B3-3ED0-449D-A0CF-B213174FA769}"/>
                </a:ext>
              </a:extLst>
            </p:cNvPr>
            <p:cNvSpPr>
              <a:spLocks noChangeArrowheads="1"/>
            </p:cNvSpPr>
            <p:nvPr/>
          </p:nvSpPr>
          <p:spPr bwMode="auto">
            <a:xfrm>
              <a:off x="3969" y="143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68642" name="Group 50">
              <a:extLst>
                <a:ext uri="{FF2B5EF4-FFF2-40B4-BE49-F238E27FC236}">
                  <a16:creationId xmlns:a16="http://schemas.microsoft.com/office/drawing/2014/main" id="{0879008B-63ED-4DC5-A21B-5BFEAE43DDFF}"/>
                </a:ext>
              </a:extLst>
            </p:cNvPr>
            <p:cNvGrpSpPr>
              <a:grpSpLocks/>
            </p:cNvGrpSpPr>
            <p:nvPr/>
          </p:nvGrpSpPr>
          <p:grpSpPr bwMode="auto">
            <a:xfrm>
              <a:off x="4649" y="1525"/>
              <a:ext cx="240" cy="93"/>
              <a:chOff x="3787" y="2478"/>
              <a:chExt cx="240" cy="93"/>
            </a:xfrm>
          </p:grpSpPr>
          <p:sp>
            <p:nvSpPr>
              <p:cNvPr id="68644" name="Line 51">
                <a:extLst>
                  <a:ext uri="{FF2B5EF4-FFF2-40B4-BE49-F238E27FC236}">
                    <a16:creationId xmlns:a16="http://schemas.microsoft.com/office/drawing/2014/main" id="{20C94231-B167-4FF4-8BDC-12B2A3E8AF9C}"/>
                  </a:ext>
                </a:extLst>
              </p:cNvPr>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8645" name="Line 52">
                <a:extLst>
                  <a:ext uri="{FF2B5EF4-FFF2-40B4-BE49-F238E27FC236}">
                    <a16:creationId xmlns:a16="http://schemas.microsoft.com/office/drawing/2014/main" id="{16F76B7F-5320-4B81-A681-C9AE15948B3F}"/>
                  </a:ext>
                </a:extLst>
              </p:cNvPr>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68643" name="Line 53">
              <a:extLst>
                <a:ext uri="{FF2B5EF4-FFF2-40B4-BE49-F238E27FC236}">
                  <a16:creationId xmlns:a16="http://schemas.microsoft.com/office/drawing/2014/main" id="{0AFF05C3-E56E-4F6D-A887-94B0587C6021}"/>
                </a:ext>
              </a:extLst>
            </p:cNvPr>
            <p:cNvSpPr>
              <a:spLocks noChangeShapeType="1"/>
            </p:cNvSpPr>
            <p:nvPr/>
          </p:nvSpPr>
          <p:spPr bwMode="auto">
            <a:xfrm>
              <a:off x="3198" y="1071"/>
              <a:ext cx="1587"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8621" name="Group 54">
            <a:extLst>
              <a:ext uri="{FF2B5EF4-FFF2-40B4-BE49-F238E27FC236}">
                <a16:creationId xmlns:a16="http://schemas.microsoft.com/office/drawing/2014/main" id="{97DB7670-169E-4276-9318-9C1D06D697C3}"/>
              </a:ext>
            </a:extLst>
          </p:cNvPr>
          <p:cNvGrpSpPr>
            <a:grpSpLocks/>
          </p:cNvGrpSpPr>
          <p:nvPr/>
        </p:nvGrpSpPr>
        <p:grpSpPr bwMode="auto">
          <a:xfrm>
            <a:off x="6588125" y="6446838"/>
            <a:ext cx="792163" cy="366712"/>
            <a:chOff x="4649" y="4020"/>
            <a:chExt cx="499" cy="231"/>
          </a:xfrm>
        </p:grpSpPr>
        <p:pic>
          <p:nvPicPr>
            <p:cNvPr id="68622" name="Picture 55" descr="78900">
              <a:extLst>
                <a:ext uri="{FF2B5EF4-FFF2-40B4-BE49-F238E27FC236}">
                  <a16:creationId xmlns:a16="http://schemas.microsoft.com/office/drawing/2014/main" id="{4FC739DF-3109-413C-BDEA-4A1AB845F6A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3" name="Text Box 56">
              <a:hlinkClick r:id="" action="ppaction://hlinkshowjump?jump=firstslide"/>
              <a:extLst>
                <a:ext uri="{FF2B5EF4-FFF2-40B4-BE49-F238E27FC236}">
                  <a16:creationId xmlns:a16="http://schemas.microsoft.com/office/drawing/2014/main" id="{1807409C-0249-45EB-9CB7-25BCDB3D410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Left)">
                                      <p:cBhvr>
                                        <p:cTn id="7" dur="500"/>
                                        <p:tgtEl>
                                          <p:spTgt spid="7"/>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701442"/>
                                        </p:tgtEl>
                                        <p:attrNameLst>
                                          <p:attrName>style.visibility</p:attrName>
                                        </p:attrNameLst>
                                      </p:cBhvr>
                                      <p:to>
                                        <p:strVal val="visible"/>
                                      </p:to>
                                    </p:set>
                                    <p:animEffect transition="in" filter="blinds(horizontal)">
                                      <p:cBhvr>
                                        <p:cTn id="16" dur="500"/>
                                        <p:tgtEl>
                                          <p:spTgt spid="70144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10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up)">
                                      <p:cBhvr>
                                        <p:cTn id="31" dur="1000"/>
                                        <p:tgtEl>
                                          <p:spTgt spid="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1000"/>
                                        <p:tgtEl>
                                          <p:spTgt spid="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1"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up)">
                                      <p:cBhvr>
                                        <p:cTn id="41" dur="1000"/>
                                        <p:tgtEl>
                                          <p:spTgt spid="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2" fill="hold" nodeType="clickEffect">
                                  <p:stCondLst>
                                    <p:cond delay="0"/>
                                  </p:stCondLst>
                                  <p:childTnLst>
                                    <p:set>
                                      <p:cBhvr>
                                        <p:cTn id="45" dur="1" fill="hold">
                                          <p:stCondLst>
                                            <p:cond delay="0"/>
                                          </p:stCondLst>
                                        </p:cTn>
                                        <p:tgtEl>
                                          <p:spTgt spid="701443"/>
                                        </p:tgtEl>
                                        <p:attrNameLst>
                                          <p:attrName>style.visibility</p:attrName>
                                        </p:attrNameLst>
                                      </p:cBhvr>
                                      <p:to>
                                        <p:strVal val="visible"/>
                                      </p:to>
                                    </p:set>
                                    <p:anim calcmode="lin" valueType="num">
                                      <p:cBhvr additive="base">
                                        <p:cTn id="46" dur="500" fill="hold"/>
                                        <p:tgtEl>
                                          <p:spTgt spid="701443"/>
                                        </p:tgtEl>
                                        <p:attrNameLst>
                                          <p:attrName>ppt_x</p:attrName>
                                        </p:attrNameLst>
                                      </p:cBhvr>
                                      <p:tavLst>
                                        <p:tav tm="0">
                                          <p:val>
                                            <p:strVal val="1+#ppt_w/2"/>
                                          </p:val>
                                        </p:tav>
                                        <p:tav tm="100000">
                                          <p:val>
                                            <p:strVal val="#ppt_x"/>
                                          </p:val>
                                        </p:tav>
                                      </p:tavLst>
                                    </p:anim>
                                    <p:anim calcmode="lin" valueType="num">
                                      <p:cBhvr additive="base">
                                        <p:cTn id="47" dur="500" fill="hold"/>
                                        <p:tgtEl>
                                          <p:spTgt spid="7014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1442"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Text Box 2">
            <a:extLst>
              <a:ext uri="{FF2B5EF4-FFF2-40B4-BE49-F238E27FC236}">
                <a16:creationId xmlns:a16="http://schemas.microsoft.com/office/drawing/2014/main" id="{6B413BE7-1D98-4E6E-95AC-A4D9A3273FE6}"/>
              </a:ext>
            </a:extLst>
          </p:cNvPr>
          <p:cNvSpPr txBox="1">
            <a:spLocks noChangeArrowheads="1"/>
          </p:cNvSpPr>
          <p:nvPr/>
        </p:nvSpPr>
        <p:spPr bwMode="auto">
          <a:xfrm>
            <a:off x="611188" y="2492375"/>
            <a:ext cx="81534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2800" bIns="828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sz="2400" b="1">
                <a:solidFill>
                  <a:srgbClr val="FFFF00"/>
                </a:solidFill>
                <a:latin typeface="Symbol" panose="05050102010706020507" pitchFamily="18" charset="2"/>
                <a:ea typeface="宋体" panose="02010600030101010101" pitchFamily="2" charset="-122"/>
              </a:rPr>
              <a:t>4</a:t>
            </a:r>
            <a:r>
              <a:rPr kumimoji="1" lang="zh-CN" altLang="en-US" sz="2400" b="1">
                <a:solidFill>
                  <a:srgbClr val="FFFF00"/>
                </a:solidFill>
                <a:latin typeface="Symbol" panose="05050102010706020507" pitchFamily="18" charset="2"/>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C</a:t>
            </a:r>
            <a:r>
              <a:rPr kumimoji="1" lang="en-US" altLang="zh-CN">
                <a:solidFill>
                  <a:schemeClr val="bg1"/>
                </a:solidFill>
                <a:ea typeface="宋体" panose="02010600030101010101" pitchFamily="2" charset="-122"/>
              </a:rPr>
              <a:t>=1</a:t>
            </a:r>
            <a:r>
              <a:rPr kumimoji="1" lang="en-US" altLang="zh-CN" i="1">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L</a:t>
            </a:r>
            <a:r>
              <a:rPr kumimoji="1" lang="zh-CN" altLang="en-US">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B</a:t>
            </a:r>
            <a:r>
              <a:rPr kumimoji="1" lang="en-US" altLang="zh-CN">
                <a:solidFill>
                  <a:schemeClr val="bg1"/>
                </a:solidFill>
                <a:ea typeface="宋体" panose="02010600030101010101" pitchFamily="2" charset="-122"/>
              </a:rPr>
              <a:t>=0</a:t>
            </a:r>
            <a:r>
              <a:rPr kumimoji="1" lang="zh-CN" altLang="en-US">
                <a:solidFill>
                  <a:schemeClr val="bg1"/>
                </a:solidFill>
                <a:ea typeface="宋体" panose="02010600030101010101" pitchFamily="2" charset="-122"/>
              </a:rPr>
              <a:t>，</a:t>
            </a:r>
            <a:r>
              <a:rPr kumimoji="1" lang="en-US" altLang="zh-CN" i="1">
                <a:solidFill>
                  <a:schemeClr val="bg1"/>
                </a:solidFill>
                <a:latin typeface="Symbol" panose="05050102010706020507" pitchFamily="18" charset="2"/>
                <a:ea typeface="宋体" panose="02010600030101010101" pitchFamily="2" charset="-122"/>
              </a:rPr>
              <a:t>j </a:t>
            </a:r>
            <a:r>
              <a:rPr kumimoji="1" lang="en-US" altLang="zh-CN" i="1" baseline="-25000">
                <a:solidFill>
                  <a:schemeClr val="bg1"/>
                </a:solidFill>
                <a:ea typeface="宋体" panose="02010600030101010101" pitchFamily="2" charset="-122"/>
              </a:rPr>
              <a:t>y</a:t>
            </a:r>
            <a:r>
              <a:rPr kumimoji="1" lang="en-US" altLang="zh-CN">
                <a:solidFill>
                  <a:schemeClr val="bg1"/>
                </a:solidFill>
                <a:ea typeface="宋体" panose="02010600030101010101" pitchFamily="2" charset="-122"/>
              </a:rPr>
              <a:t> =0</a:t>
            </a:r>
            <a:r>
              <a:rPr kumimoji="1" lang="zh-CN" altLang="en-US" sz="2400" b="1">
                <a:solidFill>
                  <a:schemeClr val="bg1"/>
                </a:solidFill>
                <a:ea typeface="宋体" panose="02010600030101010101" pitchFamily="2" charset="-122"/>
              </a:rPr>
              <a:t>，</a:t>
            </a:r>
            <a:r>
              <a:rPr kumimoji="1" lang="zh-CN" altLang="en-US" sz="2800" b="1">
                <a:solidFill>
                  <a:srgbClr val="FFFF00"/>
                </a:solidFill>
                <a:ea typeface="楷体_GB2312" panose="02010609030101010101" pitchFamily="49" charset="-122"/>
              </a:rPr>
              <a:t>电路为电阻性，</a:t>
            </a:r>
          </a:p>
          <a:p>
            <a:pPr eaLnBrk="1" hangingPunct="1">
              <a:lnSpc>
                <a:spcPct val="120000"/>
              </a:lnSpc>
              <a:spcBef>
                <a:spcPct val="0"/>
              </a:spcBef>
              <a:buFontTx/>
              <a:buNone/>
            </a:pPr>
            <a:r>
              <a:rPr kumimoji="1" lang="zh-CN" altLang="en-US" sz="2800" b="1">
                <a:solidFill>
                  <a:srgbClr val="FFFF00"/>
                </a:solidFill>
                <a:ea typeface="楷体_GB2312" panose="02010609030101010101" pitchFamily="49" charset="-122"/>
              </a:rPr>
              <a:t>        电流与电压同相。</a:t>
            </a:r>
          </a:p>
        </p:txBody>
      </p:sp>
      <p:grpSp>
        <p:nvGrpSpPr>
          <p:cNvPr id="2" name="Group 3">
            <a:extLst>
              <a:ext uri="{FF2B5EF4-FFF2-40B4-BE49-F238E27FC236}">
                <a16:creationId xmlns:a16="http://schemas.microsoft.com/office/drawing/2014/main" id="{43F7B742-FEDD-4579-8EFC-69CDF5475C48}"/>
              </a:ext>
            </a:extLst>
          </p:cNvPr>
          <p:cNvGrpSpPr>
            <a:grpSpLocks/>
          </p:cNvGrpSpPr>
          <p:nvPr/>
        </p:nvGrpSpPr>
        <p:grpSpPr bwMode="auto">
          <a:xfrm>
            <a:off x="1547813" y="1052513"/>
            <a:ext cx="1655762" cy="576262"/>
            <a:chOff x="793" y="3022"/>
            <a:chExt cx="1043" cy="363"/>
          </a:xfrm>
        </p:grpSpPr>
        <p:sp>
          <p:nvSpPr>
            <p:cNvPr id="69700" name="Line 4">
              <a:extLst>
                <a:ext uri="{FF2B5EF4-FFF2-40B4-BE49-F238E27FC236}">
                  <a16:creationId xmlns:a16="http://schemas.microsoft.com/office/drawing/2014/main" id="{A59D5C55-A6F5-454E-A071-D4AAE90F1031}"/>
                </a:ext>
              </a:extLst>
            </p:cNvPr>
            <p:cNvSpPr>
              <a:spLocks noChangeShapeType="1"/>
            </p:cNvSpPr>
            <p:nvPr/>
          </p:nvSpPr>
          <p:spPr bwMode="auto">
            <a:xfrm>
              <a:off x="930" y="3385"/>
              <a:ext cx="725"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701" name="Text Box 5">
              <a:extLst>
                <a:ext uri="{FF2B5EF4-FFF2-40B4-BE49-F238E27FC236}">
                  <a16:creationId xmlns:a16="http://schemas.microsoft.com/office/drawing/2014/main" id="{17CA15B4-F41F-492F-BFA6-77233162F800}"/>
                </a:ext>
              </a:extLst>
            </p:cNvPr>
            <p:cNvSpPr txBox="1">
              <a:spLocks noChangeArrowheads="1"/>
            </p:cNvSpPr>
            <p:nvPr/>
          </p:nvSpPr>
          <p:spPr bwMode="auto">
            <a:xfrm>
              <a:off x="793" y="3022"/>
              <a:ext cx="104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等效电路</a:t>
              </a:r>
            </a:p>
          </p:txBody>
        </p:sp>
      </p:grpSp>
      <p:grpSp>
        <p:nvGrpSpPr>
          <p:cNvPr id="3" name="Group 6">
            <a:extLst>
              <a:ext uri="{FF2B5EF4-FFF2-40B4-BE49-F238E27FC236}">
                <a16:creationId xmlns:a16="http://schemas.microsoft.com/office/drawing/2014/main" id="{03211ADA-7429-4F7C-A044-7A8F7A4B6814}"/>
              </a:ext>
            </a:extLst>
          </p:cNvPr>
          <p:cNvGrpSpPr>
            <a:grpSpLocks/>
          </p:cNvGrpSpPr>
          <p:nvPr/>
        </p:nvGrpSpPr>
        <p:grpSpPr bwMode="auto">
          <a:xfrm>
            <a:off x="3851275" y="4149725"/>
            <a:ext cx="1655763" cy="576263"/>
            <a:chOff x="793" y="3022"/>
            <a:chExt cx="1043" cy="363"/>
          </a:xfrm>
        </p:grpSpPr>
        <p:sp>
          <p:nvSpPr>
            <p:cNvPr id="69698" name="Line 7">
              <a:extLst>
                <a:ext uri="{FF2B5EF4-FFF2-40B4-BE49-F238E27FC236}">
                  <a16:creationId xmlns:a16="http://schemas.microsoft.com/office/drawing/2014/main" id="{375FE5BE-901E-4C50-82CA-F0F105B30AC8}"/>
                </a:ext>
              </a:extLst>
            </p:cNvPr>
            <p:cNvSpPr>
              <a:spLocks noChangeShapeType="1"/>
            </p:cNvSpPr>
            <p:nvPr/>
          </p:nvSpPr>
          <p:spPr bwMode="auto">
            <a:xfrm>
              <a:off x="930" y="3385"/>
              <a:ext cx="725"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99" name="Text Box 8">
              <a:extLst>
                <a:ext uri="{FF2B5EF4-FFF2-40B4-BE49-F238E27FC236}">
                  <a16:creationId xmlns:a16="http://schemas.microsoft.com/office/drawing/2014/main" id="{92731003-5A7B-4771-9002-C53E55CC3B2F}"/>
                </a:ext>
              </a:extLst>
            </p:cNvPr>
            <p:cNvSpPr txBox="1">
              <a:spLocks noChangeArrowheads="1"/>
            </p:cNvSpPr>
            <p:nvPr/>
          </p:nvSpPr>
          <p:spPr bwMode="auto">
            <a:xfrm>
              <a:off x="793" y="3022"/>
              <a:ext cx="104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等效电路</a:t>
              </a:r>
            </a:p>
          </p:txBody>
        </p:sp>
      </p:grpSp>
      <p:grpSp>
        <p:nvGrpSpPr>
          <p:cNvPr id="69637" name="Group 9">
            <a:extLst>
              <a:ext uri="{FF2B5EF4-FFF2-40B4-BE49-F238E27FC236}">
                <a16:creationId xmlns:a16="http://schemas.microsoft.com/office/drawing/2014/main" id="{3AB17461-0211-4102-AB21-7C4C40FB1CFE}"/>
              </a:ext>
            </a:extLst>
          </p:cNvPr>
          <p:cNvGrpSpPr>
            <a:grpSpLocks/>
          </p:cNvGrpSpPr>
          <p:nvPr/>
        </p:nvGrpSpPr>
        <p:grpSpPr bwMode="auto">
          <a:xfrm>
            <a:off x="8316913" y="6446838"/>
            <a:ext cx="792162" cy="366712"/>
            <a:chOff x="5193" y="4020"/>
            <a:chExt cx="499" cy="231"/>
          </a:xfrm>
        </p:grpSpPr>
        <p:pic>
          <p:nvPicPr>
            <p:cNvPr id="69696" name="Picture 10" descr="78900">
              <a:extLst>
                <a:ext uri="{FF2B5EF4-FFF2-40B4-BE49-F238E27FC236}">
                  <a16:creationId xmlns:a16="http://schemas.microsoft.com/office/drawing/2014/main" id="{1565535F-A819-47E5-A418-7CF68E6ECD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97" name="Text Box 11">
              <a:hlinkClick r:id="" action="ppaction://hlinkshowjump?jump=nextslide"/>
              <a:extLst>
                <a:ext uri="{FF2B5EF4-FFF2-40B4-BE49-F238E27FC236}">
                  <a16:creationId xmlns:a16="http://schemas.microsoft.com/office/drawing/2014/main" id="{CD4354D5-54DF-42A8-A09A-758EF897D06E}"/>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69638" name="Group 12">
            <a:extLst>
              <a:ext uri="{FF2B5EF4-FFF2-40B4-BE49-F238E27FC236}">
                <a16:creationId xmlns:a16="http://schemas.microsoft.com/office/drawing/2014/main" id="{AA8E96A6-0974-4226-846F-871E0199B094}"/>
              </a:ext>
            </a:extLst>
          </p:cNvPr>
          <p:cNvGrpSpPr>
            <a:grpSpLocks/>
          </p:cNvGrpSpPr>
          <p:nvPr/>
        </p:nvGrpSpPr>
        <p:grpSpPr bwMode="auto">
          <a:xfrm>
            <a:off x="7453313" y="6446838"/>
            <a:ext cx="792162" cy="366712"/>
            <a:chOff x="4649" y="4020"/>
            <a:chExt cx="499" cy="231"/>
          </a:xfrm>
        </p:grpSpPr>
        <p:pic>
          <p:nvPicPr>
            <p:cNvPr id="69694" name="Picture 13" descr="78900">
              <a:extLst>
                <a:ext uri="{FF2B5EF4-FFF2-40B4-BE49-F238E27FC236}">
                  <a16:creationId xmlns:a16="http://schemas.microsoft.com/office/drawing/2014/main" id="{E93D1ABA-D17B-44D1-8057-9360188012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95" name="Text Box 14">
              <a:hlinkClick r:id="" action="ppaction://hlinkshowjump?jump=previousslide"/>
              <a:extLst>
                <a:ext uri="{FF2B5EF4-FFF2-40B4-BE49-F238E27FC236}">
                  <a16:creationId xmlns:a16="http://schemas.microsoft.com/office/drawing/2014/main" id="{4D0702E0-3020-4823-859E-E48A308994D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6" name="Group 15">
            <a:extLst>
              <a:ext uri="{FF2B5EF4-FFF2-40B4-BE49-F238E27FC236}">
                <a16:creationId xmlns:a16="http://schemas.microsoft.com/office/drawing/2014/main" id="{0D3C04A7-1641-4CFC-B856-899855AEE192}"/>
              </a:ext>
            </a:extLst>
          </p:cNvPr>
          <p:cNvGrpSpPr>
            <a:grpSpLocks/>
          </p:cNvGrpSpPr>
          <p:nvPr/>
        </p:nvGrpSpPr>
        <p:grpSpPr bwMode="auto">
          <a:xfrm>
            <a:off x="3995738" y="260350"/>
            <a:ext cx="3149600" cy="2339975"/>
            <a:chOff x="2608" y="1389"/>
            <a:chExt cx="1984" cy="1474"/>
          </a:xfrm>
        </p:grpSpPr>
        <p:graphicFrame>
          <p:nvGraphicFramePr>
            <p:cNvPr id="69671" name="Object 16">
              <a:extLst>
                <a:ext uri="{FF2B5EF4-FFF2-40B4-BE49-F238E27FC236}">
                  <a16:creationId xmlns:a16="http://schemas.microsoft.com/office/drawing/2014/main" id="{1A953851-DCA0-4B6D-AD92-F2A3D1856323}"/>
                </a:ext>
              </a:extLst>
            </p:cNvPr>
            <p:cNvGraphicFramePr>
              <a:graphicFrameLocks noChangeAspect="1"/>
            </p:cNvGraphicFramePr>
            <p:nvPr/>
          </p:nvGraphicFramePr>
          <p:xfrm>
            <a:off x="2971" y="1389"/>
            <a:ext cx="197" cy="475"/>
          </p:xfrm>
          <a:graphic>
            <a:graphicData uri="http://schemas.openxmlformats.org/presentationml/2006/ole">
              <mc:AlternateContent xmlns:mc="http://schemas.openxmlformats.org/markup-compatibility/2006">
                <mc:Choice xmlns:v="urn:schemas-microsoft-com:vml" Requires="v">
                  <p:oleObj spid="_x0000_s69702" name="公式" r:id="rId4" imgW="114423" imgH="292056" progId="Equation.3">
                    <p:embed/>
                  </p:oleObj>
                </mc:Choice>
                <mc:Fallback>
                  <p:oleObj name="公式" r:id="rId4" imgW="114423" imgH="292056" progId="Equation.3">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 y="1389"/>
                          <a:ext cx="197" cy="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72" name="Text Box 17">
              <a:extLst>
                <a:ext uri="{FF2B5EF4-FFF2-40B4-BE49-F238E27FC236}">
                  <a16:creationId xmlns:a16="http://schemas.microsoft.com/office/drawing/2014/main" id="{65A286B7-62E6-43AD-A824-6CA21FF07604}"/>
                </a:ext>
              </a:extLst>
            </p:cNvPr>
            <p:cNvSpPr txBox="1">
              <a:spLocks noChangeArrowheads="1"/>
            </p:cNvSpPr>
            <p:nvPr/>
          </p:nvSpPr>
          <p:spPr bwMode="auto">
            <a:xfrm>
              <a:off x="3606" y="2205"/>
              <a:ext cx="81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L</a:t>
              </a:r>
              <a:r>
                <a:rPr kumimoji="1" lang="en-US" altLang="zh-CN" sz="2800" baseline="-25000">
                  <a:solidFill>
                    <a:schemeClr val="bg1"/>
                  </a:solidFill>
                  <a:ea typeface="宋体" panose="02010600030101010101" pitchFamily="2" charset="-122"/>
                </a:rPr>
                <a:t>eg</a:t>
              </a:r>
              <a:endParaRPr kumimoji="1" lang="en-US" altLang="zh-CN" sz="2800">
                <a:solidFill>
                  <a:schemeClr val="bg1"/>
                </a:solidFill>
                <a:ea typeface="宋体" panose="02010600030101010101" pitchFamily="2" charset="-122"/>
              </a:endParaRPr>
            </a:p>
          </p:txBody>
        </p:sp>
        <p:graphicFrame>
          <p:nvGraphicFramePr>
            <p:cNvPr id="69673" name="Object 18">
              <a:extLst>
                <a:ext uri="{FF2B5EF4-FFF2-40B4-BE49-F238E27FC236}">
                  <a16:creationId xmlns:a16="http://schemas.microsoft.com/office/drawing/2014/main" id="{3B48A2CC-AEAA-4D96-8A37-263573F3C80B}"/>
                </a:ext>
              </a:extLst>
            </p:cNvPr>
            <p:cNvGraphicFramePr>
              <a:graphicFrameLocks noChangeAspect="1"/>
            </p:cNvGraphicFramePr>
            <p:nvPr/>
          </p:nvGraphicFramePr>
          <p:xfrm>
            <a:off x="2653" y="2160"/>
            <a:ext cx="213" cy="382"/>
          </p:xfrm>
          <a:graphic>
            <a:graphicData uri="http://schemas.openxmlformats.org/presentationml/2006/ole">
              <mc:AlternateContent xmlns:mc="http://schemas.openxmlformats.org/markup-compatibility/2006">
                <mc:Choice xmlns:v="urn:schemas-microsoft-com:vml" Requires="v">
                  <p:oleObj spid="_x0000_s69703" name="公式" r:id="rId6" imgW="164927" imgH="304669" progId="Equation.3">
                    <p:embed/>
                  </p:oleObj>
                </mc:Choice>
                <mc:Fallback>
                  <p:oleObj name="公式" r:id="rId6" imgW="164927" imgH="304669" progId="Equation.3">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53" y="2160"/>
                          <a:ext cx="213"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74" name="Object 19">
              <a:extLst>
                <a:ext uri="{FF2B5EF4-FFF2-40B4-BE49-F238E27FC236}">
                  <a16:creationId xmlns:a16="http://schemas.microsoft.com/office/drawing/2014/main" id="{E94E3FC9-9DDD-488F-8E85-3664B283D731}"/>
                </a:ext>
              </a:extLst>
            </p:cNvPr>
            <p:cNvGraphicFramePr>
              <a:graphicFrameLocks noChangeAspect="1"/>
            </p:cNvGraphicFramePr>
            <p:nvPr/>
          </p:nvGraphicFramePr>
          <p:xfrm>
            <a:off x="4286" y="1842"/>
            <a:ext cx="306" cy="499"/>
          </p:xfrm>
          <a:graphic>
            <a:graphicData uri="http://schemas.openxmlformats.org/presentationml/2006/ole">
              <mc:AlternateContent xmlns:mc="http://schemas.openxmlformats.org/markup-compatibility/2006">
                <mc:Choice xmlns:v="urn:schemas-microsoft-com:vml" Requires="v">
                  <p:oleObj spid="_x0000_s69704" name="公式" r:id="rId8" imgW="190574" imgH="317675" progId="Equation.3">
                    <p:embed/>
                  </p:oleObj>
                </mc:Choice>
                <mc:Fallback>
                  <p:oleObj name="公式" r:id="rId8" imgW="190574" imgH="317675" progId="Equation.3">
                    <p:embed/>
                    <p:pic>
                      <p:nvPicPr>
                        <p:cNvPr id="0"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86" y="1842"/>
                          <a:ext cx="306" cy="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75" name="Object 20">
              <a:extLst>
                <a:ext uri="{FF2B5EF4-FFF2-40B4-BE49-F238E27FC236}">
                  <a16:creationId xmlns:a16="http://schemas.microsoft.com/office/drawing/2014/main" id="{6E6BE724-6963-4FFB-B833-AFD45C9A4DB4}"/>
                </a:ext>
              </a:extLst>
            </p:cNvPr>
            <p:cNvGraphicFramePr>
              <a:graphicFrameLocks noChangeAspect="1"/>
            </p:cNvGraphicFramePr>
            <p:nvPr/>
          </p:nvGraphicFramePr>
          <p:xfrm>
            <a:off x="3515" y="1752"/>
            <a:ext cx="238" cy="439"/>
          </p:xfrm>
          <a:graphic>
            <a:graphicData uri="http://schemas.openxmlformats.org/presentationml/2006/ole">
              <mc:AlternateContent xmlns:mc="http://schemas.openxmlformats.org/markup-compatibility/2006">
                <mc:Choice xmlns:v="urn:schemas-microsoft-com:vml" Requires="v">
                  <p:oleObj spid="_x0000_s69705" name="公式" r:id="rId10" imgW="164927" imgH="317675" progId="Equation.3">
                    <p:embed/>
                  </p:oleObj>
                </mc:Choice>
                <mc:Fallback>
                  <p:oleObj name="公式" r:id="rId10" imgW="164927" imgH="317675" progId="Equation.3">
                    <p:embed/>
                    <p:pic>
                      <p:nvPicPr>
                        <p:cNvPr id="0" name="Object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15" y="1752"/>
                          <a:ext cx="238" cy="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76" name="Text Box 21">
              <a:extLst>
                <a:ext uri="{FF2B5EF4-FFF2-40B4-BE49-F238E27FC236}">
                  <a16:creationId xmlns:a16="http://schemas.microsoft.com/office/drawing/2014/main" id="{339D9203-82FA-4AD0-B8B1-13890BE04CE6}"/>
                </a:ext>
              </a:extLst>
            </p:cNvPr>
            <p:cNvSpPr txBox="1">
              <a:spLocks noChangeArrowheads="1"/>
            </p:cNvSpPr>
            <p:nvPr/>
          </p:nvSpPr>
          <p:spPr bwMode="auto">
            <a:xfrm>
              <a:off x="3061" y="2205"/>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69677" name="Line 22">
              <a:extLst>
                <a:ext uri="{FF2B5EF4-FFF2-40B4-BE49-F238E27FC236}">
                  <a16:creationId xmlns:a16="http://schemas.microsoft.com/office/drawing/2014/main" id="{25A03101-E4FE-483A-A3FB-23229C3D02C3}"/>
                </a:ext>
              </a:extLst>
            </p:cNvPr>
            <p:cNvSpPr>
              <a:spLocks noChangeShapeType="1"/>
            </p:cNvSpPr>
            <p:nvPr/>
          </p:nvSpPr>
          <p:spPr bwMode="auto">
            <a:xfrm>
              <a:off x="2880" y="1933"/>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9678" name="Text Box 23">
              <a:extLst>
                <a:ext uri="{FF2B5EF4-FFF2-40B4-BE49-F238E27FC236}">
                  <a16:creationId xmlns:a16="http://schemas.microsoft.com/office/drawing/2014/main" id="{B19BF56B-095A-4343-B108-92AB2167DB60}"/>
                </a:ext>
              </a:extLst>
            </p:cNvPr>
            <p:cNvSpPr txBox="1">
              <a:spLocks noChangeArrowheads="1"/>
            </p:cNvSpPr>
            <p:nvPr/>
          </p:nvSpPr>
          <p:spPr bwMode="auto">
            <a:xfrm>
              <a:off x="2608" y="1888"/>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9679" name="Text Box 24">
              <a:extLst>
                <a:ext uri="{FF2B5EF4-FFF2-40B4-BE49-F238E27FC236}">
                  <a16:creationId xmlns:a16="http://schemas.microsoft.com/office/drawing/2014/main" id="{A5343310-E81E-4C1F-8A27-A49B53D89F77}"/>
                </a:ext>
              </a:extLst>
            </p:cNvPr>
            <p:cNvSpPr txBox="1">
              <a:spLocks noChangeArrowheads="1"/>
            </p:cNvSpPr>
            <p:nvPr/>
          </p:nvSpPr>
          <p:spPr bwMode="auto">
            <a:xfrm>
              <a:off x="2608" y="2478"/>
              <a:ext cx="22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9680" name="Oval 25">
              <a:extLst>
                <a:ext uri="{FF2B5EF4-FFF2-40B4-BE49-F238E27FC236}">
                  <a16:creationId xmlns:a16="http://schemas.microsoft.com/office/drawing/2014/main" id="{6B13DF4B-7F48-4C96-A2F9-83872608C376}"/>
                </a:ext>
              </a:extLst>
            </p:cNvPr>
            <p:cNvSpPr>
              <a:spLocks noChangeArrowheads="1"/>
            </p:cNvSpPr>
            <p:nvPr/>
          </p:nvSpPr>
          <p:spPr bwMode="auto">
            <a:xfrm>
              <a:off x="2676" y="2795"/>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9681" name="Oval 26">
              <a:extLst>
                <a:ext uri="{FF2B5EF4-FFF2-40B4-BE49-F238E27FC236}">
                  <a16:creationId xmlns:a16="http://schemas.microsoft.com/office/drawing/2014/main" id="{0FE8B9AC-0D0B-4D2F-99C0-53F3E8AE36A9}"/>
                </a:ext>
              </a:extLst>
            </p:cNvPr>
            <p:cNvSpPr>
              <a:spLocks noChangeArrowheads="1"/>
            </p:cNvSpPr>
            <p:nvPr/>
          </p:nvSpPr>
          <p:spPr bwMode="auto">
            <a:xfrm>
              <a:off x="2699" y="1842"/>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9682" name="Freeform 27">
              <a:extLst>
                <a:ext uri="{FF2B5EF4-FFF2-40B4-BE49-F238E27FC236}">
                  <a16:creationId xmlns:a16="http://schemas.microsoft.com/office/drawing/2014/main" id="{FBEC1652-0B7D-4F9E-8F30-6009D9F7AD9D}"/>
                </a:ext>
              </a:extLst>
            </p:cNvPr>
            <p:cNvSpPr>
              <a:spLocks/>
            </p:cNvSpPr>
            <p:nvPr/>
          </p:nvSpPr>
          <p:spPr bwMode="auto">
            <a:xfrm>
              <a:off x="3379" y="1888"/>
              <a:ext cx="45" cy="947"/>
            </a:xfrm>
            <a:custGeom>
              <a:avLst/>
              <a:gdLst>
                <a:gd name="T0" fmla="*/ 0 w 1"/>
                <a:gd name="T1" fmla="*/ 0 h 312"/>
                <a:gd name="T2" fmla="*/ 0 w 1"/>
                <a:gd name="T3" fmla="*/ 26477 h 312"/>
                <a:gd name="T4" fmla="*/ 0 60000 65536"/>
                <a:gd name="T5" fmla="*/ 0 60000 65536"/>
                <a:gd name="T6" fmla="*/ 0 w 1"/>
                <a:gd name="T7" fmla="*/ 0 h 312"/>
                <a:gd name="T8" fmla="*/ 1 w 1"/>
                <a:gd name="T9" fmla="*/ 312 h 312"/>
              </a:gdLst>
              <a:ahLst/>
              <a:cxnLst>
                <a:cxn ang="T4">
                  <a:pos x="T0" y="T1"/>
                </a:cxn>
                <a:cxn ang="T5">
                  <a:pos x="T2" y="T3"/>
                </a:cxn>
              </a:cxnLst>
              <a:rect l="T6" t="T7" r="T8" b="T9"/>
              <a:pathLst>
                <a:path w="1" h="312">
                  <a:moveTo>
                    <a:pt x="0" y="0"/>
                  </a:moveTo>
                  <a:lnTo>
                    <a:pt x="0" y="312"/>
                  </a:lnTo>
                </a:path>
              </a:pathLst>
            </a:custGeom>
            <a:noFill/>
            <a:ln w="28575" cap="flat" cmpd="sng">
              <a:solidFill>
                <a:srgbClr val="FFCC00"/>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9683" name="Freeform 28">
              <a:extLst>
                <a:ext uri="{FF2B5EF4-FFF2-40B4-BE49-F238E27FC236}">
                  <a16:creationId xmlns:a16="http://schemas.microsoft.com/office/drawing/2014/main" id="{2369C0F3-910B-4920-A0E3-308CC1921C53}"/>
                </a:ext>
              </a:extLst>
            </p:cNvPr>
            <p:cNvSpPr>
              <a:spLocks/>
            </p:cNvSpPr>
            <p:nvPr/>
          </p:nvSpPr>
          <p:spPr bwMode="auto">
            <a:xfrm>
              <a:off x="4195" y="1888"/>
              <a:ext cx="1" cy="270"/>
            </a:xfrm>
            <a:custGeom>
              <a:avLst/>
              <a:gdLst>
                <a:gd name="T0" fmla="*/ 0 w 1"/>
                <a:gd name="T1" fmla="*/ 0 h 270"/>
                <a:gd name="T2" fmla="*/ 1 w 1"/>
                <a:gd name="T3" fmla="*/ 270 h 270"/>
                <a:gd name="T4" fmla="*/ 0 60000 65536"/>
                <a:gd name="T5" fmla="*/ 0 60000 65536"/>
                <a:gd name="T6" fmla="*/ 0 w 1"/>
                <a:gd name="T7" fmla="*/ 0 h 270"/>
                <a:gd name="T8" fmla="*/ 1 w 1"/>
                <a:gd name="T9" fmla="*/ 270 h 270"/>
              </a:gdLst>
              <a:ahLst/>
              <a:cxnLst>
                <a:cxn ang="T4">
                  <a:pos x="T0" y="T1"/>
                </a:cxn>
                <a:cxn ang="T5">
                  <a:pos x="T2" y="T3"/>
                </a:cxn>
              </a:cxnLst>
              <a:rect l="T6" t="T7" r="T8" b="T9"/>
              <a:pathLst>
                <a:path w="1" h="270">
                  <a:moveTo>
                    <a:pt x="0" y="0"/>
                  </a:moveTo>
                  <a:lnTo>
                    <a:pt x="1" y="270"/>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9684" name="Freeform 29">
              <a:extLst>
                <a:ext uri="{FF2B5EF4-FFF2-40B4-BE49-F238E27FC236}">
                  <a16:creationId xmlns:a16="http://schemas.microsoft.com/office/drawing/2014/main" id="{999CAA7C-7A1C-4843-8141-2E85A1E3F3DA}"/>
                </a:ext>
              </a:extLst>
            </p:cNvPr>
            <p:cNvSpPr>
              <a:spLocks/>
            </p:cNvSpPr>
            <p:nvPr/>
          </p:nvSpPr>
          <p:spPr bwMode="auto">
            <a:xfrm>
              <a:off x="4195" y="2568"/>
              <a:ext cx="1" cy="264"/>
            </a:xfrm>
            <a:custGeom>
              <a:avLst/>
              <a:gdLst>
                <a:gd name="T0" fmla="*/ 0 w 1"/>
                <a:gd name="T1" fmla="*/ 0 h 264"/>
                <a:gd name="T2" fmla="*/ 0 w 1"/>
                <a:gd name="T3" fmla="*/ 264 h 264"/>
                <a:gd name="T4" fmla="*/ 0 60000 65536"/>
                <a:gd name="T5" fmla="*/ 0 60000 65536"/>
                <a:gd name="T6" fmla="*/ 0 w 1"/>
                <a:gd name="T7" fmla="*/ 0 h 264"/>
                <a:gd name="T8" fmla="*/ 1 w 1"/>
                <a:gd name="T9" fmla="*/ 264 h 264"/>
              </a:gdLst>
              <a:ahLst/>
              <a:cxnLst>
                <a:cxn ang="T4">
                  <a:pos x="T0" y="T1"/>
                </a:cxn>
                <a:cxn ang="T5">
                  <a:pos x="T2" y="T3"/>
                </a:cxn>
              </a:cxnLst>
              <a:rect l="T6" t="T7" r="T8" b="T9"/>
              <a:pathLst>
                <a:path w="1" h="264">
                  <a:moveTo>
                    <a:pt x="0" y="0"/>
                  </a:moveTo>
                  <a:lnTo>
                    <a:pt x="0" y="264"/>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9685" name="Line 30">
              <a:extLst>
                <a:ext uri="{FF2B5EF4-FFF2-40B4-BE49-F238E27FC236}">
                  <a16:creationId xmlns:a16="http://schemas.microsoft.com/office/drawing/2014/main" id="{50733F88-C8E8-481D-9DB1-557B4E50E2F9}"/>
                </a:ext>
              </a:extLst>
            </p:cNvPr>
            <p:cNvSpPr>
              <a:spLocks noChangeShapeType="1"/>
            </p:cNvSpPr>
            <p:nvPr/>
          </p:nvSpPr>
          <p:spPr bwMode="auto">
            <a:xfrm rot="5400000">
              <a:off x="3326" y="2077"/>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9686" name="Line 31">
              <a:extLst>
                <a:ext uri="{FF2B5EF4-FFF2-40B4-BE49-F238E27FC236}">
                  <a16:creationId xmlns:a16="http://schemas.microsoft.com/office/drawing/2014/main" id="{5E6E370A-F4AE-46AC-84E1-46697927AD77}"/>
                </a:ext>
              </a:extLst>
            </p:cNvPr>
            <p:cNvSpPr>
              <a:spLocks noChangeShapeType="1"/>
            </p:cNvSpPr>
            <p:nvPr/>
          </p:nvSpPr>
          <p:spPr bwMode="auto">
            <a:xfrm rot="5400000">
              <a:off x="4142" y="1986"/>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9687" name="Line 32">
              <a:extLst>
                <a:ext uri="{FF2B5EF4-FFF2-40B4-BE49-F238E27FC236}">
                  <a16:creationId xmlns:a16="http://schemas.microsoft.com/office/drawing/2014/main" id="{EFBCDC36-CD9B-4D8A-AC8B-1D3F685EAA5C}"/>
                </a:ext>
              </a:extLst>
            </p:cNvPr>
            <p:cNvSpPr>
              <a:spLocks noChangeShapeType="1"/>
            </p:cNvSpPr>
            <p:nvPr/>
          </p:nvSpPr>
          <p:spPr bwMode="auto">
            <a:xfrm>
              <a:off x="2744" y="1888"/>
              <a:ext cx="145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88" name="Line 33">
              <a:extLst>
                <a:ext uri="{FF2B5EF4-FFF2-40B4-BE49-F238E27FC236}">
                  <a16:creationId xmlns:a16="http://schemas.microsoft.com/office/drawing/2014/main" id="{37053D64-3CC2-4141-8DE8-5C879CB57C11}"/>
                </a:ext>
              </a:extLst>
            </p:cNvPr>
            <p:cNvSpPr>
              <a:spLocks noChangeShapeType="1"/>
            </p:cNvSpPr>
            <p:nvPr/>
          </p:nvSpPr>
          <p:spPr bwMode="auto">
            <a:xfrm>
              <a:off x="2744" y="2840"/>
              <a:ext cx="1452"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89" name="Rectangle 34">
              <a:extLst>
                <a:ext uri="{FF2B5EF4-FFF2-40B4-BE49-F238E27FC236}">
                  <a16:creationId xmlns:a16="http://schemas.microsoft.com/office/drawing/2014/main" id="{AB36F5BA-467A-4F22-9963-3FB557C584B5}"/>
                </a:ext>
              </a:extLst>
            </p:cNvPr>
            <p:cNvSpPr>
              <a:spLocks noChangeArrowheads="1"/>
            </p:cNvSpPr>
            <p:nvPr/>
          </p:nvSpPr>
          <p:spPr bwMode="auto">
            <a:xfrm>
              <a:off x="3334" y="2205"/>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69690" name="Group 35">
              <a:extLst>
                <a:ext uri="{FF2B5EF4-FFF2-40B4-BE49-F238E27FC236}">
                  <a16:creationId xmlns:a16="http://schemas.microsoft.com/office/drawing/2014/main" id="{4380F483-1DDF-46B1-B0CB-D148A3CE5817}"/>
                </a:ext>
              </a:extLst>
            </p:cNvPr>
            <p:cNvGrpSpPr>
              <a:grpSpLocks/>
            </p:cNvGrpSpPr>
            <p:nvPr/>
          </p:nvGrpSpPr>
          <p:grpSpPr bwMode="auto">
            <a:xfrm rot="5400000">
              <a:off x="3741" y="2070"/>
              <a:ext cx="499" cy="590"/>
              <a:chOff x="476" y="663"/>
              <a:chExt cx="771" cy="862"/>
            </a:xfrm>
          </p:grpSpPr>
          <p:sp>
            <p:nvSpPr>
              <p:cNvPr id="69691" name="AutoShape 36">
                <a:extLst>
                  <a:ext uri="{FF2B5EF4-FFF2-40B4-BE49-F238E27FC236}">
                    <a16:creationId xmlns:a16="http://schemas.microsoft.com/office/drawing/2014/main" id="{CE03532B-06D2-489B-90B7-0BD415B4839F}"/>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9692" name="AutoShape 37">
                <a:extLst>
                  <a:ext uri="{FF2B5EF4-FFF2-40B4-BE49-F238E27FC236}">
                    <a16:creationId xmlns:a16="http://schemas.microsoft.com/office/drawing/2014/main" id="{B6A1168D-856C-4841-9E10-1C05D0A84E07}"/>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69693" name="AutoShape 38">
                <a:extLst>
                  <a:ext uri="{FF2B5EF4-FFF2-40B4-BE49-F238E27FC236}">
                    <a16:creationId xmlns:a16="http://schemas.microsoft.com/office/drawing/2014/main" id="{65D11BE0-7B2C-4329-8558-0E2575D8DEFD}"/>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8" name="Group 39">
            <a:extLst>
              <a:ext uri="{FF2B5EF4-FFF2-40B4-BE49-F238E27FC236}">
                <a16:creationId xmlns:a16="http://schemas.microsoft.com/office/drawing/2014/main" id="{3226D586-4524-498A-9749-13BFDC0C5382}"/>
              </a:ext>
            </a:extLst>
          </p:cNvPr>
          <p:cNvGrpSpPr>
            <a:grpSpLocks/>
          </p:cNvGrpSpPr>
          <p:nvPr/>
        </p:nvGrpSpPr>
        <p:grpSpPr bwMode="auto">
          <a:xfrm>
            <a:off x="5724525" y="3716338"/>
            <a:ext cx="2447925" cy="1598612"/>
            <a:chOff x="3515" y="1389"/>
            <a:chExt cx="1542" cy="1007"/>
          </a:xfrm>
        </p:grpSpPr>
        <p:sp>
          <p:nvSpPr>
            <p:cNvPr id="69656" name="Text Box 40">
              <a:extLst>
                <a:ext uri="{FF2B5EF4-FFF2-40B4-BE49-F238E27FC236}">
                  <a16:creationId xmlns:a16="http://schemas.microsoft.com/office/drawing/2014/main" id="{FACB3616-175B-4326-B9B0-64BE4605C3BC}"/>
                </a:ext>
              </a:extLst>
            </p:cNvPr>
            <p:cNvSpPr txBox="1">
              <a:spLocks noChangeArrowheads="1"/>
            </p:cNvSpPr>
            <p:nvPr/>
          </p:nvSpPr>
          <p:spPr bwMode="auto">
            <a:xfrm>
              <a:off x="4286" y="1842"/>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69657" name="Line 41">
              <a:extLst>
                <a:ext uri="{FF2B5EF4-FFF2-40B4-BE49-F238E27FC236}">
                  <a16:creationId xmlns:a16="http://schemas.microsoft.com/office/drawing/2014/main" id="{11712EE5-A21C-4B39-ACDD-4A6B6CE19FD3}"/>
                </a:ext>
              </a:extLst>
            </p:cNvPr>
            <p:cNvSpPr>
              <a:spLocks noChangeShapeType="1"/>
            </p:cNvSpPr>
            <p:nvPr/>
          </p:nvSpPr>
          <p:spPr bwMode="auto">
            <a:xfrm>
              <a:off x="3833" y="1706"/>
              <a:ext cx="288"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9658" name="Text Box 42">
              <a:extLst>
                <a:ext uri="{FF2B5EF4-FFF2-40B4-BE49-F238E27FC236}">
                  <a16:creationId xmlns:a16="http://schemas.microsoft.com/office/drawing/2014/main" id="{98C1A4D6-B742-4136-8C3B-2E1FFE873E68}"/>
                </a:ext>
              </a:extLst>
            </p:cNvPr>
            <p:cNvSpPr txBox="1">
              <a:spLocks noChangeArrowheads="1"/>
            </p:cNvSpPr>
            <p:nvPr/>
          </p:nvSpPr>
          <p:spPr bwMode="auto">
            <a:xfrm>
              <a:off x="3515" y="1752"/>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9659" name="Text Box 43">
              <a:extLst>
                <a:ext uri="{FF2B5EF4-FFF2-40B4-BE49-F238E27FC236}">
                  <a16:creationId xmlns:a16="http://schemas.microsoft.com/office/drawing/2014/main" id="{FA41D5CB-1D23-4DD6-8D5F-3BFB5DD8BDD6}"/>
                </a:ext>
              </a:extLst>
            </p:cNvPr>
            <p:cNvSpPr txBox="1">
              <a:spLocks noChangeArrowheads="1"/>
            </p:cNvSpPr>
            <p:nvPr/>
          </p:nvSpPr>
          <p:spPr bwMode="auto">
            <a:xfrm>
              <a:off x="3515" y="1979"/>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9660" name="Oval 44">
              <a:extLst>
                <a:ext uri="{FF2B5EF4-FFF2-40B4-BE49-F238E27FC236}">
                  <a16:creationId xmlns:a16="http://schemas.microsoft.com/office/drawing/2014/main" id="{08BC126B-4834-4495-9913-F4AB485C5297}"/>
                </a:ext>
              </a:extLst>
            </p:cNvPr>
            <p:cNvSpPr>
              <a:spLocks noChangeArrowheads="1"/>
            </p:cNvSpPr>
            <p:nvPr/>
          </p:nvSpPr>
          <p:spPr bwMode="auto">
            <a:xfrm>
              <a:off x="3606" y="2251"/>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9661" name="Oval 45">
              <a:extLst>
                <a:ext uri="{FF2B5EF4-FFF2-40B4-BE49-F238E27FC236}">
                  <a16:creationId xmlns:a16="http://schemas.microsoft.com/office/drawing/2014/main" id="{45A626A1-159F-4A4B-AF48-CFE1CF89C97E}"/>
                </a:ext>
              </a:extLst>
            </p:cNvPr>
            <p:cNvSpPr>
              <a:spLocks noChangeArrowheads="1"/>
            </p:cNvSpPr>
            <p:nvPr/>
          </p:nvSpPr>
          <p:spPr bwMode="auto">
            <a:xfrm>
              <a:off x="3606" y="1706"/>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69662" name="Text Box 46">
              <a:extLst>
                <a:ext uri="{FF2B5EF4-FFF2-40B4-BE49-F238E27FC236}">
                  <a16:creationId xmlns:a16="http://schemas.microsoft.com/office/drawing/2014/main" id="{1650FCF6-7DAE-49C3-9728-4C4B4CBC31FA}"/>
                </a:ext>
              </a:extLst>
            </p:cNvPr>
            <p:cNvSpPr txBox="1">
              <a:spLocks noChangeArrowheads="1"/>
            </p:cNvSpPr>
            <p:nvPr/>
          </p:nvSpPr>
          <p:spPr bwMode="auto">
            <a:xfrm>
              <a:off x="4694" y="1616"/>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69663" name="Text Box 47">
              <a:extLst>
                <a:ext uri="{FF2B5EF4-FFF2-40B4-BE49-F238E27FC236}">
                  <a16:creationId xmlns:a16="http://schemas.microsoft.com/office/drawing/2014/main" id="{FEEDB811-E37E-48A3-B5FC-25C223E8B6C9}"/>
                </a:ext>
              </a:extLst>
            </p:cNvPr>
            <p:cNvSpPr txBox="1">
              <a:spLocks noChangeArrowheads="1"/>
            </p:cNvSpPr>
            <p:nvPr/>
          </p:nvSpPr>
          <p:spPr bwMode="auto">
            <a:xfrm>
              <a:off x="4649" y="2069"/>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69664" name="Line 48">
              <a:extLst>
                <a:ext uri="{FF2B5EF4-FFF2-40B4-BE49-F238E27FC236}">
                  <a16:creationId xmlns:a16="http://schemas.microsoft.com/office/drawing/2014/main" id="{086F3B0A-A279-48DC-9465-9A6BEFB4CF95}"/>
                </a:ext>
              </a:extLst>
            </p:cNvPr>
            <p:cNvSpPr>
              <a:spLocks noChangeShapeType="1"/>
            </p:cNvSpPr>
            <p:nvPr/>
          </p:nvSpPr>
          <p:spPr bwMode="auto">
            <a:xfrm>
              <a:off x="3651" y="2296"/>
              <a:ext cx="99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65" name="Line 49">
              <a:extLst>
                <a:ext uri="{FF2B5EF4-FFF2-40B4-BE49-F238E27FC236}">
                  <a16:creationId xmlns:a16="http://schemas.microsoft.com/office/drawing/2014/main" id="{7BB9189C-1C81-4DAE-83E2-B90E339F1BC6}"/>
                </a:ext>
              </a:extLst>
            </p:cNvPr>
            <p:cNvSpPr>
              <a:spLocks noChangeShapeType="1"/>
            </p:cNvSpPr>
            <p:nvPr/>
          </p:nvSpPr>
          <p:spPr bwMode="auto">
            <a:xfrm>
              <a:off x="4649" y="1752"/>
              <a:ext cx="0" cy="54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66" name="Line 50">
              <a:extLst>
                <a:ext uri="{FF2B5EF4-FFF2-40B4-BE49-F238E27FC236}">
                  <a16:creationId xmlns:a16="http://schemas.microsoft.com/office/drawing/2014/main" id="{CD55767A-7D9E-47B5-BC69-C4D5E322ACFB}"/>
                </a:ext>
              </a:extLst>
            </p:cNvPr>
            <p:cNvSpPr>
              <a:spLocks noChangeShapeType="1"/>
            </p:cNvSpPr>
            <p:nvPr/>
          </p:nvSpPr>
          <p:spPr bwMode="auto">
            <a:xfrm>
              <a:off x="3651" y="1752"/>
              <a:ext cx="99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67" name="Rectangle 51">
              <a:extLst>
                <a:ext uri="{FF2B5EF4-FFF2-40B4-BE49-F238E27FC236}">
                  <a16:creationId xmlns:a16="http://schemas.microsoft.com/office/drawing/2014/main" id="{12D740CC-60ED-4341-BEC4-29CB8396AE78}"/>
                </a:ext>
              </a:extLst>
            </p:cNvPr>
            <p:cNvSpPr>
              <a:spLocks noChangeArrowheads="1"/>
            </p:cNvSpPr>
            <p:nvPr/>
          </p:nvSpPr>
          <p:spPr bwMode="auto">
            <a:xfrm>
              <a:off x="4558" y="1842"/>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69668" name="Object 52">
              <a:extLst>
                <a:ext uri="{FF2B5EF4-FFF2-40B4-BE49-F238E27FC236}">
                  <a16:creationId xmlns:a16="http://schemas.microsoft.com/office/drawing/2014/main" id="{82ADE1AA-3DBC-4298-9238-E3A5981069DA}"/>
                </a:ext>
              </a:extLst>
            </p:cNvPr>
            <p:cNvGraphicFramePr>
              <a:graphicFrameLocks noChangeAspect="1"/>
            </p:cNvGraphicFramePr>
            <p:nvPr/>
          </p:nvGraphicFramePr>
          <p:xfrm>
            <a:off x="4150" y="1389"/>
            <a:ext cx="213" cy="350"/>
          </p:xfrm>
          <a:graphic>
            <a:graphicData uri="http://schemas.openxmlformats.org/presentationml/2006/ole">
              <mc:AlternateContent xmlns:mc="http://schemas.openxmlformats.org/markup-compatibility/2006">
                <mc:Choice xmlns:v="urn:schemas-microsoft-com:vml" Requires="v">
                  <p:oleObj spid="_x0000_s69706" name="公式" r:id="rId12" imgW="114423" imgH="203375" progId="Equation.3">
                    <p:embed/>
                  </p:oleObj>
                </mc:Choice>
                <mc:Fallback>
                  <p:oleObj name="公式" r:id="rId12" imgW="114423" imgH="203375" progId="Equation.3">
                    <p:embed/>
                    <p:pic>
                      <p:nvPicPr>
                        <p:cNvPr id="0" name="Object 5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50" y="1389"/>
                          <a:ext cx="213"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69" name="Object 53">
              <a:extLst>
                <a:ext uri="{FF2B5EF4-FFF2-40B4-BE49-F238E27FC236}">
                  <a16:creationId xmlns:a16="http://schemas.microsoft.com/office/drawing/2014/main" id="{410B69CA-3511-46A4-AC39-5D6467CF8AD8}"/>
                </a:ext>
              </a:extLst>
            </p:cNvPr>
            <p:cNvGraphicFramePr>
              <a:graphicFrameLocks noChangeAspect="1"/>
            </p:cNvGraphicFramePr>
            <p:nvPr/>
          </p:nvGraphicFramePr>
          <p:xfrm>
            <a:off x="4719" y="1842"/>
            <a:ext cx="338" cy="354"/>
          </p:xfrm>
          <a:graphic>
            <a:graphicData uri="http://schemas.openxmlformats.org/presentationml/2006/ole">
              <mc:AlternateContent xmlns:mc="http://schemas.openxmlformats.org/markup-compatibility/2006">
                <mc:Choice xmlns:v="urn:schemas-microsoft-com:vml" Requires="v">
                  <p:oleObj spid="_x0000_s69707" name="公式" r:id="rId14" imgW="228452" imgH="253825" progId="Equation.3">
                    <p:embed/>
                  </p:oleObj>
                </mc:Choice>
                <mc:Fallback>
                  <p:oleObj name="公式" r:id="rId14" imgW="228452" imgH="253825" progId="Equation.3">
                    <p:embed/>
                    <p:pic>
                      <p:nvPicPr>
                        <p:cNvPr id="0" name="Object 5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19" y="1842"/>
                          <a:ext cx="338"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70" name="Object 54">
              <a:extLst>
                <a:ext uri="{FF2B5EF4-FFF2-40B4-BE49-F238E27FC236}">
                  <a16:creationId xmlns:a16="http://schemas.microsoft.com/office/drawing/2014/main" id="{EDADA41E-FE93-4C9F-B92E-431CF38281B7}"/>
                </a:ext>
              </a:extLst>
            </p:cNvPr>
            <p:cNvGraphicFramePr>
              <a:graphicFrameLocks noChangeAspect="1"/>
            </p:cNvGraphicFramePr>
            <p:nvPr/>
          </p:nvGraphicFramePr>
          <p:xfrm>
            <a:off x="3696" y="1888"/>
            <a:ext cx="212" cy="274"/>
          </p:xfrm>
          <a:graphic>
            <a:graphicData uri="http://schemas.openxmlformats.org/presentationml/2006/ole">
              <mc:AlternateContent xmlns:mc="http://schemas.openxmlformats.org/markup-compatibility/2006">
                <mc:Choice xmlns:v="urn:schemas-microsoft-com:vml" Requires="v">
                  <p:oleObj spid="_x0000_s69708" name="公式" r:id="rId16" imgW="164927" imgH="215988" progId="Equation.3">
                    <p:embed/>
                  </p:oleObj>
                </mc:Choice>
                <mc:Fallback>
                  <p:oleObj name="公式" r:id="rId16" imgW="164927" imgH="215988" progId="Equation.3">
                    <p:embed/>
                    <p:pic>
                      <p:nvPicPr>
                        <p:cNvPr id="0" name="Object 5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96" y="1888"/>
                          <a:ext cx="212" cy="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 name="Group 55">
            <a:extLst>
              <a:ext uri="{FF2B5EF4-FFF2-40B4-BE49-F238E27FC236}">
                <a16:creationId xmlns:a16="http://schemas.microsoft.com/office/drawing/2014/main" id="{184EE197-FECA-43F2-801E-2C718AB2F5E5}"/>
              </a:ext>
            </a:extLst>
          </p:cNvPr>
          <p:cNvGrpSpPr>
            <a:grpSpLocks/>
          </p:cNvGrpSpPr>
          <p:nvPr/>
        </p:nvGrpSpPr>
        <p:grpSpPr bwMode="auto">
          <a:xfrm>
            <a:off x="846138" y="4495800"/>
            <a:ext cx="2916237" cy="457200"/>
            <a:chOff x="567" y="1154"/>
            <a:chExt cx="1837" cy="288"/>
          </a:xfrm>
        </p:grpSpPr>
        <p:graphicFrame>
          <p:nvGraphicFramePr>
            <p:cNvPr id="69654" name="Object 56">
              <a:extLst>
                <a:ext uri="{FF2B5EF4-FFF2-40B4-BE49-F238E27FC236}">
                  <a16:creationId xmlns:a16="http://schemas.microsoft.com/office/drawing/2014/main" id="{47D80803-FBC1-4C8B-9BB7-CAE3E63D4641}"/>
                </a:ext>
              </a:extLst>
            </p:cNvPr>
            <p:cNvGraphicFramePr>
              <a:graphicFrameLocks noChangeAspect="1"/>
            </p:cNvGraphicFramePr>
            <p:nvPr/>
          </p:nvGraphicFramePr>
          <p:xfrm>
            <a:off x="2166" y="1154"/>
            <a:ext cx="238" cy="288"/>
          </p:xfrm>
          <a:graphic>
            <a:graphicData uri="http://schemas.openxmlformats.org/presentationml/2006/ole">
              <mc:AlternateContent xmlns:mc="http://schemas.openxmlformats.org/markup-compatibility/2006">
                <mc:Choice xmlns:v="urn:schemas-microsoft-com:vml" Requires="v">
                  <p:oleObj spid="_x0000_s69709" name="公式" r:id="rId18" imgW="164927" imgH="215988" progId="Equation.3">
                    <p:embed/>
                  </p:oleObj>
                </mc:Choice>
                <mc:Fallback>
                  <p:oleObj name="公式" r:id="rId18" imgW="164927" imgH="215988" progId="Equation.3">
                    <p:embed/>
                    <p:pic>
                      <p:nvPicPr>
                        <p:cNvPr id="0" name="Object 5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166" y="1154"/>
                          <a:ext cx="238"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55" name="Line 57">
              <a:extLst>
                <a:ext uri="{FF2B5EF4-FFF2-40B4-BE49-F238E27FC236}">
                  <a16:creationId xmlns:a16="http://schemas.microsoft.com/office/drawing/2014/main" id="{92F4D3FC-11B8-4391-9482-1146D3572396}"/>
                </a:ext>
              </a:extLst>
            </p:cNvPr>
            <p:cNvSpPr>
              <a:spLocks noChangeShapeType="1"/>
            </p:cNvSpPr>
            <p:nvPr/>
          </p:nvSpPr>
          <p:spPr bwMode="auto">
            <a:xfrm>
              <a:off x="567" y="1298"/>
              <a:ext cx="1587"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0" name="Group 58">
            <a:extLst>
              <a:ext uri="{FF2B5EF4-FFF2-40B4-BE49-F238E27FC236}">
                <a16:creationId xmlns:a16="http://schemas.microsoft.com/office/drawing/2014/main" id="{8FAA9BA7-5051-4B2C-AE26-7E51D90F1C8C}"/>
              </a:ext>
            </a:extLst>
          </p:cNvPr>
          <p:cNvGrpSpPr>
            <a:grpSpLocks/>
          </p:cNvGrpSpPr>
          <p:nvPr/>
        </p:nvGrpSpPr>
        <p:grpSpPr bwMode="auto">
          <a:xfrm>
            <a:off x="827088" y="4724400"/>
            <a:ext cx="2189162" cy="576263"/>
            <a:chOff x="768" y="3417"/>
            <a:chExt cx="968" cy="284"/>
          </a:xfrm>
        </p:grpSpPr>
        <p:sp>
          <p:nvSpPr>
            <p:cNvPr id="69652" name="Line 59">
              <a:extLst>
                <a:ext uri="{FF2B5EF4-FFF2-40B4-BE49-F238E27FC236}">
                  <a16:creationId xmlns:a16="http://schemas.microsoft.com/office/drawing/2014/main" id="{CA62C9F1-A3B8-4BF8-BD98-36F462C1C5D1}"/>
                </a:ext>
              </a:extLst>
            </p:cNvPr>
            <p:cNvSpPr>
              <a:spLocks noChangeShapeType="1"/>
            </p:cNvSpPr>
            <p:nvPr/>
          </p:nvSpPr>
          <p:spPr bwMode="auto">
            <a:xfrm>
              <a:off x="768" y="3417"/>
              <a:ext cx="859" cy="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9653" name="Object 60">
              <a:extLst>
                <a:ext uri="{FF2B5EF4-FFF2-40B4-BE49-F238E27FC236}">
                  <a16:creationId xmlns:a16="http://schemas.microsoft.com/office/drawing/2014/main" id="{03592D5C-4594-43CC-BEDB-42C561265DBB}"/>
                </a:ext>
              </a:extLst>
            </p:cNvPr>
            <p:cNvGraphicFramePr>
              <a:graphicFrameLocks noChangeAspect="1"/>
            </p:cNvGraphicFramePr>
            <p:nvPr/>
          </p:nvGraphicFramePr>
          <p:xfrm>
            <a:off x="1271" y="3444"/>
            <a:ext cx="465" cy="257"/>
          </p:xfrm>
          <a:graphic>
            <a:graphicData uri="http://schemas.openxmlformats.org/presentationml/2006/ole">
              <mc:AlternateContent xmlns:mc="http://schemas.openxmlformats.org/markup-compatibility/2006">
                <mc:Choice xmlns:v="urn:schemas-microsoft-com:vml" Requires="v">
                  <p:oleObj spid="_x0000_s69710" name="公式" r:id="rId20" imgW="444673" imgH="253825" progId="Equation.3">
                    <p:embed/>
                  </p:oleObj>
                </mc:Choice>
                <mc:Fallback>
                  <p:oleObj name="公式" r:id="rId20" imgW="444673" imgH="253825" progId="Equation.3">
                    <p:embed/>
                    <p:pic>
                      <p:nvPicPr>
                        <p:cNvPr id="0" name="Object 6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271" y="3444"/>
                          <a:ext cx="465" cy="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1" name="Group 61">
            <a:extLst>
              <a:ext uri="{FF2B5EF4-FFF2-40B4-BE49-F238E27FC236}">
                <a16:creationId xmlns:a16="http://schemas.microsoft.com/office/drawing/2014/main" id="{4A076342-D459-4DA0-B085-BD88C4B3DB32}"/>
              </a:ext>
            </a:extLst>
          </p:cNvPr>
          <p:cNvGrpSpPr>
            <a:grpSpLocks/>
          </p:cNvGrpSpPr>
          <p:nvPr/>
        </p:nvGrpSpPr>
        <p:grpSpPr bwMode="auto">
          <a:xfrm>
            <a:off x="827088" y="3932238"/>
            <a:ext cx="587375" cy="790575"/>
            <a:chOff x="2458" y="2089"/>
            <a:chExt cx="370" cy="498"/>
          </a:xfrm>
        </p:grpSpPr>
        <p:sp>
          <p:nvSpPr>
            <p:cNvPr id="69650" name="Line 62">
              <a:extLst>
                <a:ext uri="{FF2B5EF4-FFF2-40B4-BE49-F238E27FC236}">
                  <a16:creationId xmlns:a16="http://schemas.microsoft.com/office/drawing/2014/main" id="{51B2D46F-6B7B-4285-BBA4-5055AD85A8B0}"/>
                </a:ext>
              </a:extLst>
            </p:cNvPr>
            <p:cNvSpPr>
              <a:spLocks noChangeShapeType="1"/>
            </p:cNvSpPr>
            <p:nvPr/>
          </p:nvSpPr>
          <p:spPr bwMode="auto">
            <a:xfrm flipV="1">
              <a:off x="2458" y="2089"/>
              <a:ext cx="0" cy="498"/>
            </a:xfrm>
            <a:prstGeom prst="line">
              <a:avLst/>
            </a:prstGeom>
            <a:noFill/>
            <a:ln w="28575">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9651" name="Object 63">
              <a:extLst>
                <a:ext uri="{FF2B5EF4-FFF2-40B4-BE49-F238E27FC236}">
                  <a16:creationId xmlns:a16="http://schemas.microsoft.com/office/drawing/2014/main" id="{766F0BD5-60B9-4935-BAA6-9EB933F15BDB}"/>
                </a:ext>
              </a:extLst>
            </p:cNvPr>
            <p:cNvGraphicFramePr>
              <a:graphicFrameLocks noChangeAspect="1"/>
            </p:cNvGraphicFramePr>
            <p:nvPr/>
          </p:nvGraphicFramePr>
          <p:xfrm>
            <a:off x="2555" y="2115"/>
            <a:ext cx="273" cy="351"/>
          </p:xfrm>
          <a:graphic>
            <a:graphicData uri="http://schemas.openxmlformats.org/presentationml/2006/ole">
              <mc:AlternateContent xmlns:mc="http://schemas.openxmlformats.org/markup-compatibility/2006">
                <mc:Choice xmlns:v="urn:schemas-microsoft-com:vml" Requires="v">
                  <p:oleObj spid="_x0000_s69711" name="公式" r:id="rId22" imgW="164927" imgH="253825" progId="Equation.3">
                    <p:embed/>
                  </p:oleObj>
                </mc:Choice>
                <mc:Fallback>
                  <p:oleObj name="公式" r:id="rId22" imgW="164927" imgH="253825" progId="Equation.3">
                    <p:embed/>
                    <p:pic>
                      <p:nvPicPr>
                        <p:cNvPr id="0" name="Object 6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555" y="2115"/>
                          <a:ext cx="273" cy="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2" name="Group 64">
            <a:extLst>
              <a:ext uri="{FF2B5EF4-FFF2-40B4-BE49-F238E27FC236}">
                <a16:creationId xmlns:a16="http://schemas.microsoft.com/office/drawing/2014/main" id="{6E4F1C7D-D3DD-452A-BD76-08DA6A13FF6E}"/>
              </a:ext>
            </a:extLst>
          </p:cNvPr>
          <p:cNvGrpSpPr>
            <a:grpSpLocks/>
          </p:cNvGrpSpPr>
          <p:nvPr/>
        </p:nvGrpSpPr>
        <p:grpSpPr bwMode="auto">
          <a:xfrm>
            <a:off x="827088" y="4724400"/>
            <a:ext cx="581025" cy="1008063"/>
            <a:chOff x="1651" y="2533"/>
            <a:chExt cx="269" cy="484"/>
          </a:xfrm>
        </p:grpSpPr>
        <p:sp>
          <p:nvSpPr>
            <p:cNvPr id="69648" name="Line 65">
              <a:extLst>
                <a:ext uri="{FF2B5EF4-FFF2-40B4-BE49-F238E27FC236}">
                  <a16:creationId xmlns:a16="http://schemas.microsoft.com/office/drawing/2014/main" id="{3BE06405-EC97-4AFB-86EA-22C5683EA066}"/>
                </a:ext>
              </a:extLst>
            </p:cNvPr>
            <p:cNvSpPr>
              <a:spLocks noChangeShapeType="1"/>
            </p:cNvSpPr>
            <p:nvPr/>
          </p:nvSpPr>
          <p:spPr bwMode="auto">
            <a:xfrm>
              <a:off x="1651" y="2533"/>
              <a:ext cx="0" cy="408"/>
            </a:xfrm>
            <a:prstGeom prst="line">
              <a:avLst/>
            </a:prstGeom>
            <a:noFill/>
            <a:ln w="28575">
              <a:solidFill>
                <a:srgbClr val="FF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9649" name="Object 66">
              <a:extLst>
                <a:ext uri="{FF2B5EF4-FFF2-40B4-BE49-F238E27FC236}">
                  <a16:creationId xmlns:a16="http://schemas.microsoft.com/office/drawing/2014/main" id="{92E965B8-DE5E-4F6C-9B5D-8D0993FE9425}"/>
                </a:ext>
              </a:extLst>
            </p:cNvPr>
            <p:cNvGraphicFramePr>
              <a:graphicFrameLocks noChangeAspect="1"/>
            </p:cNvGraphicFramePr>
            <p:nvPr/>
          </p:nvGraphicFramePr>
          <p:xfrm>
            <a:off x="1747" y="2770"/>
            <a:ext cx="173" cy="247"/>
          </p:xfrm>
          <a:graphic>
            <a:graphicData uri="http://schemas.openxmlformats.org/presentationml/2006/ole">
              <mc:AlternateContent xmlns:mc="http://schemas.openxmlformats.org/markup-compatibility/2006">
                <mc:Choice xmlns:v="urn:schemas-microsoft-com:vml" Requires="v">
                  <p:oleObj spid="_x0000_s69712" name="公式" r:id="rId24" imgW="164927" imgH="253825" progId="Equation.3">
                    <p:embed/>
                  </p:oleObj>
                </mc:Choice>
                <mc:Fallback>
                  <p:oleObj name="公式" r:id="rId24" imgW="164927" imgH="253825" progId="Equation.3">
                    <p:embed/>
                    <p:pic>
                      <p:nvPicPr>
                        <p:cNvPr id="0" name="Object 6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747" y="2770"/>
                          <a:ext cx="173" cy="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9645" name="Group 67">
            <a:extLst>
              <a:ext uri="{FF2B5EF4-FFF2-40B4-BE49-F238E27FC236}">
                <a16:creationId xmlns:a16="http://schemas.microsoft.com/office/drawing/2014/main" id="{D4AF3285-6255-409A-BAAE-918379A59503}"/>
              </a:ext>
            </a:extLst>
          </p:cNvPr>
          <p:cNvGrpSpPr>
            <a:grpSpLocks/>
          </p:cNvGrpSpPr>
          <p:nvPr/>
        </p:nvGrpSpPr>
        <p:grpSpPr bwMode="auto">
          <a:xfrm>
            <a:off x="6588125" y="6446838"/>
            <a:ext cx="792163" cy="366712"/>
            <a:chOff x="4649" y="4020"/>
            <a:chExt cx="499" cy="231"/>
          </a:xfrm>
        </p:grpSpPr>
        <p:pic>
          <p:nvPicPr>
            <p:cNvPr id="69646" name="Picture 68" descr="78900">
              <a:extLst>
                <a:ext uri="{FF2B5EF4-FFF2-40B4-BE49-F238E27FC236}">
                  <a16:creationId xmlns:a16="http://schemas.microsoft.com/office/drawing/2014/main" id="{07729EFA-0933-48E8-BAF0-2B4FA5698C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7" name="Text Box 69">
              <a:hlinkClick r:id="" action="ppaction://hlinkshowjump?jump=firstslide"/>
              <a:extLst>
                <a:ext uri="{FF2B5EF4-FFF2-40B4-BE49-F238E27FC236}">
                  <a16:creationId xmlns:a16="http://schemas.microsoft.com/office/drawing/2014/main" id="{835F6BC7-9D65-4202-843B-EC2059651EA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02466"/>
                                        </p:tgtEl>
                                        <p:attrNameLst>
                                          <p:attrName>style.visibility</p:attrName>
                                        </p:attrNameLst>
                                      </p:cBhvr>
                                      <p:to>
                                        <p:strVal val="visible"/>
                                      </p:to>
                                    </p:set>
                                    <p:animEffect transition="in" filter="wipe(left)">
                                      <p:cBhvr>
                                        <p:cTn id="16" dur="1000"/>
                                        <p:tgtEl>
                                          <p:spTgt spid="70246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000"/>
                                        <p:tgtEl>
                                          <p:spTgt spid="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000"/>
                                        <p:tgtEl>
                                          <p:spTgt spid="1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1000"/>
                                        <p:tgtEl>
                                          <p:spTgt spid="1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1"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1000"/>
                                        <p:tgtEl>
                                          <p:spTgt spid="1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2" presetClass="entr" presetSubtype="8"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slide(fromLeft)">
                                      <p:cBhvr>
                                        <p:cTn id="41" dur="500"/>
                                        <p:tgtEl>
                                          <p:spTgt spid="3"/>
                                        </p:tgtEl>
                                      </p:cBhvr>
                                    </p:animEffect>
                                  </p:childTnLst>
                                </p:cTn>
                              </p:par>
                            </p:childTnLst>
                          </p:cTn>
                        </p:par>
                        <p:par>
                          <p:cTn id="42" fill="hold" nodeType="afterGroup">
                            <p:stCondLst>
                              <p:cond delay="500"/>
                            </p:stCondLst>
                            <p:childTnLst>
                              <p:par>
                                <p:cTn id="43" presetID="3" presetClass="entr" presetSubtype="1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2466"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Text Box 2">
            <a:extLst>
              <a:ext uri="{FF2B5EF4-FFF2-40B4-BE49-F238E27FC236}">
                <a16:creationId xmlns:a16="http://schemas.microsoft.com/office/drawing/2014/main" id="{CC3460F5-062A-4D57-9A06-77430CE30663}"/>
              </a:ext>
            </a:extLst>
          </p:cNvPr>
          <p:cNvSpPr txBox="1">
            <a:spLocks noChangeArrowheads="1"/>
          </p:cNvSpPr>
          <p:nvPr/>
        </p:nvSpPr>
        <p:spPr bwMode="auto">
          <a:xfrm>
            <a:off x="323850" y="549275"/>
            <a:ext cx="8048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b="1">
                <a:solidFill>
                  <a:schemeClr val="bg1"/>
                </a:solidFill>
                <a:latin typeface="宋体" panose="02010600030101010101" pitchFamily="2" charset="-122"/>
                <a:ea typeface="宋体" panose="02010600030101010101" pitchFamily="2" charset="-122"/>
              </a:rPr>
              <a:t>例</a:t>
            </a:r>
            <a:endParaRPr lang="en-US" altLang="zh-CN">
              <a:solidFill>
                <a:schemeClr val="bg1"/>
              </a:solidFill>
              <a:ea typeface="宋体" panose="02010600030101010101" pitchFamily="2" charset="-122"/>
            </a:endParaRPr>
          </a:p>
        </p:txBody>
      </p:sp>
      <p:graphicFrame>
        <p:nvGraphicFramePr>
          <p:cNvPr id="708611" name="Object 3">
            <a:extLst>
              <a:ext uri="{FF2B5EF4-FFF2-40B4-BE49-F238E27FC236}">
                <a16:creationId xmlns:a16="http://schemas.microsoft.com/office/drawing/2014/main" id="{87293393-C2F1-4454-B0B5-00F3510B7BA7}"/>
              </a:ext>
            </a:extLst>
          </p:cNvPr>
          <p:cNvGraphicFramePr>
            <a:graphicFrameLocks noChangeAspect="1"/>
          </p:cNvGraphicFramePr>
          <p:nvPr/>
        </p:nvGraphicFramePr>
        <p:xfrm>
          <a:off x="1476375" y="549275"/>
          <a:ext cx="4905375" cy="558800"/>
        </p:xfrm>
        <a:graphic>
          <a:graphicData uri="http://schemas.openxmlformats.org/presentationml/2006/ole">
            <mc:AlternateContent xmlns:mc="http://schemas.openxmlformats.org/markup-compatibility/2006">
              <mc:Choice xmlns:v="urn:schemas-microsoft-com:vml" Requires="v">
                <p:oleObj spid="_x0000_s70732" name="公式" r:id="rId3" imgW="2438400" imgH="266831" progId="Equation.3">
                  <p:embed/>
                </p:oleObj>
              </mc:Choice>
              <mc:Fallback>
                <p:oleObj name="公式" r:id="rId3" imgW="2438400" imgH="266831"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549275"/>
                        <a:ext cx="4905375" cy="558800"/>
                      </a:xfrm>
                      <a:prstGeom prst="rect">
                        <a:avLst/>
                      </a:prstGeom>
                      <a:noFill/>
                      <a:ln>
                        <a:noFill/>
                      </a:ln>
                      <a:effectLst/>
                      <a:extLst>
                        <a:ext uri="{909E8E84-426E-40DD-AFC4-6F175D3DCCD1}">
                          <a14:hiddenFill xmlns:a14="http://schemas.microsoft.com/office/drawing/2010/main">
                            <a:solidFill>
                              <a:srgbClr val="0033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8612" name="Text Box 4">
            <a:extLst>
              <a:ext uri="{FF2B5EF4-FFF2-40B4-BE49-F238E27FC236}">
                <a16:creationId xmlns:a16="http://schemas.microsoft.com/office/drawing/2014/main" id="{38094C25-193A-4087-BF76-615C44BE8596}"/>
              </a:ext>
            </a:extLst>
          </p:cNvPr>
          <p:cNvSpPr txBox="1">
            <a:spLocks noChangeArrowheads="1"/>
          </p:cNvSpPr>
          <p:nvPr/>
        </p:nvSpPr>
        <p:spPr bwMode="auto">
          <a:xfrm>
            <a:off x="684213" y="3500438"/>
            <a:ext cx="576262"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latin typeface="宋体" panose="02010600030101010101" pitchFamily="2" charset="-122"/>
                <a:ea typeface="宋体" panose="02010600030101010101" pitchFamily="2" charset="-122"/>
              </a:rPr>
              <a:t>解</a:t>
            </a:r>
          </a:p>
        </p:txBody>
      </p:sp>
      <p:graphicFrame>
        <p:nvGraphicFramePr>
          <p:cNvPr id="708613" name="Object 5">
            <a:extLst>
              <a:ext uri="{FF2B5EF4-FFF2-40B4-BE49-F238E27FC236}">
                <a16:creationId xmlns:a16="http://schemas.microsoft.com/office/drawing/2014/main" id="{85B2B1F8-CE16-41D0-8F6E-541B36E5EBED}"/>
              </a:ext>
            </a:extLst>
          </p:cNvPr>
          <p:cNvGraphicFramePr>
            <a:graphicFrameLocks noChangeAspect="1"/>
          </p:cNvGraphicFramePr>
          <p:nvPr/>
        </p:nvGraphicFramePr>
        <p:xfrm>
          <a:off x="1476375" y="3500438"/>
          <a:ext cx="1905000" cy="498475"/>
        </p:xfrm>
        <a:graphic>
          <a:graphicData uri="http://schemas.openxmlformats.org/presentationml/2006/ole">
            <mc:AlternateContent xmlns:mc="http://schemas.openxmlformats.org/markup-compatibility/2006">
              <mc:Choice xmlns:v="urn:schemas-microsoft-com:vml" Requires="v">
                <p:oleObj spid="_x0000_s70733" name="公式" r:id="rId5" imgW="863699" imgH="215988" progId="Equation.3">
                  <p:embed/>
                </p:oleObj>
              </mc:Choice>
              <mc:Fallback>
                <p:oleObj name="公式" r:id="rId5" imgW="863699" imgH="215988"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5" y="3500438"/>
                        <a:ext cx="1905000"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8614" name="Object 6">
            <a:extLst>
              <a:ext uri="{FF2B5EF4-FFF2-40B4-BE49-F238E27FC236}">
                <a16:creationId xmlns:a16="http://schemas.microsoft.com/office/drawing/2014/main" id="{B283DF83-B7B9-4045-A426-91484A9104E0}"/>
              </a:ext>
            </a:extLst>
          </p:cNvPr>
          <p:cNvGraphicFramePr>
            <a:graphicFrameLocks noChangeAspect="1"/>
          </p:cNvGraphicFramePr>
          <p:nvPr/>
        </p:nvGraphicFramePr>
        <p:xfrm>
          <a:off x="1331913" y="4292600"/>
          <a:ext cx="2952750" cy="509588"/>
        </p:xfrm>
        <a:graphic>
          <a:graphicData uri="http://schemas.openxmlformats.org/presentationml/2006/ole">
            <mc:AlternateContent xmlns:mc="http://schemas.openxmlformats.org/markup-compatibility/2006">
              <mc:Choice xmlns:v="urn:schemas-microsoft-com:vml" Requires="v">
                <p:oleObj spid="_x0000_s70734" name="公式" r:id="rId7" imgW="1397148" imgH="228600" progId="Equation.3">
                  <p:embed/>
                </p:oleObj>
              </mc:Choice>
              <mc:Fallback>
                <p:oleObj name="公式" r:id="rId7" imgW="1397148" imgH="2286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1913" y="4292600"/>
                        <a:ext cx="2952750"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8615" name="Object 7">
            <a:extLst>
              <a:ext uri="{FF2B5EF4-FFF2-40B4-BE49-F238E27FC236}">
                <a16:creationId xmlns:a16="http://schemas.microsoft.com/office/drawing/2014/main" id="{0A5E401F-8A54-4017-978B-26A2C03D6FAB}"/>
              </a:ext>
            </a:extLst>
          </p:cNvPr>
          <p:cNvGraphicFramePr>
            <a:graphicFrameLocks noChangeAspect="1"/>
          </p:cNvGraphicFramePr>
          <p:nvPr/>
        </p:nvGraphicFramePr>
        <p:xfrm>
          <a:off x="1338263" y="4868863"/>
          <a:ext cx="4087812" cy="1008062"/>
        </p:xfrm>
        <a:graphic>
          <a:graphicData uri="http://schemas.openxmlformats.org/presentationml/2006/ole">
            <mc:AlternateContent xmlns:mc="http://schemas.openxmlformats.org/markup-compatibility/2006">
              <mc:Choice xmlns:v="urn:schemas-microsoft-com:vml" Requires="v">
                <p:oleObj spid="_x0000_s70735" name="公式" r:id="rId9" imgW="1854052" imgH="444588" progId="Equation.3">
                  <p:embed/>
                </p:oleObj>
              </mc:Choice>
              <mc:Fallback>
                <p:oleObj name="公式" r:id="rId9" imgW="1854052" imgH="444588"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8263" y="4868863"/>
                        <a:ext cx="4087812"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8">
            <a:extLst>
              <a:ext uri="{FF2B5EF4-FFF2-40B4-BE49-F238E27FC236}">
                <a16:creationId xmlns:a16="http://schemas.microsoft.com/office/drawing/2014/main" id="{CD58AA52-5EF9-46CF-ACBF-5D1CEFFF5A31}"/>
              </a:ext>
            </a:extLst>
          </p:cNvPr>
          <p:cNvGrpSpPr>
            <a:grpSpLocks/>
          </p:cNvGrpSpPr>
          <p:nvPr/>
        </p:nvGrpSpPr>
        <p:grpSpPr bwMode="auto">
          <a:xfrm>
            <a:off x="3851275" y="1844675"/>
            <a:ext cx="1839913" cy="646113"/>
            <a:chOff x="3127" y="1163"/>
            <a:chExt cx="1159" cy="407"/>
          </a:xfrm>
        </p:grpSpPr>
        <p:sp>
          <p:nvSpPr>
            <p:cNvPr id="70730" name="Line 9">
              <a:extLst>
                <a:ext uri="{FF2B5EF4-FFF2-40B4-BE49-F238E27FC236}">
                  <a16:creationId xmlns:a16="http://schemas.microsoft.com/office/drawing/2014/main" id="{C6BAB548-524D-461B-AF8E-60050A40CF49}"/>
                </a:ext>
              </a:extLst>
            </p:cNvPr>
            <p:cNvSpPr>
              <a:spLocks noChangeShapeType="1"/>
            </p:cNvSpPr>
            <p:nvPr/>
          </p:nvSpPr>
          <p:spPr bwMode="auto">
            <a:xfrm>
              <a:off x="3198" y="1570"/>
              <a:ext cx="816" cy="0"/>
            </a:xfrm>
            <a:prstGeom prst="line">
              <a:avLst/>
            </a:prstGeom>
            <a:noFill/>
            <a:ln w="762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0731" name="Text Box 10">
              <a:extLst>
                <a:ext uri="{FF2B5EF4-FFF2-40B4-BE49-F238E27FC236}">
                  <a16:creationId xmlns:a16="http://schemas.microsoft.com/office/drawing/2014/main" id="{96E01075-ACA7-46AC-8AA4-80030F8B9413}"/>
                </a:ext>
              </a:extLst>
            </p:cNvPr>
            <p:cNvSpPr txBox="1">
              <a:spLocks noChangeArrowheads="1"/>
            </p:cNvSpPr>
            <p:nvPr/>
          </p:nvSpPr>
          <p:spPr bwMode="auto">
            <a:xfrm>
              <a:off x="3127" y="1163"/>
              <a:ext cx="115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chemeClr val="bg1"/>
                  </a:solidFill>
                  <a:latin typeface="Arial" panose="020B0604020202020204" pitchFamily="34" charset="0"/>
                  <a:ea typeface="楷体_GB2312" panose="02010609030101010101" pitchFamily="49" charset="-122"/>
                </a:rPr>
                <a:t>相量模型</a:t>
              </a:r>
            </a:p>
          </p:txBody>
        </p:sp>
      </p:grpSp>
      <p:grpSp>
        <p:nvGrpSpPr>
          <p:cNvPr id="70665" name="Group 11">
            <a:extLst>
              <a:ext uri="{FF2B5EF4-FFF2-40B4-BE49-F238E27FC236}">
                <a16:creationId xmlns:a16="http://schemas.microsoft.com/office/drawing/2014/main" id="{5AFDDE9B-466F-468E-B0E5-3D41E29DD1C4}"/>
              </a:ext>
            </a:extLst>
          </p:cNvPr>
          <p:cNvGrpSpPr>
            <a:grpSpLocks/>
          </p:cNvGrpSpPr>
          <p:nvPr/>
        </p:nvGrpSpPr>
        <p:grpSpPr bwMode="auto">
          <a:xfrm>
            <a:off x="8316913" y="6446838"/>
            <a:ext cx="792162" cy="366712"/>
            <a:chOff x="5193" y="4020"/>
            <a:chExt cx="499" cy="231"/>
          </a:xfrm>
        </p:grpSpPr>
        <p:pic>
          <p:nvPicPr>
            <p:cNvPr id="70728" name="Picture 12" descr="78900">
              <a:extLst>
                <a:ext uri="{FF2B5EF4-FFF2-40B4-BE49-F238E27FC236}">
                  <a16:creationId xmlns:a16="http://schemas.microsoft.com/office/drawing/2014/main" id="{C5619FE7-A77A-460D-AB73-40B296DF18A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729" name="Text Box 13">
              <a:hlinkClick r:id="" action="ppaction://hlinkshowjump?jump=nextslide"/>
              <a:extLst>
                <a:ext uri="{FF2B5EF4-FFF2-40B4-BE49-F238E27FC236}">
                  <a16:creationId xmlns:a16="http://schemas.microsoft.com/office/drawing/2014/main" id="{817A43A7-E37D-4B0C-862E-A7E88AE0B6F3}"/>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0666" name="Group 14">
            <a:extLst>
              <a:ext uri="{FF2B5EF4-FFF2-40B4-BE49-F238E27FC236}">
                <a16:creationId xmlns:a16="http://schemas.microsoft.com/office/drawing/2014/main" id="{1AF6C35D-EF87-4A35-9E99-C863BAFB374A}"/>
              </a:ext>
            </a:extLst>
          </p:cNvPr>
          <p:cNvGrpSpPr>
            <a:grpSpLocks/>
          </p:cNvGrpSpPr>
          <p:nvPr/>
        </p:nvGrpSpPr>
        <p:grpSpPr bwMode="auto">
          <a:xfrm>
            <a:off x="7453313" y="6446838"/>
            <a:ext cx="792162" cy="366712"/>
            <a:chOff x="4649" y="4020"/>
            <a:chExt cx="499" cy="231"/>
          </a:xfrm>
        </p:grpSpPr>
        <p:pic>
          <p:nvPicPr>
            <p:cNvPr id="70726" name="Picture 15" descr="78900">
              <a:extLst>
                <a:ext uri="{FF2B5EF4-FFF2-40B4-BE49-F238E27FC236}">
                  <a16:creationId xmlns:a16="http://schemas.microsoft.com/office/drawing/2014/main" id="{3F156BD1-7430-418D-B34A-2C210BC4366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727" name="Text Box 16">
              <a:hlinkClick r:id="" action="ppaction://hlinkshowjump?jump=previousslide"/>
              <a:extLst>
                <a:ext uri="{FF2B5EF4-FFF2-40B4-BE49-F238E27FC236}">
                  <a16:creationId xmlns:a16="http://schemas.microsoft.com/office/drawing/2014/main" id="{DAE908DB-9379-4F5A-916D-9DA6C784A869}"/>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 name="Group 17">
            <a:extLst>
              <a:ext uri="{FF2B5EF4-FFF2-40B4-BE49-F238E27FC236}">
                <a16:creationId xmlns:a16="http://schemas.microsoft.com/office/drawing/2014/main" id="{DA8A95BA-B2FB-447C-915A-B4F2898C79F2}"/>
              </a:ext>
            </a:extLst>
          </p:cNvPr>
          <p:cNvGrpSpPr>
            <a:grpSpLocks/>
          </p:cNvGrpSpPr>
          <p:nvPr/>
        </p:nvGrpSpPr>
        <p:grpSpPr bwMode="auto">
          <a:xfrm>
            <a:off x="539750" y="1268413"/>
            <a:ext cx="3209925" cy="1873250"/>
            <a:chOff x="249" y="2432"/>
            <a:chExt cx="2022" cy="1180"/>
          </a:xfrm>
        </p:grpSpPr>
        <p:sp>
          <p:nvSpPr>
            <p:cNvPr id="70702" name="Oval 18">
              <a:extLst>
                <a:ext uri="{FF2B5EF4-FFF2-40B4-BE49-F238E27FC236}">
                  <a16:creationId xmlns:a16="http://schemas.microsoft.com/office/drawing/2014/main" id="{E7DBAD32-6F0D-4B5C-99CA-631BD23C851A}"/>
                </a:ext>
              </a:extLst>
            </p:cNvPr>
            <p:cNvSpPr>
              <a:spLocks noChangeArrowheads="1"/>
            </p:cNvSpPr>
            <p:nvPr/>
          </p:nvSpPr>
          <p:spPr bwMode="auto">
            <a:xfrm>
              <a:off x="249"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0703" name="Text Box 19">
              <a:extLst>
                <a:ext uri="{FF2B5EF4-FFF2-40B4-BE49-F238E27FC236}">
                  <a16:creationId xmlns:a16="http://schemas.microsoft.com/office/drawing/2014/main" id="{F3402879-298A-4590-A0E5-D4D2EA51F7D6}"/>
                </a:ext>
              </a:extLst>
            </p:cNvPr>
            <p:cNvSpPr txBox="1">
              <a:spLocks noChangeArrowheads="1"/>
            </p:cNvSpPr>
            <p:nvPr/>
          </p:nvSpPr>
          <p:spPr bwMode="auto">
            <a:xfrm>
              <a:off x="531" y="2678"/>
              <a:ext cx="2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400">
                  <a:solidFill>
                    <a:schemeClr val="bg1"/>
                  </a:solidFill>
                  <a:ea typeface="宋体" panose="02010600030101010101" pitchFamily="2" charset="-122"/>
                  <a:sym typeface="Symbol" panose="05050102010706020507" pitchFamily="18" charset="2"/>
                </a:rPr>
                <a:t>+</a:t>
              </a:r>
            </a:p>
          </p:txBody>
        </p:sp>
        <p:sp>
          <p:nvSpPr>
            <p:cNvPr id="70704" name="Text Box 20">
              <a:extLst>
                <a:ext uri="{FF2B5EF4-FFF2-40B4-BE49-F238E27FC236}">
                  <a16:creationId xmlns:a16="http://schemas.microsoft.com/office/drawing/2014/main" id="{C89C37FF-BB14-4AFE-B622-A903C4831A6E}"/>
                </a:ext>
              </a:extLst>
            </p:cNvPr>
            <p:cNvSpPr txBox="1">
              <a:spLocks noChangeArrowheads="1"/>
            </p:cNvSpPr>
            <p:nvPr/>
          </p:nvSpPr>
          <p:spPr bwMode="auto">
            <a:xfrm>
              <a:off x="476" y="2995"/>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400">
                  <a:solidFill>
                    <a:schemeClr val="bg1"/>
                  </a:solidFill>
                  <a:ea typeface="宋体" panose="02010600030101010101" pitchFamily="2" charset="-122"/>
                  <a:sym typeface="Symbol" panose="05050102010706020507" pitchFamily="18" charset="2"/>
                </a:rPr>
                <a:t>_</a:t>
              </a:r>
            </a:p>
          </p:txBody>
        </p:sp>
        <p:sp>
          <p:nvSpPr>
            <p:cNvPr id="70705" name="Line 21">
              <a:extLst>
                <a:ext uri="{FF2B5EF4-FFF2-40B4-BE49-F238E27FC236}">
                  <a16:creationId xmlns:a16="http://schemas.microsoft.com/office/drawing/2014/main" id="{7622F9F5-7B0E-4036-BE43-2F6D50814AF8}"/>
                </a:ext>
              </a:extLst>
            </p:cNvPr>
            <p:cNvSpPr>
              <a:spLocks noChangeShapeType="1"/>
            </p:cNvSpPr>
            <p:nvPr/>
          </p:nvSpPr>
          <p:spPr bwMode="auto">
            <a:xfrm flipV="1">
              <a:off x="2031" y="2881"/>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706" name="Line 22">
              <a:extLst>
                <a:ext uri="{FF2B5EF4-FFF2-40B4-BE49-F238E27FC236}">
                  <a16:creationId xmlns:a16="http://schemas.microsoft.com/office/drawing/2014/main" id="{08A984B2-1B1D-466E-8F12-D963C69EC58B}"/>
                </a:ext>
              </a:extLst>
            </p:cNvPr>
            <p:cNvSpPr>
              <a:spLocks noChangeShapeType="1"/>
            </p:cNvSpPr>
            <p:nvPr/>
          </p:nvSpPr>
          <p:spPr bwMode="auto">
            <a:xfrm>
              <a:off x="2031" y="2976"/>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707" name="Line 23">
              <a:extLst>
                <a:ext uri="{FF2B5EF4-FFF2-40B4-BE49-F238E27FC236}">
                  <a16:creationId xmlns:a16="http://schemas.microsoft.com/office/drawing/2014/main" id="{35118D48-3936-493A-8481-A302FDCA30EE}"/>
                </a:ext>
              </a:extLst>
            </p:cNvPr>
            <p:cNvSpPr>
              <a:spLocks noChangeShapeType="1"/>
            </p:cNvSpPr>
            <p:nvPr/>
          </p:nvSpPr>
          <p:spPr bwMode="auto">
            <a:xfrm>
              <a:off x="439" y="2432"/>
              <a:ext cx="176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0708" name="Line 24">
              <a:extLst>
                <a:ext uri="{FF2B5EF4-FFF2-40B4-BE49-F238E27FC236}">
                  <a16:creationId xmlns:a16="http://schemas.microsoft.com/office/drawing/2014/main" id="{77C0295C-F943-42D7-B3E2-22B751828315}"/>
                </a:ext>
              </a:extLst>
            </p:cNvPr>
            <p:cNvSpPr>
              <a:spLocks noChangeShapeType="1"/>
            </p:cNvSpPr>
            <p:nvPr/>
          </p:nvSpPr>
          <p:spPr bwMode="auto">
            <a:xfrm>
              <a:off x="431" y="3612"/>
              <a:ext cx="176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0709" name="Line 25">
              <a:extLst>
                <a:ext uri="{FF2B5EF4-FFF2-40B4-BE49-F238E27FC236}">
                  <a16:creationId xmlns:a16="http://schemas.microsoft.com/office/drawing/2014/main" id="{74E6E626-6502-47A1-8789-E21AF2EADA0D}"/>
                </a:ext>
              </a:extLst>
            </p:cNvPr>
            <p:cNvSpPr>
              <a:spLocks noChangeShapeType="1"/>
            </p:cNvSpPr>
            <p:nvPr/>
          </p:nvSpPr>
          <p:spPr bwMode="auto">
            <a:xfrm>
              <a:off x="431" y="2432"/>
              <a:ext cx="8" cy="116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0710" name="Text Box 26">
              <a:extLst>
                <a:ext uri="{FF2B5EF4-FFF2-40B4-BE49-F238E27FC236}">
                  <a16:creationId xmlns:a16="http://schemas.microsoft.com/office/drawing/2014/main" id="{993CCDFD-5FB4-4119-92D3-9D0B0989AE20}"/>
                </a:ext>
              </a:extLst>
            </p:cNvPr>
            <p:cNvSpPr txBox="1">
              <a:spLocks noChangeArrowheads="1"/>
            </p:cNvSpPr>
            <p:nvPr/>
          </p:nvSpPr>
          <p:spPr bwMode="auto">
            <a:xfrm>
              <a:off x="1048" y="2723"/>
              <a:ext cx="4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a:solidFill>
                    <a:schemeClr val="bg1"/>
                  </a:solidFill>
                  <a:ea typeface="宋体" panose="02010600030101010101" pitchFamily="2" charset="-122"/>
                </a:rPr>
                <a:t>15</a:t>
              </a:r>
              <a:r>
                <a:rPr kumimoji="1" lang="en-US" altLang="zh-CN" sz="2400">
                  <a:solidFill>
                    <a:schemeClr val="bg1"/>
                  </a:solidFill>
                  <a:latin typeface="Symbol" panose="05050102010706020507" pitchFamily="18" charset="2"/>
                  <a:ea typeface="宋体" panose="02010600030101010101" pitchFamily="2" charset="-122"/>
                </a:rPr>
                <a:t>W</a:t>
              </a:r>
              <a:endParaRPr kumimoji="1" lang="en-US" altLang="zh-CN" sz="2400">
                <a:solidFill>
                  <a:schemeClr val="bg1"/>
                </a:solidFill>
                <a:ea typeface="宋体" panose="02010600030101010101" pitchFamily="2" charset="-122"/>
              </a:endParaRPr>
            </a:p>
          </p:txBody>
        </p:sp>
        <p:sp>
          <p:nvSpPr>
            <p:cNvPr id="70711" name="Line 27">
              <a:extLst>
                <a:ext uri="{FF2B5EF4-FFF2-40B4-BE49-F238E27FC236}">
                  <a16:creationId xmlns:a16="http://schemas.microsoft.com/office/drawing/2014/main" id="{3F6A3607-577A-4E7B-A814-DF05B5F5AEA4}"/>
                </a:ext>
              </a:extLst>
            </p:cNvPr>
            <p:cNvSpPr>
              <a:spLocks noChangeShapeType="1"/>
            </p:cNvSpPr>
            <p:nvPr/>
          </p:nvSpPr>
          <p:spPr bwMode="auto">
            <a:xfrm>
              <a:off x="638" y="2523"/>
              <a:ext cx="240"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0712" name="Line 28">
              <a:extLst>
                <a:ext uri="{FF2B5EF4-FFF2-40B4-BE49-F238E27FC236}">
                  <a16:creationId xmlns:a16="http://schemas.microsoft.com/office/drawing/2014/main" id="{69A7B340-959A-4349-9D32-FA4B6AC0AC88}"/>
                </a:ext>
              </a:extLst>
            </p:cNvPr>
            <p:cNvSpPr>
              <a:spLocks noChangeShapeType="1"/>
            </p:cNvSpPr>
            <p:nvPr/>
          </p:nvSpPr>
          <p:spPr bwMode="auto">
            <a:xfrm>
              <a:off x="1047" y="2432"/>
              <a:ext cx="0" cy="1180"/>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0713" name="Line 29">
              <a:extLst>
                <a:ext uri="{FF2B5EF4-FFF2-40B4-BE49-F238E27FC236}">
                  <a16:creationId xmlns:a16="http://schemas.microsoft.com/office/drawing/2014/main" id="{37D65A3C-6EDD-44D2-B6EA-575E42EAFB53}"/>
                </a:ext>
              </a:extLst>
            </p:cNvPr>
            <p:cNvSpPr>
              <a:spLocks noChangeShapeType="1"/>
            </p:cNvSpPr>
            <p:nvPr/>
          </p:nvSpPr>
          <p:spPr bwMode="auto">
            <a:xfrm flipH="1">
              <a:off x="1519" y="2432"/>
              <a:ext cx="14" cy="363"/>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70714" name="Line 30">
              <a:extLst>
                <a:ext uri="{FF2B5EF4-FFF2-40B4-BE49-F238E27FC236}">
                  <a16:creationId xmlns:a16="http://schemas.microsoft.com/office/drawing/2014/main" id="{FA90E6C5-AE19-4682-AA09-E8B7D96C2DF8}"/>
                </a:ext>
              </a:extLst>
            </p:cNvPr>
            <p:cNvSpPr>
              <a:spLocks noChangeShapeType="1"/>
            </p:cNvSpPr>
            <p:nvPr/>
          </p:nvSpPr>
          <p:spPr bwMode="auto">
            <a:xfrm>
              <a:off x="1533" y="3203"/>
              <a:ext cx="0" cy="409"/>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0715" name="Line 31">
              <a:extLst>
                <a:ext uri="{FF2B5EF4-FFF2-40B4-BE49-F238E27FC236}">
                  <a16:creationId xmlns:a16="http://schemas.microsoft.com/office/drawing/2014/main" id="{DD774451-9FD0-4D9D-AD67-0DF3584CB3C9}"/>
                </a:ext>
              </a:extLst>
            </p:cNvPr>
            <p:cNvSpPr>
              <a:spLocks noChangeShapeType="1"/>
            </p:cNvSpPr>
            <p:nvPr/>
          </p:nvSpPr>
          <p:spPr bwMode="auto">
            <a:xfrm>
              <a:off x="2181" y="2432"/>
              <a:ext cx="0" cy="454"/>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716" name="Line 32">
              <a:extLst>
                <a:ext uri="{FF2B5EF4-FFF2-40B4-BE49-F238E27FC236}">
                  <a16:creationId xmlns:a16="http://schemas.microsoft.com/office/drawing/2014/main" id="{19DA46F1-0677-404F-B49B-77930BCAB005}"/>
                </a:ext>
              </a:extLst>
            </p:cNvPr>
            <p:cNvSpPr>
              <a:spLocks noChangeShapeType="1"/>
            </p:cNvSpPr>
            <p:nvPr/>
          </p:nvSpPr>
          <p:spPr bwMode="auto">
            <a:xfrm>
              <a:off x="2181" y="2977"/>
              <a:ext cx="0" cy="63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717" name="Text Box 33">
              <a:extLst>
                <a:ext uri="{FF2B5EF4-FFF2-40B4-BE49-F238E27FC236}">
                  <a16:creationId xmlns:a16="http://schemas.microsoft.com/office/drawing/2014/main" id="{D659AE18-9681-47C0-9761-06A709D17786}"/>
                </a:ext>
              </a:extLst>
            </p:cNvPr>
            <p:cNvSpPr txBox="1">
              <a:spLocks noChangeArrowheads="1"/>
            </p:cNvSpPr>
            <p:nvPr/>
          </p:nvSpPr>
          <p:spPr bwMode="auto">
            <a:xfrm>
              <a:off x="665" y="2905"/>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i="1">
                  <a:solidFill>
                    <a:schemeClr val="bg1"/>
                  </a:solidFill>
                  <a:ea typeface="宋体" panose="02010600030101010101" pitchFamily="2" charset="-122"/>
                </a:rPr>
                <a:t>u</a:t>
              </a:r>
            </a:p>
          </p:txBody>
        </p:sp>
        <p:sp>
          <p:nvSpPr>
            <p:cNvPr id="70718" name="Text Box 34">
              <a:extLst>
                <a:ext uri="{FF2B5EF4-FFF2-40B4-BE49-F238E27FC236}">
                  <a16:creationId xmlns:a16="http://schemas.microsoft.com/office/drawing/2014/main" id="{A5609785-797E-4835-80B7-0BBADD570F47}"/>
                </a:ext>
              </a:extLst>
            </p:cNvPr>
            <p:cNvSpPr txBox="1">
              <a:spLocks noChangeArrowheads="1"/>
            </p:cNvSpPr>
            <p:nvPr/>
          </p:nvSpPr>
          <p:spPr bwMode="auto">
            <a:xfrm>
              <a:off x="1175" y="3132"/>
              <a:ext cx="35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a:solidFill>
                    <a:schemeClr val="bg1"/>
                  </a:solidFill>
                  <a:ea typeface="宋体" panose="02010600030101010101" pitchFamily="2" charset="-122"/>
                </a:rPr>
                <a:t>4H</a:t>
              </a:r>
            </a:p>
          </p:txBody>
        </p:sp>
        <p:sp>
          <p:nvSpPr>
            <p:cNvPr id="70719" name="Text Box 35">
              <a:extLst>
                <a:ext uri="{FF2B5EF4-FFF2-40B4-BE49-F238E27FC236}">
                  <a16:creationId xmlns:a16="http://schemas.microsoft.com/office/drawing/2014/main" id="{C6AB4F25-8152-4DD5-9D43-6ACB50BA01DE}"/>
                </a:ext>
              </a:extLst>
            </p:cNvPr>
            <p:cNvSpPr txBox="1">
              <a:spLocks noChangeArrowheads="1"/>
            </p:cNvSpPr>
            <p:nvPr/>
          </p:nvSpPr>
          <p:spPr bwMode="auto">
            <a:xfrm>
              <a:off x="1604" y="2587"/>
              <a:ext cx="5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a:solidFill>
                    <a:schemeClr val="bg1"/>
                  </a:solidFill>
                  <a:ea typeface="宋体" panose="02010600030101010101" pitchFamily="2" charset="-122"/>
                </a:rPr>
                <a:t>0.02F</a:t>
              </a:r>
            </a:p>
          </p:txBody>
        </p:sp>
        <p:sp>
          <p:nvSpPr>
            <p:cNvPr id="70720" name="Text Box 36">
              <a:extLst>
                <a:ext uri="{FF2B5EF4-FFF2-40B4-BE49-F238E27FC236}">
                  <a16:creationId xmlns:a16="http://schemas.microsoft.com/office/drawing/2014/main" id="{55E44919-C486-4EB3-8873-15C81E558CC8}"/>
                </a:ext>
              </a:extLst>
            </p:cNvPr>
            <p:cNvSpPr txBox="1">
              <a:spLocks noChangeArrowheads="1"/>
            </p:cNvSpPr>
            <p:nvPr/>
          </p:nvSpPr>
          <p:spPr bwMode="auto">
            <a:xfrm>
              <a:off x="707" y="2497"/>
              <a:ext cx="1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i="1">
                  <a:solidFill>
                    <a:schemeClr val="bg1"/>
                  </a:solidFill>
                  <a:ea typeface="宋体" panose="02010600030101010101" pitchFamily="2" charset="-122"/>
                </a:rPr>
                <a:t>i</a:t>
              </a:r>
            </a:p>
          </p:txBody>
        </p:sp>
        <p:sp>
          <p:nvSpPr>
            <p:cNvPr id="70721" name="Rectangle 37">
              <a:extLst>
                <a:ext uri="{FF2B5EF4-FFF2-40B4-BE49-F238E27FC236}">
                  <a16:creationId xmlns:a16="http://schemas.microsoft.com/office/drawing/2014/main" id="{020DBA34-8550-43F0-BF78-AC48A489B136}"/>
                </a:ext>
              </a:extLst>
            </p:cNvPr>
            <p:cNvSpPr>
              <a:spLocks noChangeArrowheads="1"/>
            </p:cNvSpPr>
            <p:nvPr/>
          </p:nvSpPr>
          <p:spPr bwMode="auto">
            <a:xfrm>
              <a:off x="975" y="2840"/>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0722" name="Group 38">
              <a:extLst>
                <a:ext uri="{FF2B5EF4-FFF2-40B4-BE49-F238E27FC236}">
                  <a16:creationId xmlns:a16="http://schemas.microsoft.com/office/drawing/2014/main" id="{2C438C94-C385-46F1-9361-A0C58DB192E8}"/>
                </a:ext>
              </a:extLst>
            </p:cNvPr>
            <p:cNvGrpSpPr>
              <a:grpSpLocks/>
            </p:cNvGrpSpPr>
            <p:nvPr/>
          </p:nvGrpSpPr>
          <p:grpSpPr bwMode="auto">
            <a:xfrm rot="5400000">
              <a:off x="1065" y="2705"/>
              <a:ext cx="499" cy="590"/>
              <a:chOff x="476" y="663"/>
              <a:chExt cx="771" cy="862"/>
            </a:xfrm>
          </p:grpSpPr>
          <p:sp>
            <p:nvSpPr>
              <p:cNvPr id="70723" name="AutoShape 39">
                <a:extLst>
                  <a:ext uri="{FF2B5EF4-FFF2-40B4-BE49-F238E27FC236}">
                    <a16:creationId xmlns:a16="http://schemas.microsoft.com/office/drawing/2014/main" id="{05638B0D-7F9A-4D51-BB62-C1E5530AE79C}"/>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0724" name="AutoShape 40">
                <a:extLst>
                  <a:ext uri="{FF2B5EF4-FFF2-40B4-BE49-F238E27FC236}">
                    <a16:creationId xmlns:a16="http://schemas.microsoft.com/office/drawing/2014/main" id="{D3197C80-712F-4E7E-999F-D53233BDA0F3}"/>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0725" name="AutoShape 41">
                <a:extLst>
                  <a:ext uri="{FF2B5EF4-FFF2-40B4-BE49-F238E27FC236}">
                    <a16:creationId xmlns:a16="http://schemas.microsoft.com/office/drawing/2014/main" id="{8925957D-C93D-4B85-8770-28B207817ADC}"/>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7" name="Group 42">
            <a:extLst>
              <a:ext uri="{FF2B5EF4-FFF2-40B4-BE49-F238E27FC236}">
                <a16:creationId xmlns:a16="http://schemas.microsoft.com/office/drawing/2014/main" id="{6E0693C5-4E1C-46D3-B7DF-74D2CA71702C}"/>
              </a:ext>
            </a:extLst>
          </p:cNvPr>
          <p:cNvGrpSpPr>
            <a:grpSpLocks/>
          </p:cNvGrpSpPr>
          <p:nvPr/>
        </p:nvGrpSpPr>
        <p:grpSpPr bwMode="auto">
          <a:xfrm>
            <a:off x="5435600" y="1268413"/>
            <a:ext cx="3209925" cy="1873250"/>
            <a:chOff x="2381" y="1253"/>
            <a:chExt cx="2022" cy="1180"/>
          </a:xfrm>
        </p:grpSpPr>
        <p:graphicFrame>
          <p:nvGraphicFramePr>
            <p:cNvPr id="70672" name="Object 43">
              <a:extLst>
                <a:ext uri="{FF2B5EF4-FFF2-40B4-BE49-F238E27FC236}">
                  <a16:creationId xmlns:a16="http://schemas.microsoft.com/office/drawing/2014/main" id="{5745570B-70BD-4C32-B901-FFF230C3F6A6}"/>
                </a:ext>
              </a:extLst>
            </p:cNvPr>
            <p:cNvGraphicFramePr>
              <a:graphicFrameLocks noChangeAspect="1"/>
            </p:cNvGraphicFramePr>
            <p:nvPr/>
          </p:nvGraphicFramePr>
          <p:xfrm>
            <a:off x="2789" y="1706"/>
            <a:ext cx="209" cy="270"/>
          </p:xfrm>
          <a:graphic>
            <a:graphicData uri="http://schemas.openxmlformats.org/presentationml/2006/ole">
              <mc:AlternateContent xmlns:mc="http://schemas.openxmlformats.org/markup-compatibility/2006">
                <mc:Choice xmlns:v="urn:schemas-microsoft-com:vml" Requires="v">
                  <p:oleObj spid="_x0000_s70736" name="公式" r:id="rId12" imgW="164927" imgH="215988" progId="Equation.3">
                    <p:embed/>
                  </p:oleObj>
                </mc:Choice>
                <mc:Fallback>
                  <p:oleObj name="公式" r:id="rId12" imgW="164927" imgH="215988" progId="Equation.3">
                    <p:embed/>
                    <p:pic>
                      <p:nvPicPr>
                        <p:cNvPr id="0" name="Object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89" y="1706"/>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0673" name="Text Box 44">
              <a:extLst>
                <a:ext uri="{FF2B5EF4-FFF2-40B4-BE49-F238E27FC236}">
                  <a16:creationId xmlns:a16="http://schemas.microsoft.com/office/drawing/2014/main" id="{CE143FD0-EE26-4BA9-9D2E-C4B979D68302}"/>
                </a:ext>
              </a:extLst>
            </p:cNvPr>
            <p:cNvSpPr txBox="1">
              <a:spLocks noChangeArrowheads="1"/>
            </p:cNvSpPr>
            <p:nvPr/>
          </p:nvSpPr>
          <p:spPr bwMode="auto">
            <a:xfrm>
              <a:off x="3775" y="1771"/>
              <a:ext cx="5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a:solidFill>
                    <a:schemeClr val="bg1"/>
                  </a:solidFill>
                  <a:ea typeface="宋体" panose="02010600030101010101" pitchFamily="2" charset="-122"/>
                </a:rPr>
                <a:t>j20</a:t>
              </a:r>
              <a:r>
                <a:rPr kumimoji="1" lang="en-US" altLang="zh-CN" sz="2400">
                  <a:solidFill>
                    <a:schemeClr val="bg1"/>
                  </a:solidFill>
                  <a:latin typeface="Symbol" panose="05050102010706020507" pitchFamily="18" charset="2"/>
                  <a:ea typeface="宋体" panose="02010600030101010101" pitchFamily="2" charset="-122"/>
                </a:rPr>
                <a:t>W</a:t>
              </a:r>
              <a:endParaRPr kumimoji="1" lang="en-US" altLang="zh-CN" sz="2400">
                <a:solidFill>
                  <a:schemeClr val="bg1"/>
                </a:solidFill>
                <a:ea typeface="宋体" panose="02010600030101010101" pitchFamily="2" charset="-122"/>
              </a:endParaRPr>
            </a:p>
          </p:txBody>
        </p:sp>
        <p:sp>
          <p:nvSpPr>
            <p:cNvPr id="70674" name="Text Box 45">
              <a:extLst>
                <a:ext uri="{FF2B5EF4-FFF2-40B4-BE49-F238E27FC236}">
                  <a16:creationId xmlns:a16="http://schemas.microsoft.com/office/drawing/2014/main" id="{884E2A3E-2650-4DBE-A396-0CFADC3E4B0B}"/>
                </a:ext>
              </a:extLst>
            </p:cNvPr>
            <p:cNvSpPr txBox="1">
              <a:spLocks noChangeArrowheads="1"/>
            </p:cNvSpPr>
            <p:nvPr/>
          </p:nvSpPr>
          <p:spPr bwMode="auto">
            <a:xfrm>
              <a:off x="3692" y="1363"/>
              <a:ext cx="6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a:solidFill>
                    <a:schemeClr val="bg1"/>
                  </a:solidFill>
                  <a:latin typeface="宋体" panose="02010600030101010101" pitchFamily="2" charset="-122"/>
                  <a:ea typeface="宋体" panose="02010600030101010101" pitchFamily="2" charset="-122"/>
                </a:rPr>
                <a:t>-</a:t>
              </a:r>
              <a:r>
                <a:rPr kumimoji="1" lang="en-US" altLang="zh-CN" sz="2400">
                  <a:solidFill>
                    <a:schemeClr val="bg1"/>
                  </a:solidFill>
                  <a:ea typeface="宋体" panose="02010600030101010101" pitchFamily="2" charset="-122"/>
                </a:rPr>
                <a:t>j10</a:t>
              </a:r>
              <a:r>
                <a:rPr kumimoji="1" lang="en-US" altLang="zh-CN" sz="2400">
                  <a:solidFill>
                    <a:schemeClr val="bg1"/>
                  </a:solidFill>
                  <a:latin typeface="Symbol" panose="05050102010706020507" pitchFamily="18" charset="2"/>
                  <a:ea typeface="宋体" panose="02010600030101010101" pitchFamily="2" charset="-122"/>
                </a:rPr>
                <a:t>W</a:t>
              </a:r>
              <a:endParaRPr kumimoji="1" lang="en-US" altLang="zh-CN" sz="2400">
                <a:solidFill>
                  <a:schemeClr val="bg1"/>
                </a:solidFill>
                <a:ea typeface="宋体" panose="02010600030101010101" pitchFamily="2" charset="-122"/>
              </a:endParaRPr>
            </a:p>
          </p:txBody>
        </p:sp>
        <p:graphicFrame>
          <p:nvGraphicFramePr>
            <p:cNvPr id="70675" name="Object 46">
              <a:extLst>
                <a:ext uri="{FF2B5EF4-FFF2-40B4-BE49-F238E27FC236}">
                  <a16:creationId xmlns:a16="http://schemas.microsoft.com/office/drawing/2014/main" id="{760788FC-493A-4A3C-AAED-B1236AC1FEB6}"/>
                </a:ext>
              </a:extLst>
            </p:cNvPr>
            <p:cNvGraphicFramePr>
              <a:graphicFrameLocks noChangeAspect="1"/>
            </p:cNvGraphicFramePr>
            <p:nvPr/>
          </p:nvGraphicFramePr>
          <p:xfrm>
            <a:off x="2880" y="2069"/>
            <a:ext cx="185" cy="328"/>
          </p:xfrm>
          <a:graphic>
            <a:graphicData uri="http://schemas.openxmlformats.org/presentationml/2006/ole">
              <mc:AlternateContent xmlns:mc="http://schemas.openxmlformats.org/markup-compatibility/2006">
                <mc:Choice xmlns:v="urn:schemas-microsoft-com:vml" Requires="v">
                  <p:oleObj spid="_x0000_s70737" name="公式" r:id="rId14" imgW="139675" imgH="253825" progId="Equation.3">
                    <p:embed/>
                  </p:oleObj>
                </mc:Choice>
                <mc:Fallback>
                  <p:oleObj name="公式" r:id="rId14" imgW="139675" imgH="253825" progId="Equation.3">
                    <p:embed/>
                    <p:pic>
                      <p:nvPicPr>
                        <p:cNvPr id="0" name="Object 4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80" y="2069"/>
                          <a:ext cx="185"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76" name="Object 47">
              <a:extLst>
                <a:ext uri="{FF2B5EF4-FFF2-40B4-BE49-F238E27FC236}">
                  <a16:creationId xmlns:a16="http://schemas.microsoft.com/office/drawing/2014/main" id="{1D2B7899-C367-4C80-AD24-C7E42B31F8C5}"/>
                </a:ext>
              </a:extLst>
            </p:cNvPr>
            <p:cNvGraphicFramePr>
              <a:graphicFrameLocks noChangeAspect="1"/>
            </p:cNvGraphicFramePr>
            <p:nvPr/>
          </p:nvGraphicFramePr>
          <p:xfrm>
            <a:off x="3288" y="2024"/>
            <a:ext cx="212" cy="345"/>
          </p:xfrm>
          <a:graphic>
            <a:graphicData uri="http://schemas.openxmlformats.org/presentationml/2006/ole">
              <mc:AlternateContent xmlns:mc="http://schemas.openxmlformats.org/markup-compatibility/2006">
                <mc:Choice xmlns:v="urn:schemas-microsoft-com:vml" Requires="v">
                  <p:oleObj spid="_x0000_s70738" name="公式" r:id="rId16" imgW="152301" imgH="253825" progId="Equation.3">
                    <p:embed/>
                  </p:oleObj>
                </mc:Choice>
                <mc:Fallback>
                  <p:oleObj name="公式" r:id="rId16" imgW="152301" imgH="253825" progId="Equation.3">
                    <p:embed/>
                    <p:pic>
                      <p:nvPicPr>
                        <p:cNvPr id="0" name="Object 4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88" y="2024"/>
                          <a:ext cx="212" cy="3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77" name="Object 48">
              <a:extLst>
                <a:ext uri="{FF2B5EF4-FFF2-40B4-BE49-F238E27FC236}">
                  <a16:creationId xmlns:a16="http://schemas.microsoft.com/office/drawing/2014/main" id="{5B39D043-E8F5-403F-9EE6-DA3D54E3146D}"/>
                </a:ext>
              </a:extLst>
            </p:cNvPr>
            <p:cNvGraphicFramePr>
              <a:graphicFrameLocks noChangeAspect="1"/>
            </p:cNvGraphicFramePr>
            <p:nvPr/>
          </p:nvGraphicFramePr>
          <p:xfrm>
            <a:off x="3969" y="2069"/>
            <a:ext cx="212" cy="345"/>
          </p:xfrm>
          <a:graphic>
            <a:graphicData uri="http://schemas.openxmlformats.org/presentationml/2006/ole">
              <mc:AlternateContent xmlns:mc="http://schemas.openxmlformats.org/markup-compatibility/2006">
                <mc:Choice xmlns:v="urn:schemas-microsoft-com:vml" Requires="v">
                  <p:oleObj spid="_x0000_s70739" name="公式" r:id="rId18" imgW="152301" imgH="253825" progId="Equation.3">
                    <p:embed/>
                  </p:oleObj>
                </mc:Choice>
                <mc:Fallback>
                  <p:oleObj name="公式" r:id="rId18" imgW="152301" imgH="253825" progId="Equation.3">
                    <p:embed/>
                    <p:pic>
                      <p:nvPicPr>
                        <p:cNvPr id="0" name="Object 4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69" y="2069"/>
                          <a:ext cx="212" cy="3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78" name="Object 49">
              <a:extLst>
                <a:ext uri="{FF2B5EF4-FFF2-40B4-BE49-F238E27FC236}">
                  <a16:creationId xmlns:a16="http://schemas.microsoft.com/office/drawing/2014/main" id="{9143F82D-83A1-4652-BE6A-A9A2723D7A92}"/>
                </a:ext>
              </a:extLst>
            </p:cNvPr>
            <p:cNvGraphicFramePr>
              <a:graphicFrameLocks noChangeAspect="1"/>
            </p:cNvGraphicFramePr>
            <p:nvPr/>
          </p:nvGraphicFramePr>
          <p:xfrm>
            <a:off x="2880" y="1389"/>
            <a:ext cx="163" cy="280"/>
          </p:xfrm>
          <a:graphic>
            <a:graphicData uri="http://schemas.openxmlformats.org/presentationml/2006/ole">
              <mc:AlternateContent xmlns:mc="http://schemas.openxmlformats.org/markup-compatibility/2006">
                <mc:Choice xmlns:v="urn:schemas-microsoft-com:vml" Requires="v">
                  <p:oleObj spid="_x0000_s70740" name="公式" r:id="rId20" imgW="114423" imgH="203375" progId="Equation.3">
                    <p:embed/>
                  </p:oleObj>
                </mc:Choice>
                <mc:Fallback>
                  <p:oleObj name="公式" r:id="rId20" imgW="114423" imgH="203375" progId="Equation.3">
                    <p:embed/>
                    <p:pic>
                      <p:nvPicPr>
                        <p:cNvPr id="0" name="Object 4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880" y="1389"/>
                          <a:ext cx="163" cy="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679" name="Line 50">
              <a:extLst>
                <a:ext uri="{FF2B5EF4-FFF2-40B4-BE49-F238E27FC236}">
                  <a16:creationId xmlns:a16="http://schemas.microsoft.com/office/drawing/2014/main" id="{219883AD-4E2E-4F0D-81F0-FBC081B7B6EE}"/>
                </a:ext>
              </a:extLst>
            </p:cNvPr>
            <p:cNvSpPr>
              <a:spLocks noChangeShapeType="1"/>
            </p:cNvSpPr>
            <p:nvPr/>
          </p:nvSpPr>
          <p:spPr bwMode="auto">
            <a:xfrm>
              <a:off x="3107" y="2115"/>
              <a:ext cx="0" cy="227"/>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0680" name="Line 51">
              <a:extLst>
                <a:ext uri="{FF2B5EF4-FFF2-40B4-BE49-F238E27FC236}">
                  <a16:creationId xmlns:a16="http://schemas.microsoft.com/office/drawing/2014/main" id="{2434B22D-3F9B-46C4-B121-DC7AEDC68250}"/>
                </a:ext>
              </a:extLst>
            </p:cNvPr>
            <p:cNvSpPr>
              <a:spLocks noChangeShapeType="1"/>
            </p:cNvSpPr>
            <p:nvPr/>
          </p:nvSpPr>
          <p:spPr bwMode="auto">
            <a:xfrm>
              <a:off x="3560" y="2115"/>
              <a:ext cx="0" cy="272"/>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0681" name="Line 52">
              <a:extLst>
                <a:ext uri="{FF2B5EF4-FFF2-40B4-BE49-F238E27FC236}">
                  <a16:creationId xmlns:a16="http://schemas.microsoft.com/office/drawing/2014/main" id="{E41DDD84-2976-44CA-B2F2-153F66BC058A}"/>
                </a:ext>
              </a:extLst>
            </p:cNvPr>
            <p:cNvSpPr>
              <a:spLocks noChangeShapeType="1"/>
            </p:cNvSpPr>
            <p:nvPr/>
          </p:nvSpPr>
          <p:spPr bwMode="auto">
            <a:xfrm>
              <a:off x="4241" y="2069"/>
              <a:ext cx="0" cy="272"/>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0682" name="Oval 53">
              <a:extLst>
                <a:ext uri="{FF2B5EF4-FFF2-40B4-BE49-F238E27FC236}">
                  <a16:creationId xmlns:a16="http://schemas.microsoft.com/office/drawing/2014/main" id="{40C2A09E-732C-443C-BC41-5841001D7D27}"/>
                </a:ext>
              </a:extLst>
            </p:cNvPr>
            <p:cNvSpPr>
              <a:spLocks noChangeArrowheads="1"/>
            </p:cNvSpPr>
            <p:nvPr/>
          </p:nvSpPr>
          <p:spPr bwMode="auto">
            <a:xfrm>
              <a:off x="2381" y="166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0683" name="Text Box 54">
              <a:extLst>
                <a:ext uri="{FF2B5EF4-FFF2-40B4-BE49-F238E27FC236}">
                  <a16:creationId xmlns:a16="http://schemas.microsoft.com/office/drawing/2014/main" id="{AA7845DC-061B-4A8C-A02E-8A6D8FBC34E3}"/>
                </a:ext>
              </a:extLst>
            </p:cNvPr>
            <p:cNvSpPr txBox="1">
              <a:spLocks noChangeArrowheads="1"/>
            </p:cNvSpPr>
            <p:nvPr/>
          </p:nvSpPr>
          <p:spPr bwMode="auto">
            <a:xfrm>
              <a:off x="2663" y="1499"/>
              <a:ext cx="2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400">
                  <a:solidFill>
                    <a:schemeClr val="bg1"/>
                  </a:solidFill>
                  <a:ea typeface="宋体" panose="02010600030101010101" pitchFamily="2" charset="-122"/>
                  <a:sym typeface="Symbol" panose="05050102010706020507" pitchFamily="18" charset="2"/>
                </a:rPr>
                <a:t>+</a:t>
              </a:r>
            </a:p>
          </p:txBody>
        </p:sp>
        <p:sp>
          <p:nvSpPr>
            <p:cNvPr id="70684" name="Text Box 55">
              <a:extLst>
                <a:ext uri="{FF2B5EF4-FFF2-40B4-BE49-F238E27FC236}">
                  <a16:creationId xmlns:a16="http://schemas.microsoft.com/office/drawing/2014/main" id="{1DB8513A-8E52-480E-8AC0-FEDA3B9E863C}"/>
                </a:ext>
              </a:extLst>
            </p:cNvPr>
            <p:cNvSpPr txBox="1">
              <a:spLocks noChangeArrowheads="1"/>
            </p:cNvSpPr>
            <p:nvPr/>
          </p:nvSpPr>
          <p:spPr bwMode="auto">
            <a:xfrm>
              <a:off x="2608" y="1816"/>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400">
                  <a:solidFill>
                    <a:schemeClr val="bg1"/>
                  </a:solidFill>
                  <a:ea typeface="宋体" panose="02010600030101010101" pitchFamily="2" charset="-122"/>
                  <a:sym typeface="Symbol" panose="05050102010706020507" pitchFamily="18" charset="2"/>
                </a:rPr>
                <a:t>_</a:t>
              </a:r>
            </a:p>
          </p:txBody>
        </p:sp>
        <p:sp>
          <p:nvSpPr>
            <p:cNvPr id="70685" name="Line 56">
              <a:extLst>
                <a:ext uri="{FF2B5EF4-FFF2-40B4-BE49-F238E27FC236}">
                  <a16:creationId xmlns:a16="http://schemas.microsoft.com/office/drawing/2014/main" id="{966BAA34-2C6C-4C43-86FE-D0C9E9CE8B56}"/>
                </a:ext>
              </a:extLst>
            </p:cNvPr>
            <p:cNvSpPr>
              <a:spLocks noChangeShapeType="1"/>
            </p:cNvSpPr>
            <p:nvPr/>
          </p:nvSpPr>
          <p:spPr bwMode="auto">
            <a:xfrm flipV="1">
              <a:off x="4163" y="1702"/>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686" name="Line 57">
              <a:extLst>
                <a:ext uri="{FF2B5EF4-FFF2-40B4-BE49-F238E27FC236}">
                  <a16:creationId xmlns:a16="http://schemas.microsoft.com/office/drawing/2014/main" id="{A0125D93-99DA-4DB0-9FFB-4BB5F8B8738C}"/>
                </a:ext>
              </a:extLst>
            </p:cNvPr>
            <p:cNvSpPr>
              <a:spLocks noChangeShapeType="1"/>
            </p:cNvSpPr>
            <p:nvPr/>
          </p:nvSpPr>
          <p:spPr bwMode="auto">
            <a:xfrm>
              <a:off x="4163" y="1797"/>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687" name="Line 58">
              <a:extLst>
                <a:ext uri="{FF2B5EF4-FFF2-40B4-BE49-F238E27FC236}">
                  <a16:creationId xmlns:a16="http://schemas.microsoft.com/office/drawing/2014/main" id="{C55EA9E9-99CD-4513-A30C-B454207B5F4C}"/>
                </a:ext>
              </a:extLst>
            </p:cNvPr>
            <p:cNvSpPr>
              <a:spLocks noChangeShapeType="1"/>
            </p:cNvSpPr>
            <p:nvPr/>
          </p:nvSpPr>
          <p:spPr bwMode="auto">
            <a:xfrm>
              <a:off x="2571" y="1253"/>
              <a:ext cx="176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0688" name="Line 59">
              <a:extLst>
                <a:ext uri="{FF2B5EF4-FFF2-40B4-BE49-F238E27FC236}">
                  <a16:creationId xmlns:a16="http://schemas.microsoft.com/office/drawing/2014/main" id="{4224E8EA-3479-4EAD-A819-302C64A1FDE2}"/>
                </a:ext>
              </a:extLst>
            </p:cNvPr>
            <p:cNvSpPr>
              <a:spLocks noChangeShapeType="1"/>
            </p:cNvSpPr>
            <p:nvPr/>
          </p:nvSpPr>
          <p:spPr bwMode="auto">
            <a:xfrm>
              <a:off x="2563" y="2433"/>
              <a:ext cx="176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0689" name="Line 60">
              <a:extLst>
                <a:ext uri="{FF2B5EF4-FFF2-40B4-BE49-F238E27FC236}">
                  <a16:creationId xmlns:a16="http://schemas.microsoft.com/office/drawing/2014/main" id="{8E1ACA7C-9574-4EE5-A1B6-9AB79362FD53}"/>
                </a:ext>
              </a:extLst>
            </p:cNvPr>
            <p:cNvSpPr>
              <a:spLocks noChangeShapeType="1"/>
            </p:cNvSpPr>
            <p:nvPr/>
          </p:nvSpPr>
          <p:spPr bwMode="auto">
            <a:xfrm>
              <a:off x="2563" y="1253"/>
              <a:ext cx="8" cy="116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0690" name="Text Box 61">
              <a:extLst>
                <a:ext uri="{FF2B5EF4-FFF2-40B4-BE49-F238E27FC236}">
                  <a16:creationId xmlns:a16="http://schemas.microsoft.com/office/drawing/2014/main" id="{B653981A-5C91-4C04-AC07-6535317EC4DF}"/>
                </a:ext>
              </a:extLst>
            </p:cNvPr>
            <p:cNvSpPr txBox="1">
              <a:spLocks noChangeArrowheads="1"/>
            </p:cNvSpPr>
            <p:nvPr/>
          </p:nvSpPr>
          <p:spPr bwMode="auto">
            <a:xfrm>
              <a:off x="3180" y="1544"/>
              <a:ext cx="4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a:solidFill>
                    <a:schemeClr val="bg1"/>
                  </a:solidFill>
                  <a:ea typeface="宋体" panose="02010600030101010101" pitchFamily="2" charset="-122"/>
                </a:rPr>
                <a:t>15</a:t>
              </a:r>
              <a:r>
                <a:rPr kumimoji="1" lang="en-US" altLang="zh-CN" sz="2400">
                  <a:solidFill>
                    <a:schemeClr val="bg1"/>
                  </a:solidFill>
                  <a:latin typeface="Symbol" panose="05050102010706020507" pitchFamily="18" charset="2"/>
                  <a:ea typeface="宋体" panose="02010600030101010101" pitchFamily="2" charset="-122"/>
                </a:rPr>
                <a:t>W</a:t>
              </a:r>
              <a:endParaRPr kumimoji="1" lang="en-US" altLang="zh-CN" sz="2400">
                <a:solidFill>
                  <a:schemeClr val="bg1"/>
                </a:solidFill>
                <a:ea typeface="宋体" panose="02010600030101010101" pitchFamily="2" charset="-122"/>
              </a:endParaRPr>
            </a:p>
          </p:txBody>
        </p:sp>
        <p:sp>
          <p:nvSpPr>
            <p:cNvPr id="70691" name="Line 62">
              <a:extLst>
                <a:ext uri="{FF2B5EF4-FFF2-40B4-BE49-F238E27FC236}">
                  <a16:creationId xmlns:a16="http://schemas.microsoft.com/office/drawing/2014/main" id="{C015F4A7-6691-4FEB-BAF0-3366EFE5125A}"/>
                </a:ext>
              </a:extLst>
            </p:cNvPr>
            <p:cNvSpPr>
              <a:spLocks noChangeShapeType="1"/>
            </p:cNvSpPr>
            <p:nvPr/>
          </p:nvSpPr>
          <p:spPr bwMode="auto">
            <a:xfrm>
              <a:off x="2770" y="1344"/>
              <a:ext cx="240"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0692" name="Line 63">
              <a:extLst>
                <a:ext uri="{FF2B5EF4-FFF2-40B4-BE49-F238E27FC236}">
                  <a16:creationId xmlns:a16="http://schemas.microsoft.com/office/drawing/2014/main" id="{073FF5A8-C3A6-4CF5-B908-C0C9532A8CB1}"/>
                </a:ext>
              </a:extLst>
            </p:cNvPr>
            <p:cNvSpPr>
              <a:spLocks noChangeShapeType="1"/>
            </p:cNvSpPr>
            <p:nvPr/>
          </p:nvSpPr>
          <p:spPr bwMode="auto">
            <a:xfrm>
              <a:off x="3179" y="1253"/>
              <a:ext cx="0" cy="1180"/>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0693" name="Line 64">
              <a:extLst>
                <a:ext uri="{FF2B5EF4-FFF2-40B4-BE49-F238E27FC236}">
                  <a16:creationId xmlns:a16="http://schemas.microsoft.com/office/drawing/2014/main" id="{C58167E0-F3CB-4595-9C23-C20F5D59BBDD}"/>
                </a:ext>
              </a:extLst>
            </p:cNvPr>
            <p:cNvSpPr>
              <a:spLocks noChangeShapeType="1"/>
            </p:cNvSpPr>
            <p:nvPr/>
          </p:nvSpPr>
          <p:spPr bwMode="auto">
            <a:xfrm flipH="1">
              <a:off x="3651" y="1253"/>
              <a:ext cx="14" cy="363"/>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70694" name="Line 65">
              <a:extLst>
                <a:ext uri="{FF2B5EF4-FFF2-40B4-BE49-F238E27FC236}">
                  <a16:creationId xmlns:a16="http://schemas.microsoft.com/office/drawing/2014/main" id="{05A76AB1-3292-4739-BADD-8DDC5A4AB5DC}"/>
                </a:ext>
              </a:extLst>
            </p:cNvPr>
            <p:cNvSpPr>
              <a:spLocks noChangeShapeType="1"/>
            </p:cNvSpPr>
            <p:nvPr/>
          </p:nvSpPr>
          <p:spPr bwMode="auto">
            <a:xfrm>
              <a:off x="3665" y="2024"/>
              <a:ext cx="0" cy="409"/>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0695" name="Line 66">
              <a:extLst>
                <a:ext uri="{FF2B5EF4-FFF2-40B4-BE49-F238E27FC236}">
                  <a16:creationId xmlns:a16="http://schemas.microsoft.com/office/drawing/2014/main" id="{5D413F9D-500A-43B3-875A-0D69BA327A58}"/>
                </a:ext>
              </a:extLst>
            </p:cNvPr>
            <p:cNvSpPr>
              <a:spLocks noChangeShapeType="1"/>
            </p:cNvSpPr>
            <p:nvPr/>
          </p:nvSpPr>
          <p:spPr bwMode="auto">
            <a:xfrm>
              <a:off x="4313" y="1253"/>
              <a:ext cx="0" cy="454"/>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696" name="Line 67">
              <a:extLst>
                <a:ext uri="{FF2B5EF4-FFF2-40B4-BE49-F238E27FC236}">
                  <a16:creationId xmlns:a16="http://schemas.microsoft.com/office/drawing/2014/main" id="{DF5BD793-09AE-4046-9432-7F47234FFA69}"/>
                </a:ext>
              </a:extLst>
            </p:cNvPr>
            <p:cNvSpPr>
              <a:spLocks noChangeShapeType="1"/>
            </p:cNvSpPr>
            <p:nvPr/>
          </p:nvSpPr>
          <p:spPr bwMode="auto">
            <a:xfrm>
              <a:off x="4313" y="1798"/>
              <a:ext cx="0" cy="63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697" name="Rectangle 68">
              <a:extLst>
                <a:ext uri="{FF2B5EF4-FFF2-40B4-BE49-F238E27FC236}">
                  <a16:creationId xmlns:a16="http://schemas.microsoft.com/office/drawing/2014/main" id="{7978D74E-C5E1-43AC-AFBF-1181EC891F25}"/>
                </a:ext>
              </a:extLst>
            </p:cNvPr>
            <p:cNvSpPr>
              <a:spLocks noChangeArrowheads="1"/>
            </p:cNvSpPr>
            <p:nvPr/>
          </p:nvSpPr>
          <p:spPr bwMode="auto">
            <a:xfrm>
              <a:off x="3107" y="166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0698" name="Group 69">
              <a:extLst>
                <a:ext uri="{FF2B5EF4-FFF2-40B4-BE49-F238E27FC236}">
                  <a16:creationId xmlns:a16="http://schemas.microsoft.com/office/drawing/2014/main" id="{3FFAFBDA-FED3-48E4-8ECD-8368249FF789}"/>
                </a:ext>
              </a:extLst>
            </p:cNvPr>
            <p:cNvGrpSpPr>
              <a:grpSpLocks/>
            </p:cNvGrpSpPr>
            <p:nvPr/>
          </p:nvGrpSpPr>
          <p:grpSpPr bwMode="auto">
            <a:xfrm rot="5400000">
              <a:off x="3197" y="1526"/>
              <a:ext cx="499" cy="590"/>
              <a:chOff x="476" y="663"/>
              <a:chExt cx="771" cy="862"/>
            </a:xfrm>
          </p:grpSpPr>
          <p:sp>
            <p:nvSpPr>
              <p:cNvPr id="70699" name="AutoShape 70">
                <a:extLst>
                  <a:ext uri="{FF2B5EF4-FFF2-40B4-BE49-F238E27FC236}">
                    <a16:creationId xmlns:a16="http://schemas.microsoft.com/office/drawing/2014/main" id="{26F0B589-082B-410E-9CEF-1BF7CE9A2963}"/>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0700" name="AutoShape 71">
                <a:extLst>
                  <a:ext uri="{FF2B5EF4-FFF2-40B4-BE49-F238E27FC236}">
                    <a16:creationId xmlns:a16="http://schemas.microsoft.com/office/drawing/2014/main" id="{C8385A0B-677E-41E0-8DFF-B386C83F680A}"/>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0701" name="AutoShape 72">
                <a:extLst>
                  <a:ext uri="{FF2B5EF4-FFF2-40B4-BE49-F238E27FC236}">
                    <a16:creationId xmlns:a16="http://schemas.microsoft.com/office/drawing/2014/main" id="{D0C79358-0BF6-435D-98DF-0641E9BEBC85}"/>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70669" name="Group 73">
            <a:extLst>
              <a:ext uri="{FF2B5EF4-FFF2-40B4-BE49-F238E27FC236}">
                <a16:creationId xmlns:a16="http://schemas.microsoft.com/office/drawing/2014/main" id="{9423C817-9CDA-468B-A2C8-7C66E9AD3EAA}"/>
              </a:ext>
            </a:extLst>
          </p:cNvPr>
          <p:cNvGrpSpPr>
            <a:grpSpLocks/>
          </p:cNvGrpSpPr>
          <p:nvPr/>
        </p:nvGrpSpPr>
        <p:grpSpPr bwMode="auto">
          <a:xfrm>
            <a:off x="6588125" y="6446838"/>
            <a:ext cx="792163" cy="366712"/>
            <a:chOff x="4649" y="4020"/>
            <a:chExt cx="499" cy="231"/>
          </a:xfrm>
        </p:grpSpPr>
        <p:pic>
          <p:nvPicPr>
            <p:cNvPr id="70670" name="Picture 74" descr="78900">
              <a:extLst>
                <a:ext uri="{FF2B5EF4-FFF2-40B4-BE49-F238E27FC236}">
                  <a16:creationId xmlns:a16="http://schemas.microsoft.com/office/drawing/2014/main" id="{8C4C8CC5-24DD-4527-B584-C2D3CC13A42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71" name="Text Box 75">
              <a:hlinkClick r:id="" action="ppaction://hlinkshowjump?jump=firstslide"/>
              <a:extLst>
                <a:ext uri="{FF2B5EF4-FFF2-40B4-BE49-F238E27FC236}">
                  <a16:creationId xmlns:a16="http://schemas.microsoft.com/office/drawing/2014/main" id="{90679A88-7DE6-4C9C-BB2F-A424A4D6B77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08610"/>
                                        </p:tgtEl>
                                        <p:attrNameLst>
                                          <p:attrName>style.visibility</p:attrName>
                                        </p:attrNameLst>
                                      </p:cBhvr>
                                      <p:to>
                                        <p:strVal val="visible"/>
                                      </p:to>
                                    </p:set>
                                    <p:anim calcmode="lin" valueType="num">
                                      <p:cBhvr>
                                        <p:cTn id="7" dur="1000" fill="hold"/>
                                        <p:tgtEl>
                                          <p:spTgt spid="708610"/>
                                        </p:tgtEl>
                                        <p:attrNameLst>
                                          <p:attrName>ppt_w</p:attrName>
                                        </p:attrNameLst>
                                      </p:cBhvr>
                                      <p:tavLst>
                                        <p:tav tm="0">
                                          <p:val>
                                            <p:fltVal val="0"/>
                                          </p:val>
                                        </p:tav>
                                        <p:tav tm="100000">
                                          <p:val>
                                            <p:strVal val="#ppt_w"/>
                                          </p:val>
                                        </p:tav>
                                      </p:tavLst>
                                    </p:anim>
                                    <p:anim calcmode="lin" valueType="num">
                                      <p:cBhvr>
                                        <p:cTn id="8" dur="1000" fill="hold"/>
                                        <p:tgtEl>
                                          <p:spTgt spid="708610"/>
                                        </p:tgtEl>
                                        <p:attrNameLst>
                                          <p:attrName>ppt_h</p:attrName>
                                        </p:attrNameLst>
                                      </p:cBhvr>
                                      <p:tavLst>
                                        <p:tav tm="0">
                                          <p:val>
                                            <p:fltVal val="0"/>
                                          </p:val>
                                        </p:tav>
                                        <p:tav tm="100000">
                                          <p:val>
                                            <p:strVal val="#ppt_h"/>
                                          </p:val>
                                        </p:tav>
                                      </p:tavLst>
                                    </p:anim>
                                    <p:anim calcmode="lin" valueType="num">
                                      <p:cBhvr>
                                        <p:cTn id="9" dur="1000" fill="hold"/>
                                        <p:tgtEl>
                                          <p:spTgt spid="7086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0861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par>
                          <p:cTn id="15" fill="hold" nodeType="afterGroup">
                            <p:stCondLst>
                              <p:cond delay="1500"/>
                            </p:stCondLst>
                            <p:childTnLst>
                              <p:par>
                                <p:cTn id="16" presetID="22" presetClass="entr" presetSubtype="1" fill="hold" nodeType="afterEffect">
                                  <p:stCondLst>
                                    <p:cond delay="0"/>
                                  </p:stCondLst>
                                  <p:childTnLst>
                                    <p:set>
                                      <p:cBhvr>
                                        <p:cTn id="17" dur="1" fill="hold">
                                          <p:stCondLst>
                                            <p:cond delay="0"/>
                                          </p:stCondLst>
                                        </p:cTn>
                                        <p:tgtEl>
                                          <p:spTgt spid="708611"/>
                                        </p:tgtEl>
                                        <p:attrNameLst>
                                          <p:attrName>style.visibility</p:attrName>
                                        </p:attrNameLst>
                                      </p:cBhvr>
                                      <p:to>
                                        <p:strVal val="visible"/>
                                      </p:to>
                                    </p:set>
                                    <p:animEffect transition="in" filter="wipe(up)">
                                      <p:cBhvr>
                                        <p:cTn id="18" dur="1000"/>
                                        <p:tgtEl>
                                          <p:spTgt spid="70861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708612"/>
                                        </p:tgtEl>
                                        <p:attrNameLst>
                                          <p:attrName>style.visibility</p:attrName>
                                        </p:attrNameLst>
                                      </p:cBhvr>
                                      <p:to>
                                        <p:strVal val="visible"/>
                                      </p:to>
                                    </p:set>
                                    <p:anim calcmode="lin" valueType="num">
                                      <p:cBhvr>
                                        <p:cTn id="23" dur="1000" fill="hold"/>
                                        <p:tgtEl>
                                          <p:spTgt spid="708612"/>
                                        </p:tgtEl>
                                        <p:attrNameLst>
                                          <p:attrName>ppt_w</p:attrName>
                                        </p:attrNameLst>
                                      </p:cBhvr>
                                      <p:tavLst>
                                        <p:tav tm="0">
                                          <p:val>
                                            <p:fltVal val="0"/>
                                          </p:val>
                                        </p:tav>
                                        <p:tav tm="100000">
                                          <p:val>
                                            <p:strVal val="#ppt_w"/>
                                          </p:val>
                                        </p:tav>
                                      </p:tavLst>
                                    </p:anim>
                                    <p:anim calcmode="lin" valueType="num">
                                      <p:cBhvr>
                                        <p:cTn id="24" dur="1000" fill="hold"/>
                                        <p:tgtEl>
                                          <p:spTgt spid="708612"/>
                                        </p:tgtEl>
                                        <p:attrNameLst>
                                          <p:attrName>ppt_h</p:attrName>
                                        </p:attrNameLst>
                                      </p:cBhvr>
                                      <p:tavLst>
                                        <p:tav tm="0">
                                          <p:val>
                                            <p:fltVal val="0"/>
                                          </p:val>
                                        </p:tav>
                                        <p:tav tm="100000">
                                          <p:val>
                                            <p:strVal val="#ppt_h"/>
                                          </p:val>
                                        </p:tav>
                                      </p:tavLst>
                                    </p:anim>
                                    <p:anim calcmode="lin" valueType="num">
                                      <p:cBhvr>
                                        <p:cTn id="25" dur="1000" fill="hold"/>
                                        <p:tgtEl>
                                          <p:spTgt spid="70861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7086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708613"/>
                                        </p:tgtEl>
                                        <p:attrNameLst>
                                          <p:attrName>style.visibility</p:attrName>
                                        </p:attrNameLst>
                                      </p:cBhvr>
                                      <p:to>
                                        <p:strVal val="visible"/>
                                      </p:to>
                                    </p:set>
                                    <p:animEffect transition="in" filter="wipe(left)">
                                      <p:cBhvr>
                                        <p:cTn id="31" dur="1000"/>
                                        <p:tgtEl>
                                          <p:spTgt spid="70861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708614"/>
                                        </p:tgtEl>
                                        <p:attrNameLst>
                                          <p:attrName>style.visibility</p:attrName>
                                        </p:attrNameLst>
                                      </p:cBhvr>
                                      <p:to>
                                        <p:strVal val="visible"/>
                                      </p:to>
                                    </p:set>
                                    <p:animEffect transition="in" filter="wipe(left)">
                                      <p:cBhvr>
                                        <p:cTn id="36" dur="2000"/>
                                        <p:tgtEl>
                                          <p:spTgt spid="70861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708615"/>
                                        </p:tgtEl>
                                        <p:attrNameLst>
                                          <p:attrName>style.visibility</p:attrName>
                                        </p:attrNameLst>
                                      </p:cBhvr>
                                      <p:to>
                                        <p:strVal val="visible"/>
                                      </p:to>
                                    </p:set>
                                    <p:animEffect transition="in" filter="wipe(left)">
                                      <p:cBhvr>
                                        <p:cTn id="41" dur="2000"/>
                                        <p:tgtEl>
                                          <p:spTgt spid="70861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2" presetClass="entr" presetSubtype="8"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slide(fromLeft)">
                                      <p:cBhvr>
                                        <p:cTn id="46" dur="500"/>
                                        <p:tgtEl>
                                          <p:spTgt spid="2"/>
                                        </p:tgtEl>
                                      </p:cBhvr>
                                    </p:animEffect>
                                  </p:childTnLst>
                                </p:cTn>
                              </p:par>
                            </p:childTnLst>
                          </p:cTn>
                        </p:par>
                        <p:par>
                          <p:cTn id="47" fill="hold" nodeType="afterGroup">
                            <p:stCondLst>
                              <p:cond delay="500"/>
                            </p:stCondLst>
                            <p:childTnLst>
                              <p:par>
                                <p:cTn id="48" presetID="3" presetClass="entr" presetSubtype="1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linds(horizontal)">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708612"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9634" name="Object 2">
            <a:extLst>
              <a:ext uri="{FF2B5EF4-FFF2-40B4-BE49-F238E27FC236}">
                <a16:creationId xmlns:a16="http://schemas.microsoft.com/office/drawing/2014/main" id="{1DEBDAFA-205E-4481-B4BE-A839E0DE002B}"/>
              </a:ext>
            </a:extLst>
          </p:cNvPr>
          <p:cNvGraphicFramePr>
            <a:graphicFrameLocks noChangeAspect="1"/>
          </p:cNvGraphicFramePr>
          <p:nvPr/>
        </p:nvGraphicFramePr>
        <p:xfrm>
          <a:off x="1536700" y="1773238"/>
          <a:ext cx="4848225" cy="1562100"/>
        </p:xfrm>
        <a:graphic>
          <a:graphicData uri="http://schemas.openxmlformats.org/presentationml/2006/ole">
            <mc:AlternateContent xmlns:mc="http://schemas.openxmlformats.org/markup-compatibility/2006">
              <mc:Choice xmlns:v="urn:schemas-microsoft-com:vml" Requires="v">
                <p:oleObj spid="_x0000_s71725" name="公式" r:id="rId3" imgW="2590701" imgH="787488" progId="Equation.3">
                  <p:embed/>
                </p:oleObj>
              </mc:Choice>
              <mc:Fallback>
                <p:oleObj name="公式" r:id="rId3" imgW="2590701" imgH="787488"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700" y="1773238"/>
                        <a:ext cx="4848225"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9635" name="Object 3">
            <a:extLst>
              <a:ext uri="{FF2B5EF4-FFF2-40B4-BE49-F238E27FC236}">
                <a16:creationId xmlns:a16="http://schemas.microsoft.com/office/drawing/2014/main" id="{BC11AFBB-7C7F-4D6A-AB33-7E7E53DA0CA8}"/>
              </a:ext>
            </a:extLst>
          </p:cNvPr>
          <p:cNvGraphicFramePr>
            <a:graphicFrameLocks noChangeAspect="1"/>
          </p:cNvGraphicFramePr>
          <p:nvPr/>
        </p:nvGraphicFramePr>
        <p:xfrm>
          <a:off x="1389063" y="3500438"/>
          <a:ext cx="4667250" cy="615950"/>
        </p:xfrm>
        <a:graphic>
          <a:graphicData uri="http://schemas.openxmlformats.org/presentationml/2006/ole">
            <mc:AlternateContent xmlns:mc="http://schemas.openxmlformats.org/markup-compatibility/2006">
              <mc:Choice xmlns:v="urn:schemas-microsoft-com:vml" Requires="v">
                <p:oleObj spid="_x0000_s71726" name="公式" r:id="rId5" imgW="2108151" imgH="266831" progId="Equation.3">
                  <p:embed/>
                </p:oleObj>
              </mc:Choice>
              <mc:Fallback>
                <p:oleObj name="公式" r:id="rId5" imgW="2108151" imgH="266831"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9063" y="3500438"/>
                        <a:ext cx="4667250" cy="615950"/>
                      </a:xfrm>
                      <a:prstGeom prst="rect">
                        <a:avLst/>
                      </a:prstGeom>
                      <a:noFill/>
                      <a:ln>
                        <a:noFill/>
                      </a:ln>
                      <a:effectLst/>
                      <a:extLst>
                        <a:ext uri="{909E8E84-426E-40DD-AFC4-6F175D3DCCD1}">
                          <a14:hiddenFill xmlns:a14="http://schemas.microsoft.com/office/drawing/2010/main">
                            <a:solidFill>
                              <a:srgbClr val="0033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1684" name="Group 4">
            <a:extLst>
              <a:ext uri="{FF2B5EF4-FFF2-40B4-BE49-F238E27FC236}">
                <a16:creationId xmlns:a16="http://schemas.microsoft.com/office/drawing/2014/main" id="{2032AD2B-1AF0-4317-9ADC-87A67ADF362C}"/>
              </a:ext>
            </a:extLst>
          </p:cNvPr>
          <p:cNvGrpSpPr>
            <a:grpSpLocks/>
          </p:cNvGrpSpPr>
          <p:nvPr/>
        </p:nvGrpSpPr>
        <p:grpSpPr bwMode="auto">
          <a:xfrm>
            <a:off x="8316913" y="6446838"/>
            <a:ext cx="792162" cy="366712"/>
            <a:chOff x="5193" y="4020"/>
            <a:chExt cx="499" cy="231"/>
          </a:xfrm>
        </p:grpSpPr>
        <p:pic>
          <p:nvPicPr>
            <p:cNvPr id="71723" name="Picture 5" descr="78900">
              <a:extLst>
                <a:ext uri="{FF2B5EF4-FFF2-40B4-BE49-F238E27FC236}">
                  <a16:creationId xmlns:a16="http://schemas.microsoft.com/office/drawing/2014/main" id="{856EE39E-929F-42D5-80B6-733135B741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4" name="Text Box 6">
              <a:hlinkClick r:id="" action="ppaction://hlinkshowjump?jump=nextslide"/>
              <a:extLst>
                <a:ext uri="{FF2B5EF4-FFF2-40B4-BE49-F238E27FC236}">
                  <a16:creationId xmlns:a16="http://schemas.microsoft.com/office/drawing/2014/main" id="{A0D4A8D9-5D5D-410B-8147-E02DB3849A8C}"/>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1685" name="Group 7">
            <a:extLst>
              <a:ext uri="{FF2B5EF4-FFF2-40B4-BE49-F238E27FC236}">
                <a16:creationId xmlns:a16="http://schemas.microsoft.com/office/drawing/2014/main" id="{A4A77DCE-17C5-483A-89F5-640177ADBC4C}"/>
              </a:ext>
            </a:extLst>
          </p:cNvPr>
          <p:cNvGrpSpPr>
            <a:grpSpLocks/>
          </p:cNvGrpSpPr>
          <p:nvPr/>
        </p:nvGrpSpPr>
        <p:grpSpPr bwMode="auto">
          <a:xfrm>
            <a:off x="7453313" y="6446838"/>
            <a:ext cx="792162" cy="366712"/>
            <a:chOff x="4649" y="4020"/>
            <a:chExt cx="499" cy="231"/>
          </a:xfrm>
        </p:grpSpPr>
        <p:pic>
          <p:nvPicPr>
            <p:cNvPr id="71721" name="Picture 8" descr="78900">
              <a:extLst>
                <a:ext uri="{FF2B5EF4-FFF2-40B4-BE49-F238E27FC236}">
                  <a16:creationId xmlns:a16="http://schemas.microsoft.com/office/drawing/2014/main" id="{50670108-AE3E-40B0-8EC9-FD5DEAC5A7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2" name="Text Box 9">
              <a:hlinkClick r:id="" action="ppaction://hlinkshowjump?jump=previousslide"/>
              <a:extLst>
                <a:ext uri="{FF2B5EF4-FFF2-40B4-BE49-F238E27FC236}">
                  <a16:creationId xmlns:a16="http://schemas.microsoft.com/office/drawing/2014/main" id="{4703E8B0-B9D7-4ADE-9DEC-D3481F729C6A}"/>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aphicFrame>
        <p:nvGraphicFramePr>
          <p:cNvPr id="709642" name="Object 10">
            <a:extLst>
              <a:ext uri="{FF2B5EF4-FFF2-40B4-BE49-F238E27FC236}">
                <a16:creationId xmlns:a16="http://schemas.microsoft.com/office/drawing/2014/main" id="{8C2C0099-07C9-4CD9-A001-4E011D6C01D4}"/>
              </a:ext>
            </a:extLst>
          </p:cNvPr>
          <p:cNvGraphicFramePr>
            <a:graphicFrameLocks noChangeAspect="1"/>
          </p:cNvGraphicFramePr>
          <p:nvPr/>
        </p:nvGraphicFramePr>
        <p:xfrm>
          <a:off x="1473200" y="692150"/>
          <a:ext cx="5262563" cy="1131888"/>
        </p:xfrm>
        <a:graphic>
          <a:graphicData uri="http://schemas.openxmlformats.org/presentationml/2006/ole">
            <mc:AlternateContent xmlns:mc="http://schemas.openxmlformats.org/markup-compatibility/2006">
              <mc:Choice xmlns:v="urn:schemas-microsoft-com:vml" Requires="v">
                <p:oleObj spid="_x0000_s71727" name="公式" r:id="rId8" imgW="2349623" imgH="495431" progId="Equation.3">
                  <p:embed/>
                </p:oleObj>
              </mc:Choice>
              <mc:Fallback>
                <p:oleObj name="公式" r:id="rId8" imgW="2349623" imgH="495431" progId="Equation.3">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73200" y="692150"/>
                        <a:ext cx="5262563" cy="113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1687" name="Group 11">
            <a:extLst>
              <a:ext uri="{FF2B5EF4-FFF2-40B4-BE49-F238E27FC236}">
                <a16:creationId xmlns:a16="http://schemas.microsoft.com/office/drawing/2014/main" id="{83FFA7F6-FCF4-4478-8F76-BEA9744A78AD}"/>
              </a:ext>
            </a:extLst>
          </p:cNvPr>
          <p:cNvGrpSpPr>
            <a:grpSpLocks/>
          </p:cNvGrpSpPr>
          <p:nvPr/>
        </p:nvGrpSpPr>
        <p:grpSpPr bwMode="auto">
          <a:xfrm>
            <a:off x="5003800" y="4221163"/>
            <a:ext cx="3209925" cy="1873250"/>
            <a:chOff x="2381" y="1253"/>
            <a:chExt cx="2022" cy="1180"/>
          </a:xfrm>
        </p:grpSpPr>
        <p:graphicFrame>
          <p:nvGraphicFramePr>
            <p:cNvPr id="71691" name="Object 12">
              <a:extLst>
                <a:ext uri="{FF2B5EF4-FFF2-40B4-BE49-F238E27FC236}">
                  <a16:creationId xmlns:a16="http://schemas.microsoft.com/office/drawing/2014/main" id="{CF4B89EA-D80E-428E-9CD5-18AEE93303B9}"/>
                </a:ext>
              </a:extLst>
            </p:cNvPr>
            <p:cNvGraphicFramePr>
              <a:graphicFrameLocks noChangeAspect="1"/>
            </p:cNvGraphicFramePr>
            <p:nvPr/>
          </p:nvGraphicFramePr>
          <p:xfrm>
            <a:off x="2789" y="1706"/>
            <a:ext cx="209" cy="270"/>
          </p:xfrm>
          <a:graphic>
            <a:graphicData uri="http://schemas.openxmlformats.org/presentationml/2006/ole">
              <mc:AlternateContent xmlns:mc="http://schemas.openxmlformats.org/markup-compatibility/2006">
                <mc:Choice xmlns:v="urn:schemas-microsoft-com:vml" Requires="v">
                  <p:oleObj spid="_x0000_s71728" name="公式" r:id="rId10" imgW="164927" imgH="215988" progId="Equation.3">
                    <p:embed/>
                  </p:oleObj>
                </mc:Choice>
                <mc:Fallback>
                  <p:oleObj name="公式" r:id="rId10" imgW="164927" imgH="215988" progId="Equation.3">
                    <p:embed/>
                    <p:pic>
                      <p:nvPicPr>
                        <p:cNvPr id="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89" y="1706"/>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692" name="Text Box 13">
              <a:extLst>
                <a:ext uri="{FF2B5EF4-FFF2-40B4-BE49-F238E27FC236}">
                  <a16:creationId xmlns:a16="http://schemas.microsoft.com/office/drawing/2014/main" id="{E69C977A-59B2-4446-B1AE-2310703D9EB2}"/>
                </a:ext>
              </a:extLst>
            </p:cNvPr>
            <p:cNvSpPr txBox="1">
              <a:spLocks noChangeArrowheads="1"/>
            </p:cNvSpPr>
            <p:nvPr/>
          </p:nvSpPr>
          <p:spPr bwMode="auto">
            <a:xfrm>
              <a:off x="3775" y="1771"/>
              <a:ext cx="5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a:solidFill>
                    <a:schemeClr val="bg1"/>
                  </a:solidFill>
                  <a:ea typeface="宋体" panose="02010600030101010101" pitchFamily="2" charset="-122"/>
                </a:rPr>
                <a:t>j20</a:t>
              </a:r>
              <a:r>
                <a:rPr kumimoji="1" lang="en-US" altLang="zh-CN" sz="2400">
                  <a:solidFill>
                    <a:schemeClr val="bg1"/>
                  </a:solidFill>
                  <a:latin typeface="Symbol" panose="05050102010706020507" pitchFamily="18" charset="2"/>
                  <a:ea typeface="宋体" panose="02010600030101010101" pitchFamily="2" charset="-122"/>
                </a:rPr>
                <a:t>W</a:t>
              </a:r>
              <a:endParaRPr kumimoji="1" lang="en-US" altLang="zh-CN" sz="2400">
                <a:solidFill>
                  <a:schemeClr val="bg1"/>
                </a:solidFill>
                <a:ea typeface="宋体" panose="02010600030101010101" pitchFamily="2" charset="-122"/>
              </a:endParaRPr>
            </a:p>
          </p:txBody>
        </p:sp>
        <p:sp>
          <p:nvSpPr>
            <p:cNvPr id="71693" name="Text Box 14">
              <a:extLst>
                <a:ext uri="{FF2B5EF4-FFF2-40B4-BE49-F238E27FC236}">
                  <a16:creationId xmlns:a16="http://schemas.microsoft.com/office/drawing/2014/main" id="{88CC4410-E471-430C-A421-29BBD4EEB585}"/>
                </a:ext>
              </a:extLst>
            </p:cNvPr>
            <p:cNvSpPr txBox="1">
              <a:spLocks noChangeArrowheads="1"/>
            </p:cNvSpPr>
            <p:nvPr/>
          </p:nvSpPr>
          <p:spPr bwMode="auto">
            <a:xfrm>
              <a:off x="3692" y="1363"/>
              <a:ext cx="6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a:solidFill>
                    <a:schemeClr val="bg1"/>
                  </a:solidFill>
                  <a:latin typeface="宋体" panose="02010600030101010101" pitchFamily="2" charset="-122"/>
                  <a:ea typeface="宋体" panose="02010600030101010101" pitchFamily="2" charset="-122"/>
                </a:rPr>
                <a:t>-</a:t>
              </a:r>
              <a:r>
                <a:rPr kumimoji="1" lang="en-US" altLang="zh-CN" sz="2400">
                  <a:solidFill>
                    <a:schemeClr val="bg1"/>
                  </a:solidFill>
                  <a:ea typeface="宋体" panose="02010600030101010101" pitchFamily="2" charset="-122"/>
                </a:rPr>
                <a:t>j10</a:t>
              </a:r>
              <a:r>
                <a:rPr kumimoji="1" lang="en-US" altLang="zh-CN" sz="2400">
                  <a:solidFill>
                    <a:schemeClr val="bg1"/>
                  </a:solidFill>
                  <a:latin typeface="Symbol" panose="05050102010706020507" pitchFamily="18" charset="2"/>
                  <a:ea typeface="宋体" panose="02010600030101010101" pitchFamily="2" charset="-122"/>
                </a:rPr>
                <a:t>W</a:t>
              </a:r>
              <a:endParaRPr kumimoji="1" lang="en-US" altLang="zh-CN" sz="2400">
                <a:solidFill>
                  <a:schemeClr val="bg1"/>
                </a:solidFill>
                <a:ea typeface="宋体" panose="02010600030101010101" pitchFamily="2" charset="-122"/>
              </a:endParaRPr>
            </a:p>
          </p:txBody>
        </p:sp>
        <p:graphicFrame>
          <p:nvGraphicFramePr>
            <p:cNvPr id="71694" name="Object 15">
              <a:extLst>
                <a:ext uri="{FF2B5EF4-FFF2-40B4-BE49-F238E27FC236}">
                  <a16:creationId xmlns:a16="http://schemas.microsoft.com/office/drawing/2014/main" id="{1EBDC0A3-7D84-42EA-9DEE-2CC62C873616}"/>
                </a:ext>
              </a:extLst>
            </p:cNvPr>
            <p:cNvGraphicFramePr>
              <a:graphicFrameLocks noChangeAspect="1"/>
            </p:cNvGraphicFramePr>
            <p:nvPr/>
          </p:nvGraphicFramePr>
          <p:xfrm>
            <a:off x="2880" y="2069"/>
            <a:ext cx="185" cy="328"/>
          </p:xfrm>
          <a:graphic>
            <a:graphicData uri="http://schemas.openxmlformats.org/presentationml/2006/ole">
              <mc:AlternateContent xmlns:mc="http://schemas.openxmlformats.org/markup-compatibility/2006">
                <mc:Choice xmlns:v="urn:schemas-microsoft-com:vml" Requires="v">
                  <p:oleObj spid="_x0000_s71729" name="公式" r:id="rId12" imgW="139675" imgH="253825" progId="Equation.3">
                    <p:embed/>
                  </p:oleObj>
                </mc:Choice>
                <mc:Fallback>
                  <p:oleObj name="公式" r:id="rId12" imgW="139675" imgH="253825" progId="Equation.3">
                    <p:embed/>
                    <p:pic>
                      <p:nvPicPr>
                        <p:cNvPr id="0" name="Object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80" y="2069"/>
                          <a:ext cx="185"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695" name="Object 16">
              <a:extLst>
                <a:ext uri="{FF2B5EF4-FFF2-40B4-BE49-F238E27FC236}">
                  <a16:creationId xmlns:a16="http://schemas.microsoft.com/office/drawing/2014/main" id="{C3EB729F-87AC-4B1D-A5E3-B4E5319A435F}"/>
                </a:ext>
              </a:extLst>
            </p:cNvPr>
            <p:cNvGraphicFramePr>
              <a:graphicFrameLocks noChangeAspect="1"/>
            </p:cNvGraphicFramePr>
            <p:nvPr/>
          </p:nvGraphicFramePr>
          <p:xfrm>
            <a:off x="3288" y="2024"/>
            <a:ext cx="212" cy="345"/>
          </p:xfrm>
          <a:graphic>
            <a:graphicData uri="http://schemas.openxmlformats.org/presentationml/2006/ole">
              <mc:AlternateContent xmlns:mc="http://schemas.openxmlformats.org/markup-compatibility/2006">
                <mc:Choice xmlns:v="urn:schemas-microsoft-com:vml" Requires="v">
                  <p:oleObj spid="_x0000_s71730" name="公式" r:id="rId14" imgW="152301" imgH="253825" progId="Equation.3">
                    <p:embed/>
                  </p:oleObj>
                </mc:Choice>
                <mc:Fallback>
                  <p:oleObj name="公式" r:id="rId14" imgW="152301" imgH="253825" progId="Equation.3">
                    <p:embed/>
                    <p:pic>
                      <p:nvPicPr>
                        <p:cNvPr id="0" name="Object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88" y="2024"/>
                          <a:ext cx="212" cy="3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696" name="Object 17">
              <a:extLst>
                <a:ext uri="{FF2B5EF4-FFF2-40B4-BE49-F238E27FC236}">
                  <a16:creationId xmlns:a16="http://schemas.microsoft.com/office/drawing/2014/main" id="{BF5A587B-A4FB-46FD-83DC-391EDF59A62B}"/>
                </a:ext>
              </a:extLst>
            </p:cNvPr>
            <p:cNvGraphicFramePr>
              <a:graphicFrameLocks noChangeAspect="1"/>
            </p:cNvGraphicFramePr>
            <p:nvPr/>
          </p:nvGraphicFramePr>
          <p:xfrm>
            <a:off x="3969" y="2069"/>
            <a:ext cx="212" cy="345"/>
          </p:xfrm>
          <a:graphic>
            <a:graphicData uri="http://schemas.openxmlformats.org/presentationml/2006/ole">
              <mc:AlternateContent xmlns:mc="http://schemas.openxmlformats.org/markup-compatibility/2006">
                <mc:Choice xmlns:v="urn:schemas-microsoft-com:vml" Requires="v">
                  <p:oleObj spid="_x0000_s71731" name="公式" r:id="rId16" imgW="152301" imgH="253825" progId="Equation.3">
                    <p:embed/>
                  </p:oleObj>
                </mc:Choice>
                <mc:Fallback>
                  <p:oleObj name="公式" r:id="rId16" imgW="152301" imgH="253825" progId="Equation.3">
                    <p:embed/>
                    <p:pic>
                      <p:nvPicPr>
                        <p:cNvPr id="0" name="Object 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69" y="2069"/>
                          <a:ext cx="212" cy="3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697" name="Object 18">
              <a:extLst>
                <a:ext uri="{FF2B5EF4-FFF2-40B4-BE49-F238E27FC236}">
                  <a16:creationId xmlns:a16="http://schemas.microsoft.com/office/drawing/2014/main" id="{C014F803-ADCD-4FD5-8D49-E7B7AA48CBDC}"/>
                </a:ext>
              </a:extLst>
            </p:cNvPr>
            <p:cNvGraphicFramePr>
              <a:graphicFrameLocks noChangeAspect="1"/>
            </p:cNvGraphicFramePr>
            <p:nvPr/>
          </p:nvGraphicFramePr>
          <p:xfrm>
            <a:off x="2880" y="1389"/>
            <a:ext cx="163" cy="280"/>
          </p:xfrm>
          <a:graphic>
            <a:graphicData uri="http://schemas.openxmlformats.org/presentationml/2006/ole">
              <mc:AlternateContent xmlns:mc="http://schemas.openxmlformats.org/markup-compatibility/2006">
                <mc:Choice xmlns:v="urn:schemas-microsoft-com:vml" Requires="v">
                  <p:oleObj spid="_x0000_s71732" name="公式" r:id="rId18" imgW="114423" imgH="203375" progId="Equation.3">
                    <p:embed/>
                  </p:oleObj>
                </mc:Choice>
                <mc:Fallback>
                  <p:oleObj name="公式" r:id="rId18" imgW="114423" imgH="203375" progId="Equation.3">
                    <p:embed/>
                    <p:pic>
                      <p:nvPicPr>
                        <p:cNvPr id="0" name="Object 1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880" y="1389"/>
                          <a:ext cx="163" cy="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698" name="Line 19">
              <a:extLst>
                <a:ext uri="{FF2B5EF4-FFF2-40B4-BE49-F238E27FC236}">
                  <a16:creationId xmlns:a16="http://schemas.microsoft.com/office/drawing/2014/main" id="{DF05F862-084D-4496-BCBB-B2527A6258F3}"/>
                </a:ext>
              </a:extLst>
            </p:cNvPr>
            <p:cNvSpPr>
              <a:spLocks noChangeShapeType="1"/>
            </p:cNvSpPr>
            <p:nvPr/>
          </p:nvSpPr>
          <p:spPr bwMode="auto">
            <a:xfrm>
              <a:off x="3107" y="2115"/>
              <a:ext cx="0" cy="227"/>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1699" name="Line 20">
              <a:extLst>
                <a:ext uri="{FF2B5EF4-FFF2-40B4-BE49-F238E27FC236}">
                  <a16:creationId xmlns:a16="http://schemas.microsoft.com/office/drawing/2014/main" id="{A6DAB383-C1B4-450A-A320-0A33F7CB6144}"/>
                </a:ext>
              </a:extLst>
            </p:cNvPr>
            <p:cNvSpPr>
              <a:spLocks noChangeShapeType="1"/>
            </p:cNvSpPr>
            <p:nvPr/>
          </p:nvSpPr>
          <p:spPr bwMode="auto">
            <a:xfrm>
              <a:off x="3560" y="2115"/>
              <a:ext cx="0" cy="272"/>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1700" name="Line 21">
              <a:extLst>
                <a:ext uri="{FF2B5EF4-FFF2-40B4-BE49-F238E27FC236}">
                  <a16:creationId xmlns:a16="http://schemas.microsoft.com/office/drawing/2014/main" id="{FB068D41-8813-4F84-9CB3-D63A892383EA}"/>
                </a:ext>
              </a:extLst>
            </p:cNvPr>
            <p:cNvSpPr>
              <a:spLocks noChangeShapeType="1"/>
            </p:cNvSpPr>
            <p:nvPr/>
          </p:nvSpPr>
          <p:spPr bwMode="auto">
            <a:xfrm>
              <a:off x="4241" y="2069"/>
              <a:ext cx="0" cy="272"/>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1701" name="Oval 22">
              <a:extLst>
                <a:ext uri="{FF2B5EF4-FFF2-40B4-BE49-F238E27FC236}">
                  <a16:creationId xmlns:a16="http://schemas.microsoft.com/office/drawing/2014/main" id="{241306D9-E165-48F5-968A-C7F4D4B32FD2}"/>
                </a:ext>
              </a:extLst>
            </p:cNvPr>
            <p:cNvSpPr>
              <a:spLocks noChangeArrowheads="1"/>
            </p:cNvSpPr>
            <p:nvPr/>
          </p:nvSpPr>
          <p:spPr bwMode="auto">
            <a:xfrm>
              <a:off x="2381" y="166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1702" name="Text Box 23">
              <a:extLst>
                <a:ext uri="{FF2B5EF4-FFF2-40B4-BE49-F238E27FC236}">
                  <a16:creationId xmlns:a16="http://schemas.microsoft.com/office/drawing/2014/main" id="{345D615C-C97C-4335-B741-6BF34B69B681}"/>
                </a:ext>
              </a:extLst>
            </p:cNvPr>
            <p:cNvSpPr txBox="1">
              <a:spLocks noChangeArrowheads="1"/>
            </p:cNvSpPr>
            <p:nvPr/>
          </p:nvSpPr>
          <p:spPr bwMode="auto">
            <a:xfrm>
              <a:off x="2663" y="1499"/>
              <a:ext cx="2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400">
                  <a:solidFill>
                    <a:schemeClr val="bg1"/>
                  </a:solidFill>
                  <a:ea typeface="宋体" panose="02010600030101010101" pitchFamily="2" charset="-122"/>
                  <a:sym typeface="Symbol" panose="05050102010706020507" pitchFamily="18" charset="2"/>
                </a:rPr>
                <a:t>+</a:t>
              </a:r>
            </a:p>
          </p:txBody>
        </p:sp>
        <p:sp>
          <p:nvSpPr>
            <p:cNvPr id="71703" name="Text Box 24">
              <a:extLst>
                <a:ext uri="{FF2B5EF4-FFF2-40B4-BE49-F238E27FC236}">
                  <a16:creationId xmlns:a16="http://schemas.microsoft.com/office/drawing/2014/main" id="{E422D821-73B3-4125-B585-DF44973889AF}"/>
                </a:ext>
              </a:extLst>
            </p:cNvPr>
            <p:cNvSpPr txBox="1">
              <a:spLocks noChangeArrowheads="1"/>
            </p:cNvSpPr>
            <p:nvPr/>
          </p:nvSpPr>
          <p:spPr bwMode="auto">
            <a:xfrm>
              <a:off x="2608" y="1816"/>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400">
                  <a:solidFill>
                    <a:schemeClr val="bg1"/>
                  </a:solidFill>
                  <a:ea typeface="宋体" panose="02010600030101010101" pitchFamily="2" charset="-122"/>
                  <a:sym typeface="Symbol" panose="05050102010706020507" pitchFamily="18" charset="2"/>
                </a:rPr>
                <a:t>_</a:t>
              </a:r>
            </a:p>
          </p:txBody>
        </p:sp>
        <p:sp>
          <p:nvSpPr>
            <p:cNvPr id="71704" name="Line 25">
              <a:extLst>
                <a:ext uri="{FF2B5EF4-FFF2-40B4-BE49-F238E27FC236}">
                  <a16:creationId xmlns:a16="http://schemas.microsoft.com/office/drawing/2014/main" id="{77986F9E-8686-4E1A-B515-5FDD2573EE2E}"/>
                </a:ext>
              </a:extLst>
            </p:cNvPr>
            <p:cNvSpPr>
              <a:spLocks noChangeShapeType="1"/>
            </p:cNvSpPr>
            <p:nvPr/>
          </p:nvSpPr>
          <p:spPr bwMode="auto">
            <a:xfrm flipV="1">
              <a:off x="4163" y="1702"/>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05" name="Line 26">
              <a:extLst>
                <a:ext uri="{FF2B5EF4-FFF2-40B4-BE49-F238E27FC236}">
                  <a16:creationId xmlns:a16="http://schemas.microsoft.com/office/drawing/2014/main" id="{0F69DD3E-0633-42AB-A925-D0F269E86340}"/>
                </a:ext>
              </a:extLst>
            </p:cNvPr>
            <p:cNvSpPr>
              <a:spLocks noChangeShapeType="1"/>
            </p:cNvSpPr>
            <p:nvPr/>
          </p:nvSpPr>
          <p:spPr bwMode="auto">
            <a:xfrm>
              <a:off x="4163" y="1797"/>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06" name="Line 27">
              <a:extLst>
                <a:ext uri="{FF2B5EF4-FFF2-40B4-BE49-F238E27FC236}">
                  <a16:creationId xmlns:a16="http://schemas.microsoft.com/office/drawing/2014/main" id="{9F391C21-B60B-4446-B44F-1BDC57379D2A}"/>
                </a:ext>
              </a:extLst>
            </p:cNvPr>
            <p:cNvSpPr>
              <a:spLocks noChangeShapeType="1"/>
            </p:cNvSpPr>
            <p:nvPr/>
          </p:nvSpPr>
          <p:spPr bwMode="auto">
            <a:xfrm>
              <a:off x="2571" y="1253"/>
              <a:ext cx="176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707" name="Line 28">
              <a:extLst>
                <a:ext uri="{FF2B5EF4-FFF2-40B4-BE49-F238E27FC236}">
                  <a16:creationId xmlns:a16="http://schemas.microsoft.com/office/drawing/2014/main" id="{CF5A3236-BBD8-468C-8367-2A60EF42D384}"/>
                </a:ext>
              </a:extLst>
            </p:cNvPr>
            <p:cNvSpPr>
              <a:spLocks noChangeShapeType="1"/>
            </p:cNvSpPr>
            <p:nvPr/>
          </p:nvSpPr>
          <p:spPr bwMode="auto">
            <a:xfrm>
              <a:off x="2563" y="2433"/>
              <a:ext cx="176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708" name="Line 29">
              <a:extLst>
                <a:ext uri="{FF2B5EF4-FFF2-40B4-BE49-F238E27FC236}">
                  <a16:creationId xmlns:a16="http://schemas.microsoft.com/office/drawing/2014/main" id="{99BD46F6-C913-4E69-976A-9162F1EDF6C6}"/>
                </a:ext>
              </a:extLst>
            </p:cNvPr>
            <p:cNvSpPr>
              <a:spLocks noChangeShapeType="1"/>
            </p:cNvSpPr>
            <p:nvPr/>
          </p:nvSpPr>
          <p:spPr bwMode="auto">
            <a:xfrm>
              <a:off x="2563" y="1253"/>
              <a:ext cx="8" cy="116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709" name="Text Box 30">
              <a:extLst>
                <a:ext uri="{FF2B5EF4-FFF2-40B4-BE49-F238E27FC236}">
                  <a16:creationId xmlns:a16="http://schemas.microsoft.com/office/drawing/2014/main" id="{499848E2-A7E9-42B7-9679-9EECF108C7C5}"/>
                </a:ext>
              </a:extLst>
            </p:cNvPr>
            <p:cNvSpPr txBox="1">
              <a:spLocks noChangeArrowheads="1"/>
            </p:cNvSpPr>
            <p:nvPr/>
          </p:nvSpPr>
          <p:spPr bwMode="auto">
            <a:xfrm>
              <a:off x="3180" y="1544"/>
              <a:ext cx="4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a:solidFill>
                    <a:schemeClr val="bg1"/>
                  </a:solidFill>
                  <a:ea typeface="宋体" panose="02010600030101010101" pitchFamily="2" charset="-122"/>
                </a:rPr>
                <a:t>15</a:t>
              </a:r>
              <a:r>
                <a:rPr kumimoji="1" lang="en-US" altLang="zh-CN" sz="2400">
                  <a:solidFill>
                    <a:schemeClr val="bg1"/>
                  </a:solidFill>
                  <a:latin typeface="Symbol" panose="05050102010706020507" pitchFamily="18" charset="2"/>
                  <a:ea typeface="宋体" panose="02010600030101010101" pitchFamily="2" charset="-122"/>
                </a:rPr>
                <a:t>W</a:t>
              </a:r>
              <a:endParaRPr kumimoji="1" lang="en-US" altLang="zh-CN" sz="2400">
                <a:solidFill>
                  <a:schemeClr val="bg1"/>
                </a:solidFill>
                <a:ea typeface="宋体" panose="02010600030101010101" pitchFamily="2" charset="-122"/>
              </a:endParaRPr>
            </a:p>
          </p:txBody>
        </p:sp>
        <p:sp>
          <p:nvSpPr>
            <p:cNvPr id="71710" name="Line 31">
              <a:extLst>
                <a:ext uri="{FF2B5EF4-FFF2-40B4-BE49-F238E27FC236}">
                  <a16:creationId xmlns:a16="http://schemas.microsoft.com/office/drawing/2014/main" id="{3A6D9DEF-DD52-4446-8847-402DE5854AF3}"/>
                </a:ext>
              </a:extLst>
            </p:cNvPr>
            <p:cNvSpPr>
              <a:spLocks noChangeShapeType="1"/>
            </p:cNvSpPr>
            <p:nvPr/>
          </p:nvSpPr>
          <p:spPr bwMode="auto">
            <a:xfrm>
              <a:off x="2770" y="1344"/>
              <a:ext cx="240"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711" name="Line 32">
              <a:extLst>
                <a:ext uri="{FF2B5EF4-FFF2-40B4-BE49-F238E27FC236}">
                  <a16:creationId xmlns:a16="http://schemas.microsoft.com/office/drawing/2014/main" id="{31766AA9-2101-4C21-9710-3874BFE2B772}"/>
                </a:ext>
              </a:extLst>
            </p:cNvPr>
            <p:cNvSpPr>
              <a:spLocks noChangeShapeType="1"/>
            </p:cNvSpPr>
            <p:nvPr/>
          </p:nvSpPr>
          <p:spPr bwMode="auto">
            <a:xfrm>
              <a:off x="3179" y="1253"/>
              <a:ext cx="0" cy="1180"/>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1712" name="Line 33">
              <a:extLst>
                <a:ext uri="{FF2B5EF4-FFF2-40B4-BE49-F238E27FC236}">
                  <a16:creationId xmlns:a16="http://schemas.microsoft.com/office/drawing/2014/main" id="{71A22550-7BD4-4B0E-A3B6-F4A15F8B2EA3}"/>
                </a:ext>
              </a:extLst>
            </p:cNvPr>
            <p:cNvSpPr>
              <a:spLocks noChangeShapeType="1"/>
            </p:cNvSpPr>
            <p:nvPr/>
          </p:nvSpPr>
          <p:spPr bwMode="auto">
            <a:xfrm flipH="1">
              <a:off x="3651" y="1253"/>
              <a:ext cx="14" cy="363"/>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71713" name="Line 34">
              <a:extLst>
                <a:ext uri="{FF2B5EF4-FFF2-40B4-BE49-F238E27FC236}">
                  <a16:creationId xmlns:a16="http://schemas.microsoft.com/office/drawing/2014/main" id="{A513E3B2-6375-4BFC-81CF-518C996B333F}"/>
                </a:ext>
              </a:extLst>
            </p:cNvPr>
            <p:cNvSpPr>
              <a:spLocks noChangeShapeType="1"/>
            </p:cNvSpPr>
            <p:nvPr/>
          </p:nvSpPr>
          <p:spPr bwMode="auto">
            <a:xfrm>
              <a:off x="3665" y="2024"/>
              <a:ext cx="0" cy="409"/>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1714" name="Line 35">
              <a:extLst>
                <a:ext uri="{FF2B5EF4-FFF2-40B4-BE49-F238E27FC236}">
                  <a16:creationId xmlns:a16="http://schemas.microsoft.com/office/drawing/2014/main" id="{E3D60CDF-8C09-429B-B9FA-88F2F8B20912}"/>
                </a:ext>
              </a:extLst>
            </p:cNvPr>
            <p:cNvSpPr>
              <a:spLocks noChangeShapeType="1"/>
            </p:cNvSpPr>
            <p:nvPr/>
          </p:nvSpPr>
          <p:spPr bwMode="auto">
            <a:xfrm>
              <a:off x="4313" y="1253"/>
              <a:ext cx="0" cy="454"/>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15" name="Line 36">
              <a:extLst>
                <a:ext uri="{FF2B5EF4-FFF2-40B4-BE49-F238E27FC236}">
                  <a16:creationId xmlns:a16="http://schemas.microsoft.com/office/drawing/2014/main" id="{B5F2410F-7091-4052-9988-952067A4010C}"/>
                </a:ext>
              </a:extLst>
            </p:cNvPr>
            <p:cNvSpPr>
              <a:spLocks noChangeShapeType="1"/>
            </p:cNvSpPr>
            <p:nvPr/>
          </p:nvSpPr>
          <p:spPr bwMode="auto">
            <a:xfrm>
              <a:off x="4313" y="1798"/>
              <a:ext cx="0" cy="63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16" name="Rectangle 37">
              <a:extLst>
                <a:ext uri="{FF2B5EF4-FFF2-40B4-BE49-F238E27FC236}">
                  <a16:creationId xmlns:a16="http://schemas.microsoft.com/office/drawing/2014/main" id="{562A46A0-F2FA-423E-B3EE-3CF4B5C8AEEB}"/>
                </a:ext>
              </a:extLst>
            </p:cNvPr>
            <p:cNvSpPr>
              <a:spLocks noChangeArrowheads="1"/>
            </p:cNvSpPr>
            <p:nvPr/>
          </p:nvSpPr>
          <p:spPr bwMode="auto">
            <a:xfrm>
              <a:off x="3107" y="166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1717" name="Group 38">
              <a:extLst>
                <a:ext uri="{FF2B5EF4-FFF2-40B4-BE49-F238E27FC236}">
                  <a16:creationId xmlns:a16="http://schemas.microsoft.com/office/drawing/2014/main" id="{7D9CD1BE-6BD7-4C2B-8FDF-008AAE162103}"/>
                </a:ext>
              </a:extLst>
            </p:cNvPr>
            <p:cNvGrpSpPr>
              <a:grpSpLocks/>
            </p:cNvGrpSpPr>
            <p:nvPr/>
          </p:nvGrpSpPr>
          <p:grpSpPr bwMode="auto">
            <a:xfrm rot="5400000">
              <a:off x="3197" y="1526"/>
              <a:ext cx="499" cy="590"/>
              <a:chOff x="476" y="663"/>
              <a:chExt cx="771" cy="862"/>
            </a:xfrm>
          </p:grpSpPr>
          <p:sp>
            <p:nvSpPr>
              <p:cNvPr id="71718" name="AutoShape 39">
                <a:extLst>
                  <a:ext uri="{FF2B5EF4-FFF2-40B4-BE49-F238E27FC236}">
                    <a16:creationId xmlns:a16="http://schemas.microsoft.com/office/drawing/2014/main" id="{246EE477-6C43-4789-956B-1FDDA58A1B25}"/>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1719" name="AutoShape 40">
                <a:extLst>
                  <a:ext uri="{FF2B5EF4-FFF2-40B4-BE49-F238E27FC236}">
                    <a16:creationId xmlns:a16="http://schemas.microsoft.com/office/drawing/2014/main" id="{8D191AF5-CE35-44A8-BD2B-6632826B9E5C}"/>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1720" name="AutoShape 41">
                <a:extLst>
                  <a:ext uri="{FF2B5EF4-FFF2-40B4-BE49-F238E27FC236}">
                    <a16:creationId xmlns:a16="http://schemas.microsoft.com/office/drawing/2014/main" id="{4E7320E5-4164-4CCA-B225-A84C305D09C1}"/>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71688" name="Group 42">
            <a:extLst>
              <a:ext uri="{FF2B5EF4-FFF2-40B4-BE49-F238E27FC236}">
                <a16:creationId xmlns:a16="http://schemas.microsoft.com/office/drawing/2014/main" id="{CEDC50FA-0CA8-48CB-BF52-1E6C5735B8A0}"/>
              </a:ext>
            </a:extLst>
          </p:cNvPr>
          <p:cNvGrpSpPr>
            <a:grpSpLocks/>
          </p:cNvGrpSpPr>
          <p:nvPr/>
        </p:nvGrpSpPr>
        <p:grpSpPr bwMode="auto">
          <a:xfrm>
            <a:off x="6588125" y="6446838"/>
            <a:ext cx="792163" cy="366712"/>
            <a:chOff x="4649" y="4020"/>
            <a:chExt cx="499" cy="231"/>
          </a:xfrm>
        </p:grpSpPr>
        <p:pic>
          <p:nvPicPr>
            <p:cNvPr id="71689" name="Picture 43" descr="78900">
              <a:extLst>
                <a:ext uri="{FF2B5EF4-FFF2-40B4-BE49-F238E27FC236}">
                  <a16:creationId xmlns:a16="http://schemas.microsoft.com/office/drawing/2014/main" id="{72A1CBE6-0E29-4999-805F-AF4D083CEE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0" name="Text Box 44">
              <a:hlinkClick r:id="" action="ppaction://hlinkshowjump?jump=firstslide"/>
              <a:extLst>
                <a:ext uri="{FF2B5EF4-FFF2-40B4-BE49-F238E27FC236}">
                  <a16:creationId xmlns:a16="http://schemas.microsoft.com/office/drawing/2014/main" id="{746D2ECA-3645-407A-ACE7-148263E24EB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09642"/>
                                        </p:tgtEl>
                                        <p:attrNameLst>
                                          <p:attrName>style.visibility</p:attrName>
                                        </p:attrNameLst>
                                      </p:cBhvr>
                                      <p:to>
                                        <p:strVal val="visible"/>
                                      </p:to>
                                    </p:set>
                                    <p:animEffect transition="in" filter="wipe(left)">
                                      <p:cBhvr>
                                        <p:cTn id="7" dur="2000"/>
                                        <p:tgtEl>
                                          <p:spTgt spid="7096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709634"/>
                                        </p:tgtEl>
                                        <p:attrNameLst>
                                          <p:attrName>style.visibility</p:attrName>
                                        </p:attrNameLst>
                                      </p:cBhvr>
                                      <p:to>
                                        <p:strVal val="visible"/>
                                      </p:to>
                                    </p:set>
                                    <p:animEffect transition="in" filter="wipe(up)">
                                      <p:cBhvr>
                                        <p:cTn id="12" dur="2000"/>
                                        <p:tgtEl>
                                          <p:spTgt spid="7096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09635"/>
                                        </p:tgtEl>
                                        <p:attrNameLst>
                                          <p:attrName>style.visibility</p:attrName>
                                        </p:attrNameLst>
                                      </p:cBhvr>
                                      <p:to>
                                        <p:strVal val="visible"/>
                                      </p:to>
                                    </p:set>
                                    <p:animEffect transition="in" filter="wipe(left)">
                                      <p:cBhvr>
                                        <p:cTn id="17" dur="1000"/>
                                        <p:tgtEl>
                                          <p:spTgt spid="709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8" name="Text Box 2">
            <a:extLst>
              <a:ext uri="{FF2B5EF4-FFF2-40B4-BE49-F238E27FC236}">
                <a16:creationId xmlns:a16="http://schemas.microsoft.com/office/drawing/2014/main" id="{7AB011F2-5F10-46B7-9F76-632DA8C009D8}"/>
              </a:ext>
            </a:extLst>
          </p:cNvPr>
          <p:cNvSpPr txBox="1">
            <a:spLocks noChangeArrowheads="1"/>
          </p:cNvSpPr>
          <p:nvPr/>
        </p:nvSpPr>
        <p:spPr bwMode="auto">
          <a:xfrm>
            <a:off x="323850" y="401638"/>
            <a:ext cx="5921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a:solidFill>
                <a:schemeClr val="bg1"/>
              </a:solidFill>
              <a:ea typeface="宋体" panose="02010600030101010101" pitchFamily="2" charset="-122"/>
            </a:endParaRPr>
          </a:p>
        </p:txBody>
      </p:sp>
      <p:sp>
        <p:nvSpPr>
          <p:cNvPr id="715779" name="Text Box 3">
            <a:extLst>
              <a:ext uri="{FF2B5EF4-FFF2-40B4-BE49-F238E27FC236}">
                <a16:creationId xmlns:a16="http://schemas.microsoft.com/office/drawing/2014/main" id="{2B4452DB-F73C-4012-9AC4-A6C438F762EC}"/>
              </a:ext>
            </a:extLst>
          </p:cNvPr>
          <p:cNvSpPr txBox="1">
            <a:spLocks noChangeArrowheads="1"/>
          </p:cNvSpPr>
          <p:nvPr/>
        </p:nvSpPr>
        <p:spPr bwMode="auto">
          <a:xfrm>
            <a:off x="1258888" y="4365625"/>
            <a:ext cx="43926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画出电路的相量模型</a:t>
            </a:r>
          </a:p>
        </p:txBody>
      </p:sp>
      <p:sp>
        <p:nvSpPr>
          <p:cNvPr id="715780" name="AutoShape 4">
            <a:extLst>
              <a:ext uri="{FF2B5EF4-FFF2-40B4-BE49-F238E27FC236}">
                <a16:creationId xmlns:a16="http://schemas.microsoft.com/office/drawing/2014/main" id="{0B59645E-510C-4B9E-9229-737CB624B1FE}"/>
              </a:ext>
            </a:extLst>
          </p:cNvPr>
          <p:cNvSpPr>
            <a:spLocks noChangeArrowheads="1"/>
          </p:cNvSpPr>
          <p:nvPr/>
        </p:nvSpPr>
        <p:spPr bwMode="auto">
          <a:xfrm>
            <a:off x="4140200" y="2708275"/>
            <a:ext cx="669925" cy="144463"/>
          </a:xfrm>
          <a:prstGeom prst="rightArrow">
            <a:avLst>
              <a:gd name="adj1" fmla="val 50000"/>
              <a:gd name="adj2" fmla="val 115934"/>
            </a:avLst>
          </a:prstGeom>
          <a:solidFill>
            <a:srgbClr val="0066FF"/>
          </a:solidFill>
          <a:ln w="25400">
            <a:solidFill>
              <a:srgbClr val="0066FF"/>
            </a:solidFill>
            <a:miter lim="800000"/>
            <a:headEnd/>
            <a:tailEnd type="none" w="sm" len="me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715781" name="Object 5">
            <a:extLst>
              <a:ext uri="{FF2B5EF4-FFF2-40B4-BE49-F238E27FC236}">
                <a16:creationId xmlns:a16="http://schemas.microsoft.com/office/drawing/2014/main" id="{5E69E741-A9EF-4F1B-A419-D39DB0E02444}"/>
              </a:ext>
            </a:extLst>
          </p:cNvPr>
          <p:cNvGraphicFramePr>
            <a:graphicFrameLocks noChangeAspect="1"/>
          </p:cNvGraphicFramePr>
          <p:nvPr/>
        </p:nvGraphicFramePr>
        <p:xfrm>
          <a:off x="611188" y="5013325"/>
          <a:ext cx="8253412" cy="1255713"/>
        </p:xfrm>
        <a:graphic>
          <a:graphicData uri="http://schemas.openxmlformats.org/presentationml/2006/ole">
            <mc:AlternateContent xmlns:mc="http://schemas.openxmlformats.org/markup-compatibility/2006">
              <mc:Choice xmlns:v="urn:schemas-microsoft-com:vml" Requires="v">
                <p:oleObj spid="_x0000_s72802" name="公式" r:id="rId3" imgW="4241948" imgH="634956" progId="Equation.3">
                  <p:embed/>
                </p:oleObj>
              </mc:Choice>
              <mc:Fallback>
                <p:oleObj name="公式" r:id="rId3" imgW="4241948" imgH="634956"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5013325"/>
                        <a:ext cx="8253412" cy="1255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6">
            <a:extLst>
              <a:ext uri="{FF2B5EF4-FFF2-40B4-BE49-F238E27FC236}">
                <a16:creationId xmlns:a16="http://schemas.microsoft.com/office/drawing/2014/main" id="{1F40FBBF-7743-48B3-80A5-9D00F2D03409}"/>
              </a:ext>
            </a:extLst>
          </p:cNvPr>
          <p:cNvGrpSpPr>
            <a:grpSpLocks/>
          </p:cNvGrpSpPr>
          <p:nvPr/>
        </p:nvGrpSpPr>
        <p:grpSpPr bwMode="auto">
          <a:xfrm>
            <a:off x="1116013" y="476250"/>
            <a:ext cx="7604125" cy="1023938"/>
            <a:chOff x="703" y="164"/>
            <a:chExt cx="4790" cy="645"/>
          </a:xfrm>
        </p:grpSpPr>
        <p:graphicFrame>
          <p:nvGraphicFramePr>
            <p:cNvPr id="72799" name="Object 7">
              <a:extLst>
                <a:ext uri="{FF2B5EF4-FFF2-40B4-BE49-F238E27FC236}">
                  <a16:creationId xmlns:a16="http://schemas.microsoft.com/office/drawing/2014/main" id="{8B97FE40-4C04-4618-A204-59C6673E4135}"/>
                </a:ext>
              </a:extLst>
            </p:cNvPr>
            <p:cNvGraphicFramePr>
              <a:graphicFrameLocks noChangeAspect="1"/>
            </p:cNvGraphicFramePr>
            <p:nvPr/>
          </p:nvGraphicFramePr>
          <p:xfrm>
            <a:off x="1269" y="164"/>
            <a:ext cx="4224" cy="635"/>
          </p:xfrm>
          <a:graphic>
            <a:graphicData uri="http://schemas.openxmlformats.org/presentationml/2006/ole">
              <mc:AlternateContent xmlns:mc="http://schemas.openxmlformats.org/markup-compatibility/2006">
                <mc:Choice xmlns:v="urn:schemas-microsoft-com:vml" Requires="v">
                  <p:oleObj spid="_x0000_s72803" name="公式" r:id="rId5" imgW="3441774" imgH="508044" progId="Equation.3">
                    <p:embed/>
                  </p:oleObj>
                </mc:Choice>
                <mc:Fallback>
                  <p:oleObj name="公式" r:id="rId5" imgW="3441774" imgH="508044"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9" y="164"/>
                          <a:ext cx="4224" cy="6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800" name="Text Box 8">
              <a:extLst>
                <a:ext uri="{FF2B5EF4-FFF2-40B4-BE49-F238E27FC236}">
                  <a16:creationId xmlns:a16="http://schemas.microsoft.com/office/drawing/2014/main" id="{63E1DBBD-595D-47FE-AAC5-098E70D01C45}"/>
                </a:ext>
              </a:extLst>
            </p:cNvPr>
            <p:cNvSpPr txBox="1">
              <a:spLocks noChangeArrowheads="1"/>
            </p:cNvSpPr>
            <p:nvPr/>
          </p:nvSpPr>
          <p:spPr bwMode="auto">
            <a:xfrm>
              <a:off x="3606" y="482"/>
              <a:ext cx="18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求</a:t>
              </a:r>
              <a:r>
                <a:rPr kumimoji="1" lang="en-US" altLang="zh-CN" sz="2800" b="1">
                  <a:solidFill>
                    <a:srgbClr val="FFFF00"/>
                  </a:solidFill>
                  <a:latin typeface="楷体_GB2312" panose="02010609030101010101" pitchFamily="49" charset="-122"/>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各支路电流。</a:t>
              </a:r>
            </a:p>
          </p:txBody>
        </p:sp>
        <p:sp>
          <p:nvSpPr>
            <p:cNvPr id="72801" name="Text Box 9">
              <a:extLst>
                <a:ext uri="{FF2B5EF4-FFF2-40B4-BE49-F238E27FC236}">
                  <a16:creationId xmlns:a16="http://schemas.microsoft.com/office/drawing/2014/main" id="{973CC0CD-E306-47E1-96F4-56B5D8E09C66}"/>
                </a:ext>
              </a:extLst>
            </p:cNvPr>
            <p:cNvSpPr txBox="1">
              <a:spLocks noChangeArrowheads="1"/>
            </p:cNvSpPr>
            <p:nvPr/>
          </p:nvSpPr>
          <p:spPr bwMode="auto">
            <a:xfrm>
              <a:off x="703" y="164"/>
              <a:ext cx="9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已知：</a:t>
              </a:r>
            </a:p>
          </p:txBody>
        </p:sp>
      </p:grpSp>
      <p:sp>
        <p:nvSpPr>
          <p:cNvPr id="715786" name="Text Box 10">
            <a:extLst>
              <a:ext uri="{FF2B5EF4-FFF2-40B4-BE49-F238E27FC236}">
                <a16:creationId xmlns:a16="http://schemas.microsoft.com/office/drawing/2014/main" id="{73EA27AF-F1C0-4CCC-B047-380C5454D996}"/>
              </a:ext>
            </a:extLst>
          </p:cNvPr>
          <p:cNvSpPr txBox="1">
            <a:spLocks noChangeArrowheads="1"/>
          </p:cNvSpPr>
          <p:nvPr/>
        </p:nvSpPr>
        <p:spPr bwMode="auto">
          <a:xfrm>
            <a:off x="468313" y="4365625"/>
            <a:ext cx="541337" cy="519113"/>
          </a:xfrm>
          <a:prstGeom prst="rect">
            <a:avLst/>
          </a:prstGeom>
          <a:solidFill>
            <a:srgbClr val="990033"/>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grpSp>
        <p:nvGrpSpPr>
          <p:cNvPr id="72712" name="Group 11">
            <a:extLst>
              <a:ext uri="{FF2B5EF4-FFF2-40B4-BE49-F238E27FC236}">
                <a16:creationId xmlns:a16="http://schemas.microsoft.com/office/drawing/2014/main" id="{F4849DE4-4B2C-40CF-BA96-FF7B45AEEB52}"/>
              </a:ext>
            </a:extLst>
          </p:cNvPr>
          <p:cNvGrpSpPr>
            <a:grpSpLocks/>
          </p:cNvGrpSpPr>
          <p:nvPr/>
        </p:nvGrpSpPr>
        <p:grpSpPr bwMode="auto">
          <a:xfrm>
            <a:off x="8316913" y="6446838"/>
            <a:ext cx="792162" cy="366712"/>
            <a:chOff x="5193" y="4020"/>
            <a:chExt cx="499" cy="231"/>
          </a:xfrm>
        </p:grpSpPr>
        <p:pic>
          <p:nvPicPr>
            <p:cNvPr id="72797" name="Picture 12" descr="78900">
              <a:extLst>
                <a:ext uri="{FF2B5EF4-FFF2-40B4-BE49-F238E27FC236}">
                  <a16:creationId xmlns:a16="http://schemas.microsoft.com/office/drawing/2014/main" id="{5D6DF4B7-2382-4D8D-BD3B-B27BBE7B45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98" name="Text Box 13">
              <a:hlinkClick r:id="" action="ppaction://hlinkshowjump?jump=nextslide"/>
              <a:extLst>
                <a:ext uri="{FF2B5EF4-FFF2-40B4-BE49-F238E27FC236}">
                  <a16:creationId xmlns:a16="http://schemas.microsoft.com/office/drawing/2014/main" id="{F8935F30-810C-436C-A578-7D366433716D}"/>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2713" name="Group 14">
            <a:extLst>
              <a:ext uri="{FF2B5EF4-FFF2-40B4-BE49-F238E27FC236}">
                <a16:creationId xmlns:a16="http://schemas.microsoft.com/office/drawing/2014/main" id="{02624540-66B7-4091-8624-23161C795DB5}"/>
              </a:ext>
            </a:extLst>
          </p:cNvPr>
          <p:cNvGrpSpPr>
            <a:grpSpLocks/>
          </p:cNvGrpSpPr>
          <p:nvPr/>
        </p:nvGrpSpPr>
        <p:grpSpPr bwMode="auto">
          <a:xfrm>
            <a:off x="7453313" y="6446838"/>
            <a:ext cx="792162" cy="366712"/>
            <a:chOff x="4649" y="4020"/>
            <a:chExt cx="499" cy="231"/>
          </a:xfrm>
        </p:grpSpPr>
        <p:pic>
          <p:nvPicPr>
            <p:cNvPr id="72795" name="Picture 15" descr="78900">
              <a:extLst>
                <a:ext uri="{FF2B5EF4-FFF2-40B4-BE49-F238E27FC236}">
                  <a16:creationId xmlns:a16="http://schemas.microsoft.com/office/drawing/2014/main" id="{5D0DC5F5-10E2-4678-95B2-82F4760071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96" name="Text Box 16">
              <a:hlinkClick r:id="" action="ppaction://hlinkshowjump?jump=previousslide"/>
              <a:extLst>
                <a:ext uri="{FF2B5EF4-FFF2-40B4-BE49-F238E27FC236}">
                  <a16:creationId xmlns:a16="http://schemas.microsoft.com/office/drawing/2014/main" id="{C7B48F78-AFC8-4F14-908B-D4BEAF25279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5" name="Group 17">
            <a:extLst>
              <a:ext uri="{FF2B5EF4-FFF2-40B4-BE49-F238E27FC236}">
                <a16:creationId xmlns:a16="http://schemas.microsoft.com/office/drawing/2014/main" id="{FD4F6264-5184-4D4F-9EE4-F4F6DB13342E}"/>
              </a:ext>
            </a:extLst>
          </p:cNvPr>
          <p:cNvGrpSpPr>
            <a:grpSpLocks/>
          </p:cNvGrpSpPr>
          <p:nvPr/>
        </p:nvGrpSpPr>
        <p:grpSpPr bwMode="auto">
          <a:xfrm>
            <a:off x="468313" y="1268413"/>
            <a:ext cx="3455987" cy="2932112"/>
            <a:chOff x="249" y="1856"/>
            <a:chExt cx="2177" cy="1847"/>
          </a:xfrm>
        </p:grpSpPr>
        <p:sp>
          <p:nvSpPr>
            <p:cNvPr id="72760" name="Oval 18">
              <a:extLst>
                <a:ext uri="{FF2B5EF4-FFF2-40B4-BE49-F238E27FC236}">
                  <a16:creationId xmlns:a16="http://schemas.microsoft.com/office/drawing/2014/main" id="{3E2F7BE9-B66E-41D6-BA74-C14072F33833}"/>
                </a:ext>
              </a:extLst>
            </p:cNvPr>
            <p:cNvSpPr>
              <a:spLocks noChangeArrowheads="1"/>
            </p:cNvSpPr>
            <p:nvPr/>
          </p:nvSpPr>
          <p:spPr bwMode="auto">
            <a:xfrm>
              <a:off x="249" y="2886"/>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2761" name="Text Box 19">
              <a:extLst>
                <a:ext uri="{FF2B5EF4-FFF2-40B4-BE49-F238E27FC236}">
                  <a16:creationId xmlns:a16="http://schemas.microsoft.com/office/drawing/2014/main" id="{FA023F16-B2E6-4901-A1FB-E79AC2F54CA1}"/>
                </a:ext>
              </a:extLst>
            </p:cNvPr>
            <p:cNvSpPr txBox="1">
              <a:spLocks noChangeArrowheads="1"/>
            </p:cNvSpPr>
            <p:nvPr/>
          </p:nvSpPr>
          <p:spPr bwMode="auto">
            <a:xfrm>
              <a:off x="1973" y="2614"/>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72762" name="Text Box 20">
              <a:extLst>
                <a:ext uri="{FF2B5EF4-FFF2-40B4-BE49-F238E27FC236}">
                  <a16:creationId xmlns:a16="http://schemas.microsoft.com/office/drawing/2014/main" id="{F0372458-D859-48B4-A3A5-1A3436DC7D75}"/>
                </a:ext>
              </a:extLst>
            </p:cNvPr>
            <p:cNvSpPr txBox="1">
              <a:spLocks noChangeArrowheads="1"/>
            </p:cNvSpPr>
            <p:nvPr/>
          </p:nvSpPr>
          <p:spPr bwMode="auto">
            <a:xfrm>
              <a:off x="431" y="2568"/>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72763" name="Text Box 21">
              <a:extLst>
                <a:ext uri="{FF2B5EF4-FFF2-40B4-BE49-F238E27FC236}">
                  <a16:creationId xmlns:a16="http://schemas.microsoft.com/office/drawing/2014/main" id="{C32233E0-6556-4AF9-89E2-C6BFED2AD925}"/>
                </a:ext>
              </a:extLst>
            </p:cNvPr>
            <p:cNvSpPr txBox="1">
              <a:spLocks noChangeArrowheads="1"/>
            </p:cNvSpPr>
            <p:nvPr/>
          </p:nvSpPr>
          <p:spPr bwMode="auto">
            <a:xfrm>
              <a:off x="431" y="320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grpSp>
          <p:nvGrpSpPr>
            <p:cNvPr id="72764" name="Group 22">
              <a:extLst>
                <a:ext uri="{FF2B5EF4-FFF2-40B4-BE49-F238E27FC236}">
                  <a16:creationId xmlns:a16="http://schemas.microsoft.com/office/drawing/2014/main" id="{15A03BD6-E2A5-4728-9A80-579BF62A6052}"/>
                </a:ext>
              </a:extLst>
            </p:cNvPr>
            <p:cNvGrpSpPr>
              <a:grpSpLocks/>
            </p:cNvGrpSpPr>
            <p:nvPr/>
          </p:nvGrpSpPr>
          <p:grpSpPr bwMode="auto">
            <a:xfrm rot="-5400000">
              <a:off x="1270" y="2734"/>
              <a:ext cx="221" cy="96"/>
              <a:chOff x="3845" y="3156"/>
              <a:chExt cx="221" cy="96"/>
            </a:xfrm>
          </p:grpSpPr>
          <p:sp>
            <p:nvSpPr>
              <p:cNvPr id="72793" name="Line 23">
                <a:extLst>
                  <a:ext uri="{FF2B5EF4-FFF2-40B4-BE49-F238E27FC236}">
                    <a16:creationId xmlns:a16="http://schemas.microsoft.com/office/drawing/2014/main" id="{F396C73C-9DAD-4DBC-B238-E254F279B932}"/>
                  </a:ext>
                </a:extLst>
              </p:cNvPr>
              <p:cNvSpPr>
                <a:spLocks noChangeShapeType="1"/>
              </p:cNvSpPr>
              <p:nvPr/>
            </p:nvSpPr>
            <p:spPr bwMode="auto">
              <a:xfrm>
                <a:off x="3845" y="3156"/>
                <a:ext cx="221"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794" name="Line 24">
                <a:extLst>
                  <a:ext uri="{FF2B5EF4-FFF2-40B4-BE49-F238E27FC236}">
                    <a16:creationId xmlns:a16="http://schemas.microsoft.com/office/drawing/2014/main" id="{ACAD8CFD-927A-4033-9761-DBF89E421F32}"/>
                  </a:ext>
                </a:extLst>
              </p:cNvPr>
              <p:cNvSpPr>
                <a:spLocks noChangeShapeType="1"/>
              </p:cNvSpPr>
              <p:nvPr/>
            </p:nvSpPr>
            <p:spPr bwMode="auto">
              <a:xfrm flipV="1">
                <a:off x="3845" y="3249"/>
                <a:ext cx="221"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72765" name="Text Box 25">
              <a:extLst>
                <a:ext uri="{FF2B5EF4-FFF2-40B4-BE49-F238E27FC236}">
                  <a16:creationId xmlns:a16="http://schemas.microsoft.com/office/drawing/2014/main" id="{A9379B48-74F6-44B4-8DB5-A2AF6F560996}"/>
                </a:ext>
              </a:extLst>
            </p:cNvPr>
            <p:cNvSpPr txBox="1">
              <a:spLocks noChangeArrowheads="1"/>
            </p:cNvSpPr>
            <p:nvPr/>
          </p:nvSpPr>
          <p:spPr bwMode="auto">
            <a:xfrm>
              <a:off x="2064" y="3158"/>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L</a:t>
              </a:r>
            </a:p>
          </p:txBody>
        </p:sp>
        <p:sp>
          <p:nvSpPr>
            <p:cNvPr id="72766" name="Line 26">
              <a:extLst>
                <a:ext uri="{FF2B5EF4-FFF2-40B4-BE49-F238E27FC236}">
                  <a16:creationId xmlns:a16="http://schemas.microsoft.com/office/drawing/2014/main" id="{2E6AC63D-7AF9-40A5-8954-EFADB69691C0}"/>
                </a:ext>
              </a:extLst>
            </p:cNvPr>
            <p:cNvSpPr>
              <a:spLocks noChangeShapeType="1"/>
            </p:cNvSpPr>
            <p:nvPr/>
          </p:nvSpPr>
          <p:spPr bwMode="auto">
            <a:xfrm>
              <a:off x="842" y="2247"/>
              <a:ext cx="93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67" name="Line 27">
              <a:extLst>
                <a:ext uri="{FF2B5EF4-FFF2-40B4-BE49-F238E27FC236}">
                  <a16:creationId xmlns:a16="http://schemas.microsoft.com/office/drawing/2014/main" id="{9C92BA88-CACF-4553-A242-9D2043258C12}"/>
                </a:ext>
              </a:extLst>
            </p:cNvPr>
            <p:cNvSpPr>
              <a:spLocks noChangeShapeType="1"/>
            </p:cNvSpPr>
            <p:nvPr/>
          </p:nvSpPr>
          <p:spPr bwMode="auto">
            <a:xfrm>
              <a:off x="843" y="2247"/>
              <a:ext cx="0" cy="5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68" name="Line 28">
              <a:extLst>
                <a:ext uri="{FF2B5EF4-FFF2-40B4-BE49-F238E27FC236}">
                  <a16:creationId xmlns:a16="http://schemas.microsoft.com/office/drawing/2014/main" id="{62194B9A-ADFE-4A32-980E-C2E2C689F683}"/>
                </a:ext>
              </a:extLst>
            </p:cNvPr>
            <p:cNvSpPr>
              <a:spLocks noChangeShapeType="1"/>
            </p:cNvSpPr>
            <p:nvPr/>
          </p:nvSpPr>
          <p:spPr bwMode="auto">
            <a:xfrm>
              <a:off x="1837" y="2251"/>
              <a:ext cx="0" cy="5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69" name="Line 29">
              <a:extLst>
                <a:ext uri="{FF2B5EF4-FFF2-40B4-BE49-F238E27FC236}">
                  <a16:creationId xmlns:a16="http://schemas.microsoft.com/office/drawing/2014/main" id="{A3E0964A-5E61-4DC1-958F-D8B6399EB43B}"/>
                </a:ext>
              </a:extLst>
            </p:cNvPr>
            <p:cNvSpPr>
              <a:spLocks noChangeShapeType="1"/>
            </p:cNvSpPr>
            <p:nvPr/>
          </p:nvSpPr>
          <p:spPr bwMode="auto">
            <a:xfrm>
              <a:off x="1429" y="2795"/>
              <a:ext cx="40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70" name="Line 30">
              <a:extLst>
                <a:ext uri="{FF2B5EF4-FFF2-40B4-BE49-F238E27FC236}">
                  <a16:creationId xmlns:a16="http://schemas.microsoft.com/office/drawing/2014/main" id="{BF29B557-3962-44DC-826F-8D244091806A}"/>
                </a:ext>
              </a:extLst>
            </p:cNvPr>
            <p:cNvSpPr>
              <a:spLocks noChangeShapeType="1"/>
            </p:cNvSpPr>
            <p:nvPr/>
          </p:nvSpPr>
          <p:spPr bwMode="auto">
            <a:xfrm>
              <a:off x="901" y="2247"/>
              <a:ext cx="93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71" name="Line 31">
              <a:extLst>
                <a:ext uri="{FF2B5EF4-FFF2-40B4-BE49-F238E27FC236}">
                  <a16:creationId xmlns:a16="http://schemas.microsoft.com/office/drawing/2014/main" id="{374D9892-4713-44B5-875A-5A6AC91A9C42}"/>
                </a:ext>
              </a:extLst>
            </p:cNvPr>
            <p:cNvSpPr>
              <a:spLocks noChangeShapeType="1"/>
            </p:cNvSpPr>
            <p:nvPr/>
          </p:nvSpPr>
          <p:spPr bwMode="auto">
            <a:xfrm>
              <a:off x="435" y="2479"/>
              <a:ext cx="408" cy="0"/>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72" name="Line 32">
              <a:extLst>
                <a:ext uri="{FF2B5EF4-FFF2-40B4-BE49-F238E27FC236}">
                  <a16:creationId xmlns:a16="http://schemas.microsoft.com/office/drawing/2014/main" id="{657CD124-429F-42CB-BBC1-4FCF0506D263}"/>
                </a:ext>
              </a:extLst>
            </p:cNvPr>
            <p:cNvSpPr>
              <a:spLocks noChangeShapeType="1"/>
            </p:cNvSpPr>
            <p:nvPr/>
          </p:nvSpPr>
          <p:spPr bwMode="auto">
            <a:xfrm>
              <a:off x="1837" y="2523"/>
              <a:ext cx="499" cy="0"/>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73" name="Line 33">
              <a:extLst>
                <a:ext uri="{FF2B5EF4-FFF2-40B4-BE49-F238E27FC236}">
                  <a16:creationId xmlns:a16="http://schemas.microsoft.com/office/drawing/2014/main" id="{C5AF4023-9627-41BA-BA1C-61680C7BBD30}"/>
                </a:ext>
              </a:extLst>
            </p:cNvPr>
            <p:cNvSpPr>
              <a:spLocks noChangeShapeType="1"/>
            </p:cNvSpPr>
            <p:nvPr/>
          </p:nvSpPr>
          <p:spPr bwMode="auto">
            <a:xfrm>
              <a:off x="2324" y="3487"/>
              <a:ext cx="0" cy="18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74" name="Line 34">
              <a:extLst>
                <a:ext uri="{FF2B5EF4-FFF2-40B4-BE49-F238E27FC236}">
                  <a16:creationId xmlns:a16="http://schemas.microsoft.com/office/drawing/2014/main" id="{32E8FF71-AEFA-4268-AEDC-9F36D171E6E6}"/>
                </a:ext>
              </a:extLst>
            </p:cNvPr>
            <p:cNvSpPr>
              <a:spLocks noChangeShapeType="1"/>
            </p:cNvSpPr>
            <p:nvPr/>
          </p:nvSpPr>
          <p:spPr bwMode="auto">
            <a:xfrm flipH="1">
              <a:off x="435" y="3667"/>
              <a:ext cx="188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75" name="Line 35">
              <a:extLst>
                <a:ext uri="{FF2B5EF4-FFF2-40B4-BE49-F238E27FC236}">
                  <a16:creationId xmlns:a16="http://schemas.microsoft.com/office/drawing/2014/main" id="{69672950-76AA-4667-8345-0EC6BF38D77F}"/>
                </a:ext>
              </a:extLst>
            </p:cNvPr>
            <p:cNvSpPr>
              <a:spLocks noChangeShapeType="1"/>
            </p:cNvSpPr>
            <p:nvPr/>
          </p:nvSpPr>
          <p:spPr bwMode="auto">
            <a:xfrm>
              <a:off x="435" y="2467"/>
              <a:ext cx="0" cy="123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76" name="Text Box 36">
              <a:extLst>
                <a:ext uri="{FF2B5EF4-FFF2-40B4-BE49-F238E27FC236}">
                  <a16:creationId xmlns:a16="http://schemas.microsoft.com/office/drawing/2014/main" id="{F1414619-2E96-445F-8EBD-A06705CC6CD0}"/>
                </a:ext>
              </a:extLst>
            </p:cNvPr>
            <p:cNvSpPr txBox="1">
              <a:spLocks noChangeArrowheads="1"/>
            </p:cNvSpPr>
            <p:nvPr/>
          </p:nvSpPr>
          <p:spPr bwMode="auto">
            <a:xfrm>
              <a:off x="476" y="2151"/>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72777" name="Text Box 37">
              <a:extLst>
                <a:ext uri="{FF2B5EF4-FFF2-40B4-BE49-F238E27FC236}">
                  <a16:creationId xmlns:a16="http://schemas.microsoft.com/office/drawing/2014/main" id="{4F52ACFF-F0CB-4B78-A0CA-7764C3498A8B}"/>
                </a:ext>
              </a:extLst>
            </p:cNvPr>
            <p:cNvSpPr txBox="1">
              <a:spLocks noChangeArrowheads="1"/>
            </p:cNvSpPr>
            <p:nvPr/>
          </p:nvSpPr>
          <p:spPr bwMode="auto">
            <a:xfrm>
              <a:off x="916" y="1856"/>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72778" name="Text Box 38">
              <a:extLst>
                <a:ext uri="{FF2B5EF4-FFF2-40B4-BE49-F238E27FC236}">
                  <a16:creationId xmlns:a16="http://schemas.microsoft.com/office/drawing/2014/main" id="{4F288FCE-C2B2-4DEB-96A1-66D29E9400BE}"/>
                </a:ext>
              </a:extLst>
            </p:cNvPr>
            <p:cNvSpPr txBox="1">
              <a:spLocks noChangeArrowheads="1"/>
            </p:cNvSpPr>
            <p:nvPr/>
          </p:nvSpPr>
          <p:spPr bwMode="auto">
            <a:xfrm>
              <a:off x="884" y="2387"/>
              <a:ext cx="2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i</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72779" name="Text Box 39">
              <a:extLst>
                <a:ext uri="{FF2B5EF4-FFF2-40B4-BE49-F238E27FC236}">
                  <a16:creationId xmlns:a16="http://schemas.microsoft.com/office/drawing/2014/main" id="{0DC2C67D-3E51-4FD5-8BF2-40DA32FD4C9D}"/>
                </a:ext>
              </a:extLst>
            </p:cNvPr>
            <p:cNvSpPr txBox="1">
              <a:spLocks noChangeArrowheads="1"/>
            </p:cNvSpPr>
            <p:nvPr/>
          </p:nvSpPr>
          <p:spPr bwMode="auto">
            <a:xfrm>
              <a:off x="1251" y="1868"/>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72780" name="Text Box 40">
              <a:extLst>
                <a:ext uri="{FF2B5EF4-FFF2-40B4-BE49-F238E27FC236}">
                  <a16:creationId xmlns:a16="http://schemas.microsoft.com/office/drawing/2014/main" id="{D776DC00-D24A-4CAC-A701-303BADF8AD64}"/>
                </a:ext>
              </a:extLst>
            </p:cNvPr>
            <p:cNvSpPr txBox="1">
              <a:spLocks noChangeArrowheads="1"/>
            </p:cNvSpPr>
            <p:nvPr/>
          </p:nvSpPr>
          <p:spPr bwMode="auto">
            <a:xfrm>
              <a:off x="1474" y="2478"/>
              <a:ext cx="2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C</a:t>
              </a:r>
            </a:p>
          </p:txBody>
        </p:sp>
        <p:sp>
          <p:nvSpPr>
            <p:cNvPr id="72781" name="Text Box 41">
              <a:extLst>
                <a:ext uri="{FF2B5EF4-FFF2-40B4-BE49-F238E27FC236}">
                  <a16:creationId xmlns:a16="http://schemas.microsoft.com/office/drawing/2014/main" id="{8EDD68A8-B569-4D6B-A6D3-374D4F5429E0}"/>
                </a:ext>
              </a:extLst>
            </p:cNvPr>
            <p:cNvSpPr txBox="1">
              <a:spLocks noChangeArrowheads="1"/>
            </p:cNvSpPr>
            <p:nvPr/>
          </p:nvSpPr>
          <p:spPr bwMode="auto">
            <a:xfrm>
              <a:off x="657" y="293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u</a:t>
              </a:r>
            </a:p>
          </p:txBody>
        </p:sp>
        <p:grpSp>
          <p:nvGrpSpPr>
            <p:cNvPr id="72782" name="Group 42">
              <a:extLst>
                <a:ext uri="{FF2B5EF4-FFF2-40B4-BE49-F238E27FC236}">
                  <a16:creationId xmlns:a16="http://schemas.microsoft.com/office/drawing/2014/main" id="{2724074E-4D0A-44AD-967E-17BC6888D5B4}"/>
                </a:ext>
              </a:extLst>
            </p:cNvPr>
            <p:cNvGrpSpPr>
              <a:grpSpLocks/>
            </p:cNvGrpSpPr>
            <p:nvPr/>
          </p:nvGrpSpPr>
          <p:grpSpPr bwMode="auto">
            <a:xfrm rot="5400000">
              <a:off x="1927" y="3021"/>
              <a:ext cx="454" cy="545"/>
              <a:chOff x="476" y="663"/>
              <a:chExt cx="771" cy="862"/>
            </a:xfrm>
          </p:grpSpPr>
          <p:sp>
            <p:nvSpPr>
              <p:cNvPr id="72790" name="AutoShape 43">
                <a:extLst>
                  <a:ext uri="{FF2B5EF4-FFF2-40B4-BE49-F238E27FC236}">
                    <a16:creationId xmlns:a16="http://schemas.microsoft.com/office/drawing/2014/main" id="{749394D4-F3EB-42EF-9EE9-1E10950BC997}"/>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2791" name="AutoShape 44">
                <a:extLst>
                  <a:ext uri="{FF2B5EF4-FFF2-40B4-BE49-F238E27FC236}">
                    <a16:creationId xmlns:a16="http://schemas.microsoft.com/office/drawing/2014/main" id="{785162AE-4F92-4E25-ABC9-5415065ACA56}"/>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2792" name="AutoShape 45">
                <a:extLst>
                  <a:ext uri="{FF2B5EF4-FFF2-40B4-BE49-F238E27FC236}">
                    <a16:creationId xmlns:a16="http://schemas.microsoft.com/office/drawing/2014/main" id="{41053F31-5F16-4817-B44D-FE583C36B749}"/>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72783" name="Line 46">
              <a:extLst>
                <a:ext uri="{FF2B5EF4-FFF2-40B4-BE49-F238E27FC236}">
                  <a16:creationId xmlns:a16="http://schemas.microsoft.com/office/drawing/2014/main" id="{E9D7D0C7-0B46-477D-90AC-DA27AE8AA8FE}"/>
                </a:ext>
              </a:extLst>
            </p:cNvPr>
            <p:cNvSpPr>
              <a:spLocks noChangeShapeType="1"/>
            </p:cNvSpPr>
            <p:nvPr/>
          </p:nvSpPr>
          <p:spPr bwMode="auto">
            <a:xfrm>
              <a:off x="2336" y="2524"/>
              <a:ext cx="0" cy="58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784" name="Rectangle 47">
              <a:extLst>
                <a:ext uri="{FF2B5EF4-FFF2-40B4-BE49-F238E27FC236}">
                  <a16:creationId xmlns:a16="http://schemas.microsoft.com/office/drawing/2014/main" id="{7D3794F1-5183-4143-8012-FD8C5BF554C8}"/>
                </a:ext>
              </a:extLst>
            </p:cNvPr>
            <p:cNvSpPr>
              <a:spLocks noChangeArrowheads="1"/>
            </p:cNvSpPr>
            <p:nvPr/>
          </p:nvSpPr>
          <p:spPr bwMode="auto">
            <a:xfrm>
              <a:off x="2290" y="261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2785" name="Rectangle 48">
              <a:extLst>
                <a:ext uri="{FF2B5EF4-FFF2-40B4-BE49-F238E27FC236}">
                  <a16:creationId xmlns:a16="http://schemas.microsoft.com/office/drawing/2014/main" id="{5D6A8BE8-54D9-4D71-B5CC-046A2038F421}"/>
                </a:ext>
              </a:extLst>
            </p:cNvPr>
            <p:cNvSpPr>
              <a:spLocks noChangeArrowheads="1"/>
            </p:cNvSpPr>
            <p:nvPr/>
          </p:nvSpPr>
          <p:spPr bwMode="auto">
            <a:xfrm>
              <a:off x="1202" y="2205"/>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2786" name="Line 49">
              <a:extLst>
                <a:ext uri="{FF2B5EF4-FFF2-40B4-BE49-F238E27FC236}">
                  <a16:creationId xmlns:a16="http://schemas.microsoft.com/office/drawing/2014/main" id="{985B1DC0-35B1-4610-824F-AEADC0CB18AE}"/>
                </a:ext>
              </a:extLst>
            </p:cNvPr>
            <p:cNvSpPr>
              <a:spLocks noChangeShapeType="1"/>
            </p:cNvSpPr>
            <p:nvPr/>
          </p:nvSpPr>
          <p:spPr bwMode="auto">
            <a:xfrm>
              <a:off x="884" y="2750"/>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87" name="Line 50">
              <a:extLst>
                <a:ext uri="{FF2B5EF4-FFF2-40B4-BE49-F238E27FC236}">
                  <a16:creationId xmlns:a16="http://schemas.microsoft.com/office/drawing/2014/main" id="{66F6E741-C649-44F4-B832-A37851EF62D1}"/>
                </a:ext>
              </a:extLst>
            </p:cNvPr>
            <p:cNvSpPr>
              <a:spLocks noChangeShapeType="1"/>
            </p:cNvSpPr>
            <p:nvPr/>
          </p:nvSpPr>
          <p:spPr bwMode="auto">
            <a:xfrm>
              <a:off x="476" y="2523"/>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88" name="Line 51">
              <a:extLst>
                <a:ext uri="{FF2B5EF4-FFF2-40B4-BE49-F238E27FC236}">
                  <a16:creationId xmlns:a16="http://schemas.microsoft.com/office/drawing/2014/main" id="{4C6DA9DF-13F9-4834-AEAD-09C3D42E0DB8}"/>
                </a:ext>
              </a:extLst>
            </p:cNvPr>
            <p:cNvSpPr>
              <a:spLocks noChangeShapeType="1"/>
            </p:cNvSpPr>
            <p:nvPr/>
          </p:nvSpPr>
          <p:spPr bwMode="auto">
            <a:xfrm>
              <a:off x="884" y="2296"/>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89" name="Line 52">
              <a:extLst>
                <a:ext uri="{FF2B5EF4-FFF2-40B4-BE49-F238E27FC236}">
                  <a16:creationId xmlns:a16="http://schemas.microsoft.com/office/drawing/2014/main" id="{96236B70-C808-4620-BD81-1D06DAF03361}"/>
                </a:ext>
              </a:extLst>
            </p:cNvPr>
            <p:cNvSpPr>
              <a:spLocks noChangeShapeType="1"/>
            </p:cNvSpPr>
            <p:nvPr/>
          </p:nvSpPr>
          <p:spPr bwMode="auto">
            <a:xfrm>
              <a:off x="839" y="2795"/>
              <a:ext cx="49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8" name="Group 53">
            <a:extLst>
              <a:ext uri="{FF2B5EF4-FFF2-40B4-BE49-F238E27FC236}">
                <a16:creationId xmlns:a16="http://schemas.microsoft.com/office/drawing/2014/main" id="{1DD3E9B2-E0F8-4502-8767-0A910DC71E27}"/>
              </a:ext>
            </a:extLst>
          </p:cNvPr>
          <p:cNvGrpSpPr>
            <a:grpSpLocks/>
          </p:cNvGrpSpPr>
          <p:nvPr/>
        </p:nvGrpSpPr>
        <p:grpSpPr bwMode="auto">
          <a:xfrm>
            <a:off x="4859338" y="1412875"/>
            <a:ext cx="4203700" cy="2913063"/>
            <a:chOff x="521" y="2036"/>
            <a:chExt cx="2648" cy="1835"/>
          </a:xfrm>
        </p:grpSpPr>
        <p:grpSp>
          <p:nvGrpSpPr>
            <p:cNvPr id="72719" name="Group 54">
              <a:extLst>
                <a:ext uri="{FF2B5EF4-FFF2-40B4-BE49-F238E27FC236}">
                  <a16:creationId xmlns:a16="http://schemas.microsoft.com/office/drawing/2014/main" id="{59EC60DD-E5C6-464D-B35F-8B5A83DE995A}"/>
                </a:ext>
              </a:extLst>
            </p:cNvPr>
            <p:cNvGrpSpPr>
              <a:grpSpLocks/>
            </p:cNvGrpSpPr>
            <p:nvPr/>
          </p:nvGrpSpPr>
          <p:grpSpPr bwMode="auto">
            <a:xfrm>
              <a:off x="1202" y="3067"/>
              <a:ext cx="723" cy="399"/>
              <a:chOff x="3710" y="1720"/>
              <a:chExt cx="723" cy="399"/>
            </a:xfrm>
          </p:grpSpPr>
          <p:sp>
            <p:nvSpPr>
              <p:cNvPr id="72758" name="AutoShape 55">
                <a:extLst>
                  <a:ext uri="{FF2B5EF4-FFF2-40B4-BE49-F238E27FC236}">
                    <a16:creationId xmlns:a16="http://schemas.microsoft.com/office/drawing/2014/main" id="{0EA16DD0-3D57-46F7-82C0-579C92ACFF27}"/>
                  </a:ext>
                </a:extLst>
              </p:cNvPr>
              <p:cNvSpPr>
                <a:spLocks/>
              </p:cNvSpPr>
              <p:nvPr/>
            </p:nvSpPr>
            <p:spPr bwMode="auto">
              <a:xfrm rot="-5400000">
                <a:off x="3994" y="1436"/>
                <a:ext cx="156" cy="723"/>
              </a:xfrm>
              <a:prstGeom prst="leftBrace">
                <a:avLst>
                  <a:gd name="adj1" fmla="val 38622"/>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vert="eaVert"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FF00"/>
                  </a:solidFill>
                  <a:latin typeface="Arial" panose="020B0604020202020204" pitchFamily="34" charset="0"/>
                  <a:ea typeface="仿宋_GB2312" panose="02010609030101010101" pitchFamily="49" charset="-122"/>
                </a:endParaRPr>
              </a:p>
            </p:txBody>
          </p:sp>
          <p:sp>
            <p:nvSpPr>
              <p:cNvPr id="72759" name="Text Box 56">
                <a:extLst>
                  <a:ext uri="{FF2B5EF4-FFF2-40B4-BE49-F238E27FC236}">
                    <a16:creationId xmlns:a16="http://schemas.microsoft.com/office/drawing/2014/main" id="{9EE86638-B3FA-4879-A10C-CE47E9D8F21D}"/>
                  </a:ext>
                </a:extLst>
              </p:cNvPr>
              <p:cNvSpPr txBox="1">
                <a:spLocks noChangeArrowheads="1"/>
              </p:cNvSpPr>
              <p:nvPr/>
            </p:nvSpPr>
            <p:spPr bwMode="auto">
              <a:xfrm>
                <a:off x="3927" y="1792"/>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grpSp>
        <p:grpSp>
          <p:nvGrpSpPr>
            <p:cNvPr id="72720" name="Group 57">
              <a:extLst>
                <a:ext uri="{FF2B5EF4-FFF2-40B4-BE49-F238E27FC236}">
                  <a16:creationId xmlns:a16="http://schemas.microsoft.com/office/drawing/2014/main" id="{1679CF4E-7B64-4E50-B701-F613BF61E604}"/>
                </a:ext>
              </a:extLst>
            </p:cNvPr>
            <p:cNvGrpSpPr>
              <a:grpSpLocks/>
            </p:cNvGrpSpPr>
            <p:nvPr/>
          </p:nvGrpSpPr>
          <p:grpSpPr bwMode="auto">
            <a:xfrm>
              <a:off x="2744" y="2840"/>
              <a:ext cx="425" cy="804"/>
              <a:chOff x="5163" y="1524"/>
              <a:chExt cx="425" cy="804"/>
            </a:xfrm>
          </p:grpSpPr>
          <p:sp>
            <p:nvSpPr>
              <p:cNvPr id="72756" name="AutoShape 58">
                <a:extLst>
                  <a:ext uri="{FF2B5EF4-FFF2-40B4-BE49-F238E27FC236}">
                    <a16:creationId xmlns:a16="http://schemas.microsoft.com/office/drawing/2014/main" id="{67F8AC4A-EF32-460E-912A-30CEC35A9775}"/>
                  </a:ext>
                </a:extLst>
              </p:cNvPr>
              <p:cNvSpPr>
                <a:spLocks/>
              </p:cNvSpPr>
              <p:nvPr/>
            </p:nvSpPr>
            <p:spPr bwMode="auto">
              <a:xfrm>
                <a:off x="5163" y="1524"/>
                <a:ext cx="129" cy="804"/>
              </a:xfrm>
              <a:prstGeom prst="rightBrace">
                <a:avLst>
                  <a:gd name="adj1" fmla="val 51938"/>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2757" name="Text Box 59">
                <a:extLst>
                  <a:ext uri="{FF2B5EF4-FFF2-40B4-BE49-F238E27FC236}">
                    <a16:creationId xmlns:a16="http://schemas.microsoft.com/office/drawing/2014/main" id="{63D602F5-EBB5-41BC-8F10-3803BA0B5205}"/>
                  </a:ext>
                </a:extLst>
              </p:cNvPr>
              <p:cNvSpPr txBox="1">
                <a:spLocks noChangeArrowheads="1"/>
              </p:cNvSpPr>
              <p:nvPr/>
            </p:nvSpPr>
            <p:spPr bwMode="auto">
              <a:xfrm>
                <a:off x="5271" y="1709"/>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grpSp>
        <p:graphicFrame>
          <p:nvGraphicFramePr>
            <p:cNvPr id="72721" name="Object 60">
              <a:extLst>
                <a:ext uri="{FF2B5EF4-FFF2-40B4-BE49-F238E27FC236}">
                  <a16:creationId xmlns:a16="http://schemas.microsoft.com/office/drawing/2014/main" id="{DE556F60-3864-4184-A68E-C3AD9F8401E6}"/>
                </a:ext>
              </a:extLst>
            </p:cNvPr>
            <p:cNvGraphicFramePr>
              <a:graphicFrameLocks noChangeAspect="1"/>
            </p:cNvGraphicFramePr>
            <p:nvPr/>
          </p:nvGraphicFramePr>
          <p:xfrm>
            <a:off x="884" y="3158"/>
            <a:ext cx="216" cy="279"/>
          </p:xfrm>
          <a:graphic>
            <a:graphicData uri="http://schemas.openxmlformats.org/presentationml/2006/ole">
              <mc:AlternateContent xmlns:mc="http://schemas.openxmlformats.org/markup-compatibility/2006">
                <mc:Choice xmlns:v="urn:schemas-microsoft-com:vml" Requires="v">
                  <p:oleObj spid="_x0000_s72804" name="公式" r:id="rId8" imgW="164927" imgH="215988" progId="Equation.3">
                    <p:embed/>
                  </p:oleObj>
                </mc:Choice>
                <mc:Fallback>
                  <p:oleObj name="公式" r:id="rId8" imgW="164927" imgH="215988" progId="Equation.3">
                    <p:embed/>
                    <p:pic>
                      <p:nvPicPr>
                        <p:cNvPr id="0" name="Object 6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4" y="3158"/>
                          <a:ext cx="216"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22" name="Object 61">
              <a:extLst>
                <a:ext uri="{FF2B5EF4-FFF2-40B4-BE49-F238E27FC236}">
                  <a16:creationId xmlns:a16="http://schemas.microsoft.com/office/drawing/2014/main" id="{9A986622-D47A-4D8E-A26F-F45E33CC1870}"/>
                </a:ext>
              </a:extLst>
            </p:cNvPr>
            <p:cNvGraphicFramePr>
              <a:graphicFrameLocks noChangeAspect="1"/>
            </p:cNvGraphicFramePr>
            <p:nvPr/>
          </p:nvGraphicFramePr>
          <p:xfrm>
            <a:off x="748" y="2295"/>
            <a:ext cx="206" cy="364"/>
          </p:xfrm>
          <a:graphic>
            <a:graphicData uri="http://schemas.openxmlformats.org/presentationml/2006/ole">
              <mc:AlternateContent xmlns:mc="http://schemas.openxmlformats.org/markup-compatibility/2006">
                <mc:Choice xmlns:v="urn:schemas-microsoft-com:vml" Requires="v">
                  <p:oleObj spid="_x0000_s72805" name="公式" r:id="rId10" imgW="139675" imgH="253825" progId="Equation.3">
                    <p:embed/>
                  </p:oleObj>
                </mc:Choice>
                <mc:Fallback>
                  <p:oleObj name="公式" r:id="rId10" imgW="139675" imgH="253825" progId="Equation.3">
                    <p:embed/>
                    <p:pic>
                      <p:nvPicPr>
                        <p:cNvPr id="0" name="Object 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8" y="2295"/>
                          <a:ext cx="206" cy="3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23" name="Object 62">
              <a:extLst>
                <a:ext uri="{FF2B5EF4-FFF2-40B4-BE49-F238E27FC236}">
                  <a16:creationId xmlns:a16="http://schemas.microsoft.com/office/drawing/2014/main" id="{AA8EADAE-5A15-43B9-A5EE-765E189099AE}"/>
                </a:ext>
              </a:extLst>
            </p:cNvPr>
            <p:cNvGraphicFramePr>
              <a:graphicFrameLocks noChangeAspect="1"/>
            </p:cNvGraphicFramePr>
            <p:nvPr/>
          </p:nvGraphicFramePr>
          <p:xfrm>
            <a:off x="1156" y="2069"/>
            <a:ext cx="202" cy="331"/>
          </p:xfrm>
          <a:graphic>
            <a:graphicData uri="http://schemas.openxmlformats.org/presentationml/2006/ole">
              <mc:AlternateContent xmlns:mc="http://schemas.openxmlformats.org/markup-compatibility/2006">
                <mc:Choice xmlns:v="urn:schemas-microsoft-com:vml" Requires="v">
                  <p:oleObj spid="_x0000_s72806" name="公式" r:id="rId12" imgW="152301" imgH="253825" progId="Equation.3">
                    <p:embed/>
                  </p:oleObj>
                </mc:Choice>
                <mc:Fallback>
                  <p:oleObj name="公式" r:id="rId12" imgW="152301" imgH="253825" progId="Equation.3">
                    <p:embed/>
                    <p:pic>
                      <p:nvPicPr>
                        <p:cNvPr id="0" name="Object 6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56" y="2069"/>
                          <a:ext cx="202" cy="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24" name="Object 63">
              <a:extLst>
                <a:ext uri="{FF2B5EF4-FFF2-40B4-BE49-F238E27FC236}">
                  <a16:creationId xmlns:a16="http://schemas.microsoft.com/office/drawing/2014/main" id="{00FD6ED4-9D2C-4CFC-8CB8-B682079DCC69}"/>
                </a:ext>
              </a:extLst>
            </p:cNvPr>
            <p:cNvGraphicFramePr>
              <a:graphicFrameLocks noChangeAspect="1"/>
            </p:cNvGraphicFramePr>
            <p:nvPr/>
          </p:nvGraphicFramePr>
          <p:xfrm>
            <a:off x="1156" y="2568"/>
            <a:ext cx="224" cy="363"/>
          </p:xfrm>
          <a:graphic>
            <a:graphicData uri="http://schemas.openxmlformats.org/presentationml/2006/ole">
              <mc:AlternateContent xmlns:mc="http://schemas.openxmlformats.org/markup-compatibility/2006">
                <mc:Choice xmlns:v="urn:schemas-microsoft-com:vml" Requires="v">
                  <p:oleObj spid="_x0000_s72807" name="公式" r:id="rId14" imgW="152301" imgH="253825" progId="Equation.3">
                    <p:embed/>
                  </p:oleObj>
                </mc:Choice>
                <mc:Fallback>
                  <p:oleObj name="公式" r:id="rId14" imgW="152301" imgH="253825" progId="Equation.3">
                    <p:embed/>
                    <p:pic>
                      <p:nvPicPr>
                        <p:cNvPr id="0" name="Object 6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56" y="2568"/>
                          <a:ext cx="224" cy="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25" name="Object 64">
              <a:extLst>
                <a:ext uri="{FF2B5EF4-FFF2-40B4-BE49-F238E27FC236}">
                  <a16:creationId xmlns:a16="http://schemas.microsoft.com/office/drawing/2014/main" id="{2E6D8873-8946-4C93-BD37-C11835C75791}"/>
                </a:ext>
              </a:extLst>
            </p:cNvPr>
            <p:cNvGraphicFramePr>
              <a:graphicFrameLocks noChangeAspect="1"/>
            </p:cNvGraphicFramePr>
            <p:nvPr/>
          </p:nvGraphicFramePr>
          <p:xfrm>
            <a:off x="1429" y="2432"/>
            <a:ext cx="687" cy="521"/>
          </p:xfrm>
          <a:graphic>
            <a:graphicData uri="http://schemas.openxmlformats.org/presentationml/2006/ole">
              <mc:AlternateContent xmlns:mc="http://schemas.openxmlformats.org/markup-compatibility/2006">
                <mc:Choice xmlns:v="urn:schemas-microsoft-com:vml" Requires="v">
                  <p:oleObj spid="_x0000_s72808" name="公式" r:id="rId16" imgW="508197" imgH="444588" progId="Equation.3">
                    <p:embed/>
                  </p:oleObj>
                </mc:Choice>
                <mc:Fallback>
                  <p:oleObj name="公式" r:id="rId16" imgW="508197" imgH="444588" progId="Equation.3">
                    <p:embed/>
                    <p:pic>
                      <p:nvPicPr>
                        <p:cNvPr id="0" name="Object 6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429" y="2432"/>
                          <a:ext cx="687" cy="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26" name="Object 65">
              <a:extLst>
                <a:ext uri="{FF2B5EF4-FFF2-40B4-BE49-F238E27FC236}">
                  <a16:creationId xmlns:a16="http://schemas.microsoft.com/office/drawing/2014/main" id="{90A7FC2C-78D0-4E46-9F0E-67C3A005EC05}"/>
                </a:ext>
              </a:extLst>
            </p:cNvPr>
            <p:cNvGraphicFramePr>
              <a:graphicFrameLocks noChangeAspect="1"/>
            </p:cNvGraphicFramePr>
            <p:nvPr/>
          </p:nvGraphicFramePr>
          <p:xfrm>
            <a:off x="2154" y="3339"/>
            <a:ext cx="468" cy="311"/>
          </p:xfrm>
          <a:graphic>
            <a:graphicData uri="http://schemas.openxmlformats.org/presentationml/2006/ole">
              <mc:AlternateContent xmlns:mc="http://schemas.openxmlformats.org/markup-compatibility/2006">
                <mc:Choice xmlns:v="urn:schemas-microsoft-com:vml" Requires="v">
                  <p:oleObj spid="_x0000_s72809" name="公式" r:id="rId18" imgW="330249" imgH="215988" progId="Equation.3">
                    <p:embed/>
                  </p:oleObj>
                </mc:Choice>
                <mc:Fallback>
                  <p:oleObj name="公式" r:id="rId18" imgW="330249" imgH="215988" progId="Equation.3">
                    <p:embed/>
                    <p:pic>
                      <p:nvPicPr>
                        <p:cNvPr id="0" name="Object 6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154" y="3339"/>
                          <a:ext cx="468"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27" name="Oval 66">
              <a:extLst>
                <a:ext uri="{FF2B5EF4-FFF2-40B4-BE49-F238E27FC236}">
                  <a16:creationId xmlns:a16="http://schemas.microsoft.com/office/drawing/2014/main" id="{9D4D17BF-F222-4F5A-8C09-D537900C4C56}"/>
                </a:ext>
              </a:extLst>
            </p:cNvPr>
            <p:cNvSpPr>
              <a:spLocks noChangeArrowheads="1"/>
            </p:cNvSpPr>
            <p:nvPr/>
          </p:nvSpPr>
          <p:spPr bwMode="auto">
            <a:xfrm>
              <a:off x="521" y="305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2728" name="Text Box 67">
              <a:extLst>
                <a:ext uri="{FF2B5EF4-FFF2-40B4-BE49-F238E27FC236}">
                  <a16:creationId xmlns:a16="http://schemas.microsoft.com/office/drawing/2014/main" id="{2632DB36-8487-4650-9EFF-A48141CE78FB}"/>
                </a:ext>
              </a:extLst>
            </p:cNvPr>
            <p:cNvSpPr txBox="1">
              <a:spLocks noChangeArrowheads="1"/>
            </p:cNvSpPr>
            <p:nvPr/>
          </p:nvSpPr>
          <p:spPr bwMode="auto">
            <a:xfrm>
              <a:off x="2245" y="2782"/>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72729" name="Text Box 68">
              <a:extLst>
                <a:ext uri="{FF2B5EF4-FFF2-40B4-BE49-F238E27FC236}">
                  <a16:creationId xmlns:a16="http://schemas.microsoft.com/office/drawing/2014/main" id="{844E81BA-A17E-4CD7-AFF7-388C189656C2}"/>
                </a:ext>
              </a:extLst>
            </p:cNvPr>
            <p:cNvSpPr txBox="1">
              <a:spLocks noChangeArrowheads="1"/>
            </p:cNvSpPr>
            <p:nvPr/>
          </p:nvSpPr>
          <p:spPr bwMode="auto">
            <a:xfrm>
              <a:off x="703" y="2736"/>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72730" name="Text Box 69">
              <a:extLst>
                <a:ext uri="{FF2B5EF4-FFF2-40B4-BE49-F238E27FC236}">
                  <a16:creationId xmlns:a16="http://schemas.microsoft.com/office/drawing/2014/main" id="{F815B0F5-04A0-4090-BC3F-01F8207D3B0A}"/>
                </a:ext>
              </a:extLst>
            </p:cNvPr>
            <p:cNvSpPr txBox="1">
              <a:spLocks noChangeArrowheads="1"/>
            </p:cNvSpPr>
            <p:nvPr/>
          </p:nvSpPr>
          <p:spPr bwMode="auto">
            <a:xfrm>
              <a:off x="703" y="337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grpSp>
          <p:nvGrpSpPr>
            <p:cNvPr id="72731" name="Group 70">
              <a:extLst>
                <a:ext uri="{FF2B5EF4-FFF2-40B4-BE49-F238E27FC236}">
                  <a16:creationId xmlns:a16="http://schemas.microsoft.com/office/drawing/2014/main" id="{90C108F1-91A4-4A82-9AC7-57A8EDD7B3E9}"/>
                </a:ext>
              </a:extLst>
            </p:cNvPr>
            <p:cNvGrpSpPr>
              <a:grpSpLocks/>
            </p:cNvGrpSpPr>
            <p:nvPr/>
          </p:nvGrpSpPr>
          <p:grpSpPr bwMode="auto">
            <a:xfrm rot="-5400000">
              <a:off x="1542" y="2902"/>
              <a:ext cx="221" cy="96"/>
              <a:chOff x="3845" y="3156"/>
              <a:chExt cx="221" cy="96"/>
            </a:xfrm>
          </p:grpSpPr>
          <p:sp>
            <p:nvSpPr>
              <p:cNvPr id="72754" name="Line 71">
                <a:extLst>
                  <a:ext uri="{FF2B5EF4-FFF2-40B4-BE49-F238E27FC236}">
                    <a16:creationId xmlns:a16="http://schemas.microsoft.com/office/drawing/2014/main" id="{86604C65-9930-42D4-B455-9A50D53C86CA}"/>
                  </a:ext>
                </a:extLst>
              </p:cNvPr>
              <p:cNvSpPr>
                <a:spLocks noChangeShapeType="1"/>
              </p:cNvSpPr>
              <p:nvPr/>
            </p:nvSpPr>
            <p:spPr bwMode="auto">
              <a:xfrm>
                <a:off x="3845" y="3156"/>
                <a:ext cx="221"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755" name="Line 72">
                <a:extLst>
                  <a:ext uri="{FF2B5EF4-FFF2-40B4-BE49-F238E27FC236}">
                    <a16:creationId xmlns:a16="http://schemas.microsoft.com/office/drawing/2014/main" id="{0985DCDB-99DE-4C10-A0B1-BA81943B0DA0}"/>
                  </a:ext>
                </a:extLst>
              </p:cNvPr>
              <p:cNvSpPr>
                <a:spLocks noChangeShapeType="1"/>
              </p:cNvSpPr>
              <p:nvPr/>
            </p:nvSpPr>
            <p:spPr bwMode="auto">
              <a:xfrm flipV="1">
                <a:off x="3845" y="3249"/>
                <a:ext cx="221"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72732" name="Line 73">
              <a:extLst>
                <a:ext uri="{FF2B5EF4-FFF2-40B4-BE49-F238E27FC236}">
                  <a16:creationId xmlns:a16="http://schemas.microsoft.com/office/drawing/2014/main" id="{C7A43DC5-A3A8-486D-A7BE-73B97D440C09}"/>
                </a:ext>
              </a:extLst>
            </p:cNvPr>
            <p:cNvSpPr>
              <a:spLocks noChangeShapeType="1"/>
            </p:cNvSpPr>
            <p:nvPr/>
          </p:nvSpPr>
          <p:spPr bwMode="auto">
            <a:xfrm>
              <a:off x="1114" y="2415"/>
              <a:ext cx="93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33" name="Line 74">
              <a:extLst>
                <a:ext uri="{FF2B5EF4-FFF2-40B4-BE49-F238E27FC236}">
                  <a16:creationId xmlns:a16="http://schemas.microsoft.com/office/drawing/2014/main" id="{2E3562B5-8165-4321-BDAF-7589DCE8D271}"/>
                </a:ext>
              </a:extLst>
            </p:cNvPr>
            <p:cNvSpPr>
              <a:spLocks noChangeShapeType="1"/>
            </p:cNvSpPr>
            <p:nvPr/>
          </p:nvSpPr>
          <p:spPr bwMode="auto">
            <a:xfrm>
              <a:off x="1115" y="2415"/>
              <a:ext cx="0" cy="5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34" name="Line 75">
              <a:extLst>
                <a:ext uri="{FF2B5EF4-FFF2-40B4-BE49-F238E27FC236}">
                  <a16:creationId xmlns:a16="http://schemas.microsoft.com/office/drawing/2014/main" id="{9DF1E5DB-4A03-447E-9A27-8AB11F93C62F}"/>
                </a:ext>
              </a:extLst>
            </p:cNvPr>
            <p:cNvSpPr>
              <a:spLocks noChangeShapeType="1"/>
            </p:cNvSpPr>
            <p:nvPr/>
          </p:nvSpPr>
          <p:spPr bwMode="auto">
            <a:xfrm>
              <a:off x="2109" y="2419"/>
              <a:ext cx="0" cy="5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35" name="Line 76">
              <a:extLst>
                <a:ext uri="{FF2B5EF4-FFF2-40B4-BE49-F238E27FC236}">
                  <a16:creationId xmlns:a16="http://schemas.microsoft.com/office/drawing/2014/main" id="{17B8A3D7-59A7-4E64-B351-5510FEABAFF0}"/>
                </a:ext>
              </a:extLst>
            </p:cNvPr>
            <p:cNvSpPr>
              <a:spLocks noChangeShapeType="1"/>
            </p:cNvSpPr>
            <p:nvPr/>
          </p:nvSpPr>
          <p:spPr bwMode="auto">
            <a:xfrm>
              <a:off x="1701" y="2963"/>
              <a:ext cx="40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36" name="Line 77">
              <a:extLst>
                <a:ext uri="{FF2B5EF4-FFF2-40B4-BE49-F238E27FC236}">
                  <a16:creationId xmlns:a16="http://schemas.microsoft.com/office/drawing/2014/main" id="{8B628596-F4FA-4A49-A4FB-54501A57A0E2}"/>
                </a:ext>
              </a:extLst>
            </p:cNvPr>
            <p:cNvSpPr>
              <a:spLocks noChangeShapeType="1"/>
            </p:cNvSpPr>
            <p:nvPr/>
          </p:nvSpPr>
          <p:spPr bwMode="auto">
            <a:xfrm>
              <a:off x="1173" y="2415"/>
              <a:ext cx="93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37" name="Line 78">
              <a:extLst>
                <a:ext uri="{FF2B5EF4-FFF2-40B4-BE49-F238E27FC236}">
                  <a16:creationId xmlns:a16="http://schemas.microsoft.com/office/drawing/2014/main" id="{2B09EF54-77AD-47FF-8C22-3CEDC51AEF8C}"/>
                </a:ext>
              </a:extLst>
            </p:cNvPr>
            <p:cNvSpPr>
              <a:spLocks noChangeShapeType="1"/>
            </p:cNvSpPr>
            <p:nvPr/>
          </p:nvSpPr>
          <p:spPr bwMode="auto">
            <a:xfrm>
              <a:off x="707" y="2647"/>
              <a:ext cx="408" cy="0"/>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38" name="Line 79">
              <a:extLst>
                <a:ext uri="{FF2B5EF4-FFF2-40B4-BE49-F238E27FC236}">
                  <a16:creationId xmlns:a16="http://schemas.microsoft.com/office/drawing/2014/main" id="{3BCF8EAC-48D9-4B71-B863-E390FFA1DA71}"/>
                </a:ext>
              </a:extLst>
            </p:cNvPr>
            <p:cNvSpPr>
              <a:spLocks noChangeShapeType="1"/>
            </p:cNvSpPr>
            <p:nvPr/>
          </p:nvSpPr>
          <p:spPr bwMode="auto">
            <a:xfrm>
              <a:off x="2109" y="2691"/>
              <a:ext cx="499" cy="0"/>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39" name="Line 80">
              <a:extLst>
                <a:ext uri="{FF2B5EF4-FFF2-40B4-BE49-F238E27FC236}">
                  <a16:creationId xmlns:a16="http://schemas.microsoft.com/office/drawing/2014/main" id="{0CD101C3-B08B-4E8D-B176-2D1A3B18288F}"/>
                </a:ext>
              </a:extLst>
            </p:cNvPr>
            <p:cNvSpPr>
              <a:spLocks noChangeShapeType="1"/>
            </p:cNvSpPr>
            <p:nvPr/>
          </p:nvSpPr>
          <p:spPr bwMode="auto">
            <a:xfrm>
              <a:off x="2596" y="3655"/>
              <a:ext cx="0" cy="18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40" name="Line 81">
              <a:extLst>
                <a:ext uri="{FF2B5EF4-FFF2-40B4-BE49-F238E27FC236}">
                  <a16:creationId xmlns:a16="http://schemas.microsoft.com/office/drawing/2014/main" id="{946B8B5E-9846-4B40-B403-961F0C8BCB0E}"/>
                </a:ext>
              </a:extLst>
            </p:cNvPr>
            <p:cNvSpPr>
              <a:spLocks noChangeShapeType="1"/>
            </p:cNvSpPr>
            <p:nvPr/>
          </p:nvSpPr>
          <p:spPr bwMode="auto">
            <a:xfrm flipH="1">
              <a:off x="707" y="3835"/>
              <a:ext cx="188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41" name="Line 82">
              <a:extLst>
                <a:ext uri="{FF2B5EF4-FFF2-40B4-BE49-F238E27FC236}">
                  <a16:creationId xmlns:a16="http://schemas.microsoft.com/office/drawing/2014/main" id="{4CC3FA03-6F34-4081-9070-CB8443DCD62C}"/>
                </a:ext>
              </a:extLst>
            </p:cNvPr>
            <p:cNvSpPr>
              <a:spLocks noChangeShapeType="1"/>
            </p:cNvSpPr>
            <p:nvPr/>
          </p:nvSpPr>
          <p:spPr bwMode="auto">
            <a:xfrm>
              <a:off x="707" y="2635"/>
              <a:ext cx="0" cy="123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42" name="Text Box 83">
              <a:extLst>
                <a:ext uri="{FF2B5EF4-FFF2-40B4-BE49-F238E27FC236}">
                  <a16:creationId xmlns:a16="http://schemas.microsoft.com/office/drawing/2014/main" id="{7A5B3430-BC46-4CDC-8F57-C17BD223BD40}"/>
                </a:ext>
              </a:extLst>
            </p:cNvPr>
            <p:cNvSpPr txBox="1">
              <a:spLocks noChangeArrowheads="1"/>
            </p:cNvSpPr>
            <p:nvPr/>
          </p:nvSpPr>
          <p:spPr bwMode="auto">
            <a:xfrm>
              <a:off x="1523" y="2036"/>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grpSp>
          <p:nvGrpSpPr>
            <p:cNvPr id="72743" name="Group 84">
              <a:extLst>
                <a:ext uri="{FF2B5EF4-FFF2-40B4-BE49-F238E27FC236}">
                  <a16:creationId xmlns:a16="http://schemas.microsoft.com/office/drawing/2014/main" id="{294499FC-BE16-4FD3-A6AA-4DC71CF3083B}"/>
                </a:ext>
              </a:extLst>
            </p:cNvPr>
            <p:cNvGrpSpPr>
              <a:grpSpLocks/>
            </p:cNvGrpSpPr>
            <p:nvPr/>
          </p:nvGrpSpPr>
          <p:grpSpPr bwMode="auto">
            <a:xfrm rot="5400000">
              <a:off x="2199" y="3189"/>
              <a:ext cx="454" cy="545"/>
              <a:chOff x="476" y="663"/>
              <a:chExt cx="771" cy="862"/>
            </a:xfrm>
          </p:grpSpPr>
          <p:sp>
            <p:nvSpPr>
              <p:cNvPr id="72751" name="AutoShape 85">
                <a:extLst>
                  <a:ext uri="{FF2B5EF4-FFF2-40B4-BE49-F238E27FC236}">
                    <a16:creationId xmlns:a16="http://schemas.microsoft.com/office/drawing/2014/main" id="{FB1E84F5-A30D-443B-AED3-2335689A8ACC}"/>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2752" name="AutoShape 86">
                <a:extLst>
                  <a:ext uri="{FF2B5EF4-FFF2-40B4-BE49-F238E27FC236}">
                    <a16:creationId xmlns:a16="http://schemas.microsoft.com/office/drawing/2014/main" id="{8AAD261A-4C2B-46BA-999B-EB2BDFB18431}"/>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2753" name="AutoShape 87">
                <a:extLst>
                  <a:ext uri="{FF2B5EF4-FFF2-40B4-BE49-F238E27FC236}">
                    <a16:creationId xmlns:a16="http://schemas.microsoft.com/office/drawing/2014/main" id="{0D96C5DC-1300-4B8B-B171-34AB8969B1D5}"/>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72744" name="Line 88">
              <a:extLst>
                <a:ext uri="{FF2B5EF4-FFF2-40B4-BE49-F238E27FC236}">
                  <a16:creationId xmlns:a16="http://schemas.microsoft.com/office/drawing/2014/main" id="{B822D5A8-08BF-4D03-95A3-28B0E62E5EB7}"/>
                </a:ext>
              </a:extLst>
            </p:cNvPr>
            <p:cNvSpPr>
              <a:spLocks noChangeShapeType="1"/>
            </p:cNvSpPr>
            <p:nvPr/>
          </p:nvSpPr>
          <p:spPr bwMode="auto">
            <a:xfrm>
              <a:off x="2608" y="2692"/>
              <a:ext cx="0" cy="58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745" name="Rectangle 89">
              <a:extLst>
                <a:ext uri="{FF2B5EF4-FFF2-40B4-BE49-F238E27FC236}">
                  <a16:creationId xmlns:a16="http://schemas.microsoft.com/office/drawing/2014/main" id="{E8AB8A1B-F731-46E9-9DDC-7CF257FB0421}"/>
                </a:ext>
              </a:extLst>
            </p:cNvPr>
            <p:cNvSpPr>
              <a:spLocks noChangeArrowheads="1"/>
            </p:cNvSpPr>
            <p:nvPr/>
          </p:nvSpPr>
          <p:spPr bwMode="auto">
            <a:xfrm>
              <a:off x="2562" y="2782"/>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2746" name="Rectangle 90">
              <a:extLst>
                <a:ext uri="{FF2B5EF4-FFF2-40B4-BE49-F238E27FC236}">
                  <a16:creationId xmlns:a16="http://schemas.microsoft.com/office/drawing/2014/main" id="{D46D7302-D59A-409C-8418-774B99C6BA36}"/>
                </a:ext>
              </a:extLst>
            </p:cNvPr>
            <p:cNvSpPr>
              <a:spLocks noChangeArrowheads="1"/>
            </p:cNvSpPr>
            <p:nvPr/>
          </p:nvSpPr>
          <p:spPr bwMode="auto">
            <a:xfrm>
              <a:off x="1474" y="2373"/>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2747" name="Line 91">
              <a:extLst>
                <a:ext uri="{FF2B5EF4-FFF2-40B4-BE49-F238E27FC236}">
                  <a16:creationId xmlns:a16="http://schemas.microsoft.com/office/drawing/2014/main" id="{20EACB9A-2F20-4DDF-8C87-FF20B656870F}"/>
                </a:ext>
              </a:extLst>
            </p:cNvPr>
            <p:cNvSpPr>
              <a:spLocks noChangeShapeType="1"/>
            </p:cNvSpPr>
            <p:nvPr/>
          </p:nvSpPr>
          <p:spPr bwMode="auto">
            <a:xfrm>
              <a:off x="1156" y="2918"/>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48" name="Line 92">
              <a:extLst>
                <a:ext uri="{FF2B5EF4-FFF2-40B4-BE49-F238E27FC236}">
                  <a16:creationId xmlns:a16="http://schemas.microsoft.com/office/drawing/2014/main" id="{FA150FAB-0123-4AB1-9293-94DE808C12E1}"/>
                </a:ext>
              </a:extLst>
            </p:cNvPr>
            <p:cNvSpPr>
              <a:spLocks noChangeShapeType="1"/>
            </p:cNvSpPr>
            <p:nvPr/>
          </p:nvSpPr>
          <p:spPr bwMode="auto">
            <a:xfrm>
              <a:off x="748" y="2691"/>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49" name="Line 93">
              <a:extLst>
                <a:ext uri="{FF2B5EF4-FFF2-40B4-BE49-F238E27FC236}">
                  <a16:creationId xmlns:a16="http://schemas.microsoft.com/office/drawing/2014/main" id="{5055D9A3-300D-46A4-9940-E5EF2149B31C}"/>
                </a:ext>
              </a:extLst>
            </p:cNvPr>
            <p:cNvSpPr>
              <a:spLocks noChangeShapeType="1"/>
            </p:cNvSpPr>
            <p:nvPr/>
          </p:nvSpPr>
          <p:spPr bwMode="auto">
            <a:xfrm>
              <a:off x="1156" y="2464"/>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50" name="Line 94">
              <a:extLst>
                <a:ext uri="{FF2B5EF4-FFF2-40B4-BE49-F238E27FC236}">
                  <a16:creationId xmlns:a16="http://schemas.microsoft.com/office/drawing/2014/main" id="{3ECD4F48-3C07-4AAE-B621-C22D27B2EE68}"/>
                </a:ext>
              </a:extLst>
            </p:cNvPr>
            <p:cNvSpPr>
              <a:spLocks noChangeShapeType="1"/>
            </p:cNvSpPr>
            <p:nvPr/>
          </p:nvSpPr>
          <p:spPr bwMode="auto">
            <a:xfrm>
              <a:off x="1111" y="2963"/>
              <a:ext cx="49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2716" name="Group 95">
            <a:extLst>
              <a:ext uri="{FF2B5EF4-FFF2-40B4-BE49-F238E27FC236}">
                <a16:creationId xmlns:a16="http://schemas.microsoft.com/office/drawing/2014/main" id="{66AD875E-9A7B-488B-BBB3-FB448C20D2AE}"/>
              </a:ext>
            </a:extLst>
          </p:cNvPr>
          <p:cNvGrpSpPr>
            <a:grpSpLocks/>
          </p:cNvGrpSpPr>
          <p:nvPr/>
        </p:nvGrpSpPr>
        <p:grpSpPr bwMode="auto">
          <a:xfrm>
            <a:off x="6588125" y="6446838"/>
            <a:ext cx="792163" cy="366712"/>
            <a:chOff x="4649" y="4020"/>
            <a:chExt cx="499" cy="231"/>
          </a:xfrm>
        </p:grpSpPr>
        <p:pic>
          <p:nvPicPr>
            <p:cNvPr id="72717" name="Picture 96" descr="78900">
              <a:extLst>
                <a:ext uri="{FF2B5EF4-FFF2-40B4-BE49-F238E27FC236}">
                  <a16:creationId xmlns:a16="http://schemas.microsoft.com/office/drawing/2014/main" id="{6276F0CF-B272-4639-986A-092F794A581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8" name="Text Box 97">
              <a:hlinkClick r:id="" action="ppaction://hlinkshowjump?jump=firstslide"/>
              <a:extLst>
                <a:ext uri="{FF2B5EF4-FFF2-40B4-BE49-F238E27FC236}">
                  <a16:creationId xmlns:a16="http://schemas.microsoft.com/office/drawing/2014/main" id="{86F2B591-5999-4552-BB8E-154D6123406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15778"/>
                                        </p:tgtEl>
                                        <p:attrNameLst>
                                          <p:attrName>style.visibility</p:attrName>
                                        </p:attrNameLst>
                                      </p:cBhvr>
                                      <p:to>
                                        <p:strVal val="visible"/>
                                      </p:to>
                                    </p:set>
                                    <p:anim calcmode="lin" valueType="num">
                                      <p:cBhvr>
                                        <p:cTn id="7" dur="1000" fill="hold"/>
                                        <p:tgtEl>
                                          <p:spTgt spid="715778"/>
                                        </p:tgtEl>
                                        <p:attrNameLst>
                                          <p:attrName>ppt_w</p:attrName>
                                        </p:attrNameLst>
                                      </p:cBhvr>
                                      <p:tavLst>
                                        <p:tav tm="0">
                                          <p:val>
                                            <p:fltVal val="0"/>
                                          </p:val>
                                        </p:tav>
                                        <p:tav tm="100000">
                                          <p:val>
                                            <p:strVal val="#ppt_w"/>
                                          </p:val>
                                        </p:tav>
                                      </p:tavLst>
                                    </p:anim>
                                    <p:anim calcmode="lin" valueType="num">
                                      <p:cBhvr>
                                        <p:cTn id="8" dur="1000" fill="hold"/>
                                        <p:tgtEl>
                                          <p:spTgt spid="715778"/>
                                        </p:tgtEl>
                                        <p:attrNameLst>
                                          <p:attrName>ppt_h</p:attrName>
                                        </p:attrNameLst>
                                      </p:cBhvr>
                                      <p:tavLst>
                                        <p:tav tm="0">
                                          <p:val>
                                            <p:fltVal val="0"/>
                                          </p:val>
                                        </p:tav>
                                        <p:tav tm="100000">
                                          <p:val>
                                            <p:strVal val="#ppt_h"/>
                                          </p:val>
                                        </p:tav>
                                      </p:tavLst>
                                    </p:anim>
                                    <p:anim calcmode="lin" valueType="num">
                                      <p:cBhvr>
                                        <p:cTn id="9" dur="1000" fill="hold"/>
                                        <p:tgtEl>
                                          <p:spTgt spid="71577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577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par>
                          <p:cTn id="15" fill="hold" nodeType="afterGroup">
                            <p:stCondLst>
                              <p:cond delay="1500"/>
                            </p:stCondLst>
                            <p:childTnLst>
                              <p:par>
                                <p:cTn id="16" presetID="3" presetClass="entr" presetSubtype="1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715786"/>
                                        </p:tgtEl>
                                        <p:attrNameLst>
                                          <p:attrName>style.visibility</p:attrName>
                                        </p:attrNameLst>
                                      </p:cBhvr>
                                      <p:to>
                                        <p:strVal val="visible"/>
                                      </p:to>
                                    </p:set>
                                    <p:anim calcmode="lin" valueType="num">
                                      <p:cBhvr>
                                        <p:cTn id="23" dur="1000" fill="hold"/>
                                        <p:tgtEl>
                                          <p:spTgt spid="715786"/>
                                        </p:tgtEl>
                                        <p:attrNameLst>
                                          <p:attrName>ppt_w</p:attrName>
                                        </p:attrNameLst>
                                      </p:cBhvr>
                                      <p:tavLst>
                                        <p:tav tm="0">
                                          <p:val>
                                            <p:fltVal val="0"/>
                                          </p:val>
                                        </p:tav>
                                        <p:tav tm="100000">
                                          <p:val>
                                            <p:strVal val="#ppt_w"/>
                                          </p:val>
                                        </p:tav>
                                      </p:tavLst>
                                    </p:anim>
                                    <p:anim calcmode="lin" valueType="num">
                                      <p:cBhvr>
                                        <p:cTn id="24" dur="1000" fill="hold"/>
                                        <p:tgtEl>
                                          <p:spTgt spid="715786"/>
                                        </p:tgtEl>
                                        <p:attrNameLst>
                                          <p:attrName>ppt_h</p:attrName>
                                        </p:attrNameLst>
                                      </p:cBhvr>
                                      <p:tavLst>
                                        <p:tav tm="0">
                                          <p:val>
                                            <p:fltVal val="0"/>
                                          </p:val>
                                        </p:tav>
                                        <p:tav tm="100000">
                                          <p:val>
                                            <p:strVal val="#ppt_h"/>
                                          </p:val>
                                        </p:tav>
                                      </p:tavLst>
                                    </p:anim>
                                    <p:anim calcmode="lin" valueType="num">
                                      <p:cBhvr>
                                        <p:cTn id="25" dur="1000" fill="hold"/>
                                        <p:tgtEl>
                                          <p:spTgt spid="715786"/>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71578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715779"/>
                                        </p:tgtEl>
                                        <p:attrNameLst>
                                          <p:attrName>style.visibility</p:attrName>
                                        </p:attrNameLst>
                                      </p:cBhvr>
                                      <p:to>
                                        <p:strVal val="visible"/>
                                      </p:to>
                                    </p:set>
                                    <p:anim calcmode="lin" valueType="num">
                                      <p:cBhvr>
                                        <p:cTn id="31" dur="1000" fill="hold"/>
                                        <p:tgtEl>
                                          <p:spTgt spid="715779"/>
                                        </p:tgtEl>
                                        <p:attrNameLst>
                                          <p:attrName>ppt_w</p:attrName>
                                        </p:attrNameLst>
                                      </p:cBhvr>
                                      <p:tavLst>
                                        <p:tav tm="0">
                                          <p:val>
                                            <p:strVal val="#ppt_w*0.70"/>
                                          </p:val>
                                        </p:tav>
                                        <p:tav tm="100000">
                                          <p:val>
                                            <p:strVal val="#ppt_w"/>
                                          </p:val>
                                        </p:tav>
                                      </p:tavLst>
                                    </p:anim>
                                    <p:anim calcmode="lin" valueType="num">
                                      <p:cBhvr>
                                        <p:cTn id="32" dur="1000" fill="hold"/>
                                        <p:tgtEl>
                                          <p:spTgt spid="715779"/>
                                        </p:tgtEl>
                                        <p:attrNameLst>
                                          <p:attrName>ppt_h</p:attrName>
                                        </p:attrNameLst>
                                      </p:cBhvr>
                                      <p:tavLst>
                                        <p:tav tm="0">
                                          <p:val>
                                            <p:strVal val="#ppt_h"/>
                                          </p:val>
                                        </p:tav>
                                        <p:tav tm="100000">
                                          <p:val>
                                            <p:strVal val="#ppt_h"/>
                                          </p:val>
                                        </p:tav>
                                      </p:tavLst>
                                    </p:anim>
                                    <p:animEffect transition="in" filter="fade">
                                      <p:cBhvr>
                                        <p:cTn id="33" dur="1000"/>
                                        <p:tgtEl>
                                          <p:spTgt spid="715779"/>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8" fill="hold" grpId="0" nodeType="clickEffect">
                                  <p:stCondLst>
                                    <p:cond delay="0"/>
                                  </p:stCondLst>
                                  <p:childTnLst>
                                    <p:set>
                                      <p:cBhvr>
                                        <p:cTn id="37" dur="1" fill="hold">
                                          <p:stCondLst>
                                            <p:cond delay="0"/>
                                          </p:stCondLst>
                                        </p:cTn>
                                        <p:tgtEl>
                                          <p:spTgt spid="715780"/>
                                        </p:tgtEl>
                                        <p:attrNameLst>
                                          <p:attrName>style.visibility</p:attrName>
                                        </p:attrNameLst>
                                      </p:cBhvr>
                                      <p:to>
                                        <p:strVal val="visible"/>
                                      </p:to>
                                    </p:set>
                                    <p:animEffect transition="in" filter="slide(fromLeft)">
                                      <p:cBhvr>
                                        <p:cTn id="38" dur="500"/>
                                        <p:tgtEl>
                                          <p:spTgt spid="715780"/>
                                        </p:tgtEl>
                                      </p:cBhvr>
                                    </p:animEffect>
                                  </p:childTnLst>
                                </p:cTn>
                              </p:par>
                            </p:childTnLst>
                          </p:cTn>
                        </p:par>
                        <p:par>
                          <p:cTn id="39" fill="hold" nodeType="afterGroup">
                            <p:stCondLst>
                              <p:cond delay="500"/>
                            </p:stCondLst>
                            <p:childTnLst>
                              <p:par>
                                <p:cTn id="40" presetID="3" presetClass="entr" presetSubtype="1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linds(horizontal)">
                                      <p:cBhvr>
                                        <p:cTn id="42" dur="500"/>
                                        <p:tgtEl>
                                          <p:spTgt spid="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4" fill="hold" nodeType="clickEffect">
                                  <p:stCondLst>
                                    <p:cond delay="0"/>
                                  </p:stCondLst>
                                  <p:childTnLst>
                                    <p:set>
                                      <p:cBhvr>
                                        <p:cTn id="46" dur="1" fill="hold">
                                          <p:stCondLst>
                                            <p:cond delay="0"/>
                                          </p:stCondLst>
                                        </p:cTn>
                                        <p:tgtEl>
                                          <p:spTgt spid="715781"/>
                                        </p:tgtEl>
                                        <p:attrNameLst>
                                          <p:attrName>style.visibility</p:attrName>
                                        </p:attrNameLst>
                                      </p:cBhvr>
                                      <p:to>
                                        <p:strVal val="visible"/>
                                      </p:to>
                                    </p:set>
                                    <p:animEffect transition="in" filter="slide(fromBottom)">
                                      <p:cBhvr>
                                        <p:cTn id="47" dur="2000"/>
                                        <p:tgtEl>
                                          <p:spTgt spid="715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8" grpId="0"/>
      <p:bldP spid="715779" grpId="0"/>
      <p:bldP spid="715780" grpId="0" animBg="1"/>
      <p:bldP spid="71578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802" name="Object 2">
            <a:extLst>
              <a:ext uri="{FF2B5EF4-FFF2-40B4-BE49-F238E27FC236}">
                <a16:creationId xmlns:a16="http://schemas.microsoft.com/office/drawing/2014/main" id="{1B333A59-4DB0-4EDD-9E15-EC5F372CFD9E}"/>
              </a:ext>
            </a:extLst>
          </p:cNvPr>
          <p:cNvGraphicFramePr>
            <a:graphicFrameLocks noChangeAspect="1"/>
          </p:cNvGraphicFramePr>
          <p:nvPr/>
        </p:nvGraphicFramePr>
        <p:xfrm>
          <a:off x="881063" y="1196975"/>
          <a:ext cx="4354512" cy="519113"/>
        </p:xfrm>
        <a:graphic>
          <a:graphicData uri="http://schemas.openxmlformats.org/presentationml/2006/ole">
            <mc:AlternateContent xmlns:mc="http://schemas.openxmlformats.org/markup-compatibility/2006">
              <mc:Choice xmlns:v="urn:schemas-microsoft-com:vml" Requires="v">
                <p:oleObj spid="_x0000_s73784" name="公式" r:id="rId3" imgW="1993727" imgH="228600" progId="Equation.3">
                  <p:embed/>
                </p:oleObj>
              </mc:Choice>
              <mc:Fallback>
                <p:oleObj name="公式" r:id="rId3" imgW="1993727" imgH="228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063" y="1196975"/>
                        <a:ext cx="4354512"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6803" name="Object 3">
            <a:extLst>
              <a:ext uri="{FF2B5EF4-FFF2-40B4-BE49-F238E27FC236}">
                <a16:creationId xmlns:a16="http://schemas.microsoft.com/office/drawing/2014/main" id="{4C44DCBC-9650-481C-9AA3-025ACC524A12}"/>
              </a:ext>
            </a:extLst>
          </p:cNvPr>
          <p:cNvGraphicFramePr>
            <a:graphicFrameLocks noChangeAspect="1"/>
          </p:cNvGraphicFramePr>
          <p:nvPr/>
        </p:nvGraphicFramePr>
        <p:xfrm>
          <a:off x="900113" y="1844675"/>
          <a:ext cx="6696075" cy="1174750"/>
        </p:xfrm>
        <a:graphic>
          <a:graphicData uri="http://schemas.openxmlformats.org/presentationml/2006/ole">
            <mc:AlternateContent xmlns:mc="http://schemas.openxmlformats.org/markup-compatibility/2006">
              <mc:Choice xmlns:v="urn:schemas-microsoft-com:vml" Requires="v">
                <p:oleObj spid="_x0000_s73785" name="公式" r:id="rId5" imgW="2959223" imgH="508044" progId="Equation.3">
                  <p:embed/>
                </p:oleObj>
              </mc:Choice>
              <mc:Fallback>
                <p:oleObj name="公式" r:id="rId5" imgW="2959223" imgH="508044"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1844675"/>
                        <a:ext cx="6696075" cy="117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3732" name="Group 4">
            <a:extLst>
              <a:ext uri="{FF2B5EF4-FFF2-40B4-BE49-F238E27FC236}">
                <a16:creationId xmlns:a16="http://schemas.microsoft.com/office/drawing/2014/main" id="{6A1663F4-0D41-4D14-88BF-B105AFAEB387}"/>
              </a:ext>
            </a:extLst>
          </p:cNvPr>
          <p:cNvGrpSpPr>
            <a:grpSpLocks/>
          </p:cNvGrpSpPr>
          <p:nvPr/>
        </p:nvGrpSpPr>
        <p:grpSpPr bwMode="auto">
          <a:xfrm>
            <a:off x="8316913" y="6446838"/>
            <a:ext cx="792162" cy="366712"/>
            <a:chOff x="5193" y="4020"/>
            <a:chExt cx="499" cy="231"/>
          </a:xfrm>
        </p:grpSpPr>
        <p:pic>
          <p:nvPicPr>
            <p:cNvPr id="73782" name="Picture 5" descr="78900">
              <a:extLst>
                <a:ext uri="{FF2B5EF4-FFF2-40B4-BE49-F238E27FC236}">
                  <a16:creationId xmlns:a16="http://schemas.microsoft.com/office/drawing/2014/main" id="{2EB7A065-1B05-4991-A253-1E44C0E924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83" name="Text Box 6">
              <a:hlinkClick r:id="" action="ppaction://hlinkshowjump?jump=nextslide"/>
              <a:extLst>
                <a:ext uri="{FF2B5EF4-FFF2-40B4-BE49-F238E27FC236}">
                  <a16:creationId xmlns:a16="http://schemas.microsoft.com/office/drawing/2014/main" id="{3D127DA0-457B-4634-81EF-DDC1E2A7ADEC}"/>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3733" name="Group 7">
            <a:extLst>
              <a:ext uri="{FF2B5EF4-FFF2-40B4-BE49-F238E27FC236}">
                <a16:creationId xmlns:a16="http://schemas.microsoft.com/office/drawing/2014/main" id="{8C1EE16F-2518-4CE6-BF39-D919274BD310}"/>
              </a:ext>
            </a:extLst>
          </p:cNvPr>
          <p:cNvGrpSpPr>
            <a:grpSpLocks/>
          </p:cNvGrpSpPr>
          <p:nvPr/>
        </p:nvGrpSpPr>
        <p:grpSpPr bwMode="auto">
          <a:xfrm>
            <a:off x="7453313" y="6446838"/>
            <a:ext cx="792162" cy="366712"/>
            <a:chOff x="4649" y="4020"/>
            <a:chExt cx="499" cy="231"/>
          </a:xfrm>
        </p:grpSpPr>
        <p:pic>
          <p:nvPicPr>
            <p:cNvPr id="73780" name="Picture 8" descr="78900">
              <a:extLst>
                <a:ext uri="{FF2B5EF4-FFF2-40B4-BE49-F238E27FC236}">
                  <a16:creationId xmlns:a16="http://schemas.microsoft.com/office/drawing/2014/main" id="{4663C375-7B72-4F1D-A06D-B397417548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81" name="Text Box 9">
              <a:hlinkClick r:id="" action="ppaction://hlinkshowjump?jump=previousslide"/>
              <a:extLst>
                <a:ext uri="{FF2B5EF4-FFF2-40B4-BE49-F238E27FC236}">
                  <a16:creationId xmlns:a16="http://schemas.microsoft.com/office/drawing/2014/main" id="{60FA410B-D4BF-4CD5-80FA-113F868F081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aphicFrame>
        <p:nvGraphicFramePr>
          <p:cNvPr id="716810" name="Object 10">
            <a:extLst>
              <a:ext uri="{FF2B5EF4-FFF2-40B4-BE49-F238E27FC236}">
                <a16:creationId xmlns:a16="http://schemas.microsoft.com/office/drawing/2014/main" id="{4A192137-8722-4051-9B75-7AA16E864385}"/>
              </a:ext>
            </a:extLst>
          </p:cNvPr>
          <p:cNvGraphicFramePr>
            <a:graphicFrameLocks noChangeAspect="1"/>
          </p:cNvGraphicFramePr>
          <p:nvPr/>
        </p:nvGraphicFramePr>
        <p:xfrm>
          <a:off x="900113" y="476250"/>
          <a:ext cx="6408737" cy="544513"/>
        </p:xfrm>
        <a:graphic>
          <a:graphicData uri="http://schemas.openxmlformats.org/presentationml/2006/ole">
            <mc:AlternateContent xmlns:mc="http://schemas.openxmlformats.org/markup-compatibility/2006">
              <mc:Choice xmlns:v="urn:schemas-microsoft-com:vml" Requires="v">
                <p:oleObj spid="_x0000_s73786" name="公式" r:id="rId8" imgW="2971849" imgH="241212" progId="Equation.3">
                  <p:embed/>
                </p:oleObj>
              </mc:Choice>
              <mc:Fallback>
                <p:oleObj name="公式" r:id="rId8" imgW="2971849" imgH="241212" progId="Equation.3">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0113" y="476250"/>
                        <a:ext cx="6408737" cy="544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3735" name="Group 11">
            <a:extLst>
              <a:ext uri="{FF2B5EF4-FFF2-40B4-BE49-F238E27FC236}">
                <a16:creationId xmlns:a16="http://schemas.microsoft.com/office/drawing/2014/main" id="{968D0191-0C6E-4260-9830-50868033B62D}"/>
              </a:ext>
            </a:extLst>
          </p:cNvPr>
          <p:cNvGrpSpPr>
            <a:grpSpLocks/>
          </p:cNvGrpSpPr>
          <p:nvPr/>
        </p:nvGrpSpPr>
        <p:grpSpPr bwMode="auto">
          <a:xfrm>
            <a:off x="1979613" y="3141663"/>
            <a:ext cx="4203700" cy="2913062"/>
            <a:chOff x="521" y="2036"/>
            <a:chExt cx="2648" cy="1835"/>
          </a:xfrm>
        </p:grpSpPr>
        <p:grpSp>
          <p:nvGrpSpPr>
            <p:cNvPr id="73739" name="Group 12">
              <a:extLst>
                <a:ext uri="{FF2B5EF4-FFF2-40B4-BE49-F238E27FC236}">
                  <a16:creationId xmlns:a16="http://schemas.microsoft.com/office/drawing/2014/main" id="{060FA8F2-EE20-4793-8611-7BBD2D141957}"/>
                </a:ext>
              </a:extLst>
            </p:cNvPr>
            <p:cNvGrpSpPr>
              <a:grpSpLocks/>
            </p:cNvGrpSpPr>
            <p:nvPr/>
          </p:nvGrpSpPr>
          <p:grpSpPr bwMode="auto">
            <a:xfrm>
              <a:off x="1202" y="3067"/>
              <a:ext cx="723" cy="399"/>
              <a:chOff x="3710" y="1720"/>
              <a:chExt cx="723" cy="399"/>
            </a:xfrm>
          </p:grpSpPr>
          <p:sp>
            <p:nvSpPr>
              <p:cNvPr id="73778" name="AutoShape 13">
                <a:extLst>
                  <a:ext uri="{FF2B5EF4-FFF2-40B4-BE49-F238E27FC236}">
                    <a16:creationId xmlns:a16="http://schemas.microsoft.com/office/drawing/2014/main" id="{22C328C1-09F6-4D4E-AA91-82EECFFB5CFB}"/>
                  </a:ext>
                </a:extLst>
              </p:cNvPr>
              <p:cNvSpPr>
                <a:spLocks/>
              </p:cNvSpPr>
              <p:nvPr/>
            </p:nvSpPr>
            <p:spPr bwMode="auto">
              <a:xfrm rot="-5400000">
                <a:off x="3994" y="1436"/>
                <a:ext cx="156" cy="723"/>
              </a:xfrm>
              <a:prstGeom prst="leftBrace">
                <a:avLst>
                  <a:gd name="adj1" fmla="val 38622"/>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vert="eaVert"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FF00"/>
                  </a:solidFill>
                  <a:latin typeface="Arial" panose="020B0604020202020204" pitchFamily="34" charset="0"/>
                  <a:ea typeface="仿宋_GB2312" panose="02010609030101010101" pitchFamily="49" charset="-122"/>
                </a:endParaRPr>
              </a:p>
            </p:txBody>
          </p:sp>
          <p:sp>
            <p:nvSpPr>
              <p:cNvPr id="73779" name="Text Box 14">
                <a:extLst>
                  <a:ext uri="{FF2B5EF4-FFF2-40B4-BE49-F238E27FC236}">
                    <a16:creationId xmlns:a16="http://schemas.microsoft.com/office/drawing/2014/main" id="{02631F06-190D-4E8A-AFB0-3CB7C769CD28}"/>
                  </a:ext>
                </a:extLst>
              </p:cNvPr>
              <p:cNvSpPr txBox="1">
                <a:spLocks noChangeArrowheads="1"/>
              </p:cNvSpPr>
              <p:nvPr/>
            </p:nvSpPr>
            <p:spPr bwMode="auto">
              <a:xfrm>
                <a:off x="3927" y="1792"/>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grpSp>
        <p:grpSp>
          <p:nvGrpSpPr>
            <p:cNvPr id="73740" name="Group 15">
              <a:extLst>
                <a:ext uri="{FF2B5EF4-FFF2-40B4-BE49-F238E27FC236}">
                  <a16:creationId xmlns:a16="http://schemas.microsoft.com/office/drawing/2014/main" id="{950FC68F-71DD-46B3-93CB-7FFE655BC5B1}"/>
                </a:ext>
              </a:extLst>
            </p:cNvPr>
            <p:cNvGrpSpPr>
              <a:grpSpLocks/>
            </p:cNvGrpSpPr>
            <p:nvPr/>
          </p:nvGrpSpPr>
          <p:grpSpPr bwMode="auto">
            <a:xfrm>
              <a:off x="2744" y="2840"/>
              <a:ext cx="425" cy="804"/>
              <a:chOff x="5163" y="1524"/>
              <a:chExt cx="425" cy="804"/>
            </a:xfrm>
          </p:grpSpPr>
          <p:sp>
            <p:nvSpPr>
              <p:cNvPr id="73776" name="AutoShape 16">
                <a:extLst>
                  <a:ext uri="{FF2B5EF4-FFF2-40B4-BE49-F238E27FC236}">
                    <a16:creationId xmlns:a16="http://schemas.microsoft.com/office/drawing/2014/main" id="{1519AFCC-6200-495D-9FDE-D869367CAC16}"/>
                  </a:ext>
                </a:extLst>
              </p:cNvPr>
              <p:cNvSpPr>
                <a:spLocks/>
              </p:cNvSpPr>
              <p:nvPr/>
            </p:nvSpPr>
            <p:spPr bwMode="auto">
              <a:xfrm>
                <a:off x="5163" y="1524"/>
                <a:ext cx="129" cy="804"/>
              </a:xfrm>
              <a:prstGeom prst="rightBrace">
                <a:avLst>
                  <a:gd name="adj1" fmla="val 51938"/>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3777" name="Text Box 17">
                <a:extLst>
                  <a:ext uri="{FF2B5EF4-FFF2-40B4-BE49-F238E27FC236}">
                    <a16:creationId xmlns:a16="http://schemas.microsoft.com/office/drawing/2014/main" id="{1DAF27A1-2685-4B1D-87E5-C5FA054673F9}"/>
                  </a:ext>
                </a:extLst>
              </p:cNvPr>
              <p:cNvSpPr txBox="1">
                <a:spLocks noChangeArrowheads="1"/>
              </p:cNvSpPr>
              <p:nvPr/>
            </p:nvSpPr>
            <p:spPr bwMode="auto">
              <a:xfrm>
                <a:off x="5271" y="1709"/>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grpSp>
        <p:graphicFrame>
          <p:nvGraphicFramePr>
            <p:cNvPr id="73741" name="Object 18">
              <a:extLst>
                <a:ext uri="{FF2B5EF4-FFF2-40B4-BE49-F238E27FC236}">
                  <a16:creationId xmlns:a16="http://schemas.microsoft.com/office/drawing/2014/main" id="{77F8B652-FBA3-4570-BA32-9DD22CDE28D5}"/>
                </a:ext>
              </a:extLst>
            </p:cNvPr>
            <p:cNvGraphicFramePr>
              <a:graphicFrameLocks noChangeAspect="1"/>
            </p:cNvGraphicFramePr>
            <p:nvPr/>
          </p:nvGraphicFramePr>
          <p:xfrm>
            <a:off x="884" y="3158"/>
            <a:ext cx="216" cy="279"/>
          </p:xfrm>
          <a:graphic>
            <a:graphicData uri="http://schemas.openxmlformats.org/presentationml/2006/ole">
              <mc:AlternateContent xmlns:mc="http://schemas.openxmlformats.org/markup-compatibility/2006">
                <mc:Choice xmlns:v="urn:schemas-microsoft-com:vml" Requires="v">
                  <p:oleObj spid="_x0000_s73787" name="公式" r:id="rId10" imgW="164927" imgH="215988" progId="Equation.3">
                    <p:embed/>
                  </p:oleObj>
                </mc:Choice>
                <mc:Fallback>
                  <p:oleObj name="公式" r:id="rId10" imgW="164927" imgH="215988" progId="Equation.3">
                    <p:embed/>
                    <p:pic>
                      <p:nvPicPr>
                        <p:cNvPr id="0" name="Object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4" y="3158"/>
                          <a:ext cx="216"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42" name="Object 19">
              <a:extLst>
                <a:ext uri="{FF2B5EF4-FFF2-40B4-BE49-F238E27FC236}">
                  <a16:creationId xmlns:a16="http://schemas.microsoft.com/office/drawing/2014/main" id="{D2BC0F6E-21C2-42F8-AA1D-0C653961685D}"/>
                </a:ext>
              </a:extLst>
            </p:cNvPr>
            <p:cNvGraphicFramePr>
              <a:graphicFrameLocks noChangeAspect="1"/>
            </p:cNvGraphicFramePr>
            <p:nvPr/>
          </p:nvGraphicFramePr>
          <p:xfrm>
            <a:off x="748" y="2295"/>
            <a:ext cx="206" cy="364"/>
          </p:xfrm>
          <a:graphic>
            <a:graphicData uri="http://schemas.openxmlformats.org/presentationml/2006/ole">
              <mc:AlternateContent xmlns:mc="http://schemas.openxmlformats.org/markup-compatibility/2006">
                <mc:Choice xmlns:v="urn:schemas-microsoft-com:vml" Requires="v">
                  <p:oleObj spid="_x0000_s73788" name="公式" r:id="rId12" imgW="139675" imgH="253825" progId="Equation.3">
                    <p:embed/>
                  </p:oleObj>
                </mc:Choice>
                <mc:Fallback>
                  <p:oleObj name="公式" r:id="rId12" imgW="139675" imgH="253825" progId="Equation.3">
                    <p:embed/>
                    <p:pic>
                      <p:nvPicPr>
                        <p:cNvPr id="0" name="Object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8" y="2295"/>
                          <a:ext cx="206" cy="3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43" name="Object 20">
              <a:extLst>
                <a:ext uri="{FF2B5EF4-FFF2-40B4-BE49-F238E27FC236}">
                  <a16:creationId xmlns:a16="http://schemas.microsoft.com/office/drawing/2014/main" id="{AB792058-27DA-448A-B737-EB081E0F777B}"/>
                </a:ext>
              </a:extLst>
            </p:cNvPr>
            <p:cNvGraphicFramePr>
              <a:graphicFrameLocks noChangeAspect="1"/>
            </p:cNvGraphicFramePr>
            <p:nvPr/>
          </p:nvGraphicFramePr>
          <p:xfrm>
            <a:off x="1156" y="2069"/>
            <a:ext cx="202" cy="331"/>
          </p:xfrm>
          <a:graphic>
            <a:graphicData uri="http://schemas.openxmlformats.org/presentationml/2006/ole">
              <mc:AlternateContent xmlns:mc="http://schemas.openxmlformats.org/markup-compatibility/2006">
                <mc:Choice xmlns:v="urn:schemas-microsoft-com:vml" Requires="v">
                  <p:oleObj spid="_x0000_s73789" name="公式" r:id="rId14" imgW="152301" imgH="253825" progId="Equation.3">
                    <p:embed/>
                  </p:oleObj>
                </mc:Choice>
                <mc:Fallback>
                  <p:oleObj name="公式" r:id="rId14" imgW="152301" imgH="253825" progId="Equation.3">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56" y="2069"/>
                          <a:ext cx="202" cy="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44" name="Object 21">
              <a:extLst>
                <a:ext uri="{FF2B5EF4-FFF2-40B4-BE49-F238E27FC236}">
                  <a16:creationId xmlns:a16="http://schemas.microsoft.com/office/drawing/2014/main" id="{39770C60-79D2-4530-81AC-B72AC841DF93}"/>
                </a:ext>
              </a:extLst>
            </p:cNvPr>
            <p:cNvGraphicFramePr>
              <a:graphicFrameLocks noChangeAspect="1"/>
            </p:cNvGraphicFramePr>
            <p:nvPr/>
          </p:nvGraphicFramePr>
          <p:xfrm>
            <a:off x="1156" y="2568"/>
            <a:ext cx="224" cy="363"/>
          </p:xfrm>
          <a:graphic>
            <a:graphicData uri="http://schemas.openxmlformats.org/presentationml/2006/ole">
              <mc:AlternateContent xmlns:mc="http://schemas.openxmlformats.org/markup-compatibility/2006">
                <mc:Choice xmlns:v="urn:schemas-microsoft-com:vml" Requires="v">
                  <p:oleObj spid="_x0000_s73790" name="公式" r:id="rId16" imgW="152301" imgH="253825" progId="Equation.3">
                    <p:embed/>
                  </p:oleObj>
                </mc:Choice>
                <mc:Fallback>
                  <p:oleObj name="公式" r:id="rId16" imgW="152301" imgH="253825" progId="Equation.3">
                    <p:embed/>
                    <p:pic>
                      <p:nvPicPr>
                        <p:cNvPr id="0"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56" y="2568"/>
                          <a:ext cx="224" cy="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45" name="Object 22">
              <a:extLst>
                <a:ext uri="{FF2B5EF4-FFF2-40B4-BE49-F238E27FC236}">
                  <a16:creationId xmlns:a16="http://schemas.microsoft.com/office/drawing/2014/main" id="{F7D1E9A8-B867-41BB-8978-3D678AA1B1EC}"/>
                </a:ext>
              </a:extLst>
            </p:cNvPr>
            <p:cNvGraphicFramePr>
              <a:graphicFrameLocks noChangeAspect="1"/>
            </p:cNvGraphicFramePr>
            <p:nvPr/>
          </p:nvGraphicFramePr>
          <p:xfrm>
            <a:off x="1429" y="2432"/>
            <a:ext cx="687" cy="521"/>
          </p:xfrm>
          <a:graphic>
            <a:graphicData uri="http://schemas.openxmlformats.org/presentationml/2006/ole">
              <mc:AlternateContent xmlns:mc="http://schemas.openxmlformats.org/markup-compatibility/2006">
                <mc:Choice xmlns:v="urn:schemas-microsoft-com:vml" Requires="v">
                  <p:oleObj spid="_x0000_s73791" name="公式" r:id="rId18" imgW="508197" imgH="444588" progId="Equation.3">
                    <p:embed/>
                  </p:oleObj>
                </mc:Choice>
                <mc:Fallback>
                  <p:oleObj name="公式" r:id="rId18" imgW="508197" imgH="444588" progId="Equation.3">
                    <p:embed/>
                    <p:pic>
                      <p:nvPicPr>
                        <p:cNvPr id="0" name="Object 2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29" y="2432"/>
                          <a:ext cx="687" cy="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46" name="Object 23">
              <a:extLst>
                <a:ext uri="{FF2B5EF4-FFF2-40B4-BE49-F238E27FC236}">
                  <a16:creationId xmlns:a16="http://schemas.microsoft.com/office/drawing/2014/main" id="{819B44E1-9DD7-4613-93E6-781FF9AA8C1D}"/>
                </a:ext>
              </a:extLst>
            </p:cNvPr>
            <p:cNvGraphicFramePr>
              <a:graphicFrameLocks noChangeAspect="1"/>
            </p:cNvGraphicFramePr>
            <p:nvPr/>
          </p:nvGraphicFramePr>
          <p:xfrm>
            <a:off x="2154" y="3339"/>
            <a:ext cx="468" cy="311"/>
          </p:xfrm>
          <a:graphic>
            <a:graphicData uri="http://schemas.openxmlformats.org/presentationml/2006/ole">
              <mc:AlternateContent xmlns:mc="http://schemas.openxmlformats.org/markup-compatibility/2006">
                <mc:Choice xmlns:v="urn:schemas-microsoft-com:vml" Requires="v">
                  <p:oleObj spid="_x0000_s73792" name="公式" r:id="rId20" imgW="330249" imgH="215988" progId="Equation.3">
                    <p:embed/>
                  </p:oleObj>
                </mc:Choice>
                <mc:Fallback>
                  <p:oleObj name="公式" r:id="rId20" imgW="330249" imgH="215988" progId="Equation.3">
                    <p:embed/>
                    <p:pic>
                      <p:nvPicPr>
                        <p:cNvPr id="0" name="Object 2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154" y="3339"/>
                          <a:ext cx="468"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747" name="Oval 24">
              <a:extLst>
                <a:ext uri="{FF2B5EF4-FFF2-40B4-BE49-F238E27FC236}">
                  <a16:creationId xmlns:a16="http://schemas.microsoft.com/office/drawing/2014/main" id="{06C6680F-8D2F-4E8F-9E91-0AD167115DF1}"/>
                </a:ext>
              </a:extLst>
            </p:cNvPr>
            <p:cNvSpPr>
              <a:spLocks noChangeArrowheads="1"/>
            </p:cNvSpPr>
            <p:nvPr/>
          </p:nvSpPr>
          <p:spPr bwMode="auto">
            <a:xfrm>
              <a:off x="521" y="305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3748" name="Text Box 25">
              <a:extLst>
                <a:ext uri="{FF2B5EF4-FFF2-40B4-BE49-F238E27FC236}">
                  <a16:creationId xmlns:a16="http://schemas.microsoft.com/office/drawing/2014/main" id="{497CA2F8-943D-4107-8750-3DDBE82F4C98}"/>
                </a:ext>
              </a:extLst>
            </p:cNvPr>
            <p:cNvSpPr txBox="1">
              <a:spLocks noChangeArrowheads="1"/>
            </p:cNvSpPr>
            <p:nvPr/>
          </p:nvSpPr>
          <p:spPr bwMode="auto">
            <a:xfrm>
              <a:off x="2245" y="2782"/>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73749" name="Text Box 26">
              <a:extLst>
                <a:ext uri="{FF2B5EF4-FFF2-40B4-BE49-F238E27FC236}">
                  <a16:creationId xmlns:a16="http://schemas.microsoft.com/office/drawing/2014/main" id="{A3B7D841-8D7E-47BF-AB4D-C8B34341B500}"/>
                </a:ext>
              </a:extLst>
            </p:cNvPr>
            <p:cNvSpPr txBox="1">
              <a:spLocks noChangeArrowheads="1"/>
            </p:cNvSpPr>
            <p:nvPr/>
          </p:nvSpPr>
          <p:spPr bwMode="auto">
            <a:xfrm>
              <a:off x="703" y="2736"/>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73750" name="Text Box 27">
              <a:extLst>
                <a:ext uri="{FF2B5EF4-FFF2-40B4-BE49-F238E27FC236}">
                  <a16:creationId xmlns:a16="http://schemas.microsoft.com/office/drawing/2014/main" id="{C6856870-993B-4B27-AB18-06F6DD0C7A04}"/>
                </a:ext>
              </a:extLst>
            </p:cNvPr>
            <p:cNvSpPr txBox="1">
              <a:spLocks noChangeArrowheads="1"/>
            </p:cNvSpPr>
            <p:nvPr/>
          </p:nvSpPr>
          <p:spPr bwMode="auto">
            <a:xfrm>
              <a:off x="703" y="337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grpSp>
          <p:nvGrpSpPr>
            <p:cNvPr id="73751" name="Group 28">
              <a:extLst>
                <a:ext uri="{FF2B5EF4-FFF2-40B4-BE49-F238E27FC236}">
                  <a16:creationId xmlns:a16="http://schemas.microsoft.com/office/drawing/2014/main" id="{126A2AC7-BA36-4EAE-8C79-48287A1DBAC9}"/>
                </a:ext>
              </a:extLst>
            </p:cNvPr>
            <p:cNvGrpSpPr>
              <a:grpSpLocks/>
            </p:cNvGrpSpPr>
            <p:nvPr/>
          </p:nvGrpSpPr>
          <p:grpSpPr bwMode="auto">
            <a:xfrm rot="-5400000">
              <a:off x="1542" y="2902"/>
              <a:ext cx="221" cy="96"/>
              <a:chOff x="3845" y="3156"/>
              <a:chExt cx="221" cy="96"/>
            </a:xfrm>
          </p:grpSpPr>
          <p:sp>
            <p:nvSpPr>
              <p:cNvPr id="73774" name="Line 29">
                <a:extLst>
                  <a:ext uri="{FF2B5EF4-FFF2-40B4-BE49-F238E27FC236}">
                    <a16:creationId xmlns:a16="http://schemas.microsoft.com/office/drawing/2014/main" id="{105AC24B-B9C5-4028-B5E8-F2861D360789}"/>
                  </a:ext>
                </a:extLst>
              </p:cNvPr>
              <p:cNvSpPr>
                <a:spLocks noChangeShapeType="1"/>
              </p:cNvSpPr>
              <p:nvPr/>
            </p:nvSpPr>
            <p:spPr bwMode="auto">
              <a:xfrm>
                <a:off x="3845" y="3156"/>
                <a:ext cx="221"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775" name="Line 30">
                <a:extLst>
                  <a:ext uri="{FF2B5EF4-FFF2-40B4-BE49-F238E27FC236}">
                    <a16:creationId xmlns:a16="http://schemas.microsoft.com/office/drawing/2014/main" id="{35AB877B-A338-4213-ACAB-D8C64FFC9563}"/>
                  </a:ext>
                </a:extLst>
              </p:cNvPr>
              <p:cNvSpPr>
                <a:spLocks noChangeShapeType="1"/>
              </p:cNvSpPr>
              <p:nvPr/>
            </p:nvSpPr>
            <p:spPr bwMode="auto">
              <a:xfrm flipV="1">
                <a:off x="3845" y="3249"/>
                <a:ext cx="221"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73752" name="Line 31">
              <a:extLst>
                <a:ext uri="{FF2B5EF4-FFF2-40B4-BE49-F238E27FC236}">
                  <a16:creationId xmlns:a16="http://schemas.microsoft.com/office/drawing/2014/main" id="{756A35CB-A75B-49DE-AF79-722E8EB90022}"/>
                </a:ext>
              </a:extLst>
            </p:cNvPr>
            <p:cNvSpPr>
              <a:spLocks noChangeShapeType="1"/>
            </p:cNvSpPr>
            <p:nvPr/>
          </p:nvSpPr>
          <p:spPr bwMode="auto">
            <a:xfrm>
              <a:off x="1114" y="2415"/>
              <a:ext cx="93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53" name="Line 32">
              <a:extLst>
                <a:ext uri="{FF2B5EF4-FFF2-40B4-BE49-F238E27FC236}">
                  <a16:creationId xmlns:a16="http://schemas.microsoft.com/office/drawing/2014/main" id="{1E0BD4FF-B102-430F-87C5-2735EB01FAAC}"/>
                </a:ext>
              </a:extLst>
            </p:cNvPr>
            <p:cNvSpPr>
              <a:spLocks noChangeShapeType="1"/>
            </p:cNvSpPr>
            <p:nvPr/>
          </p:nvSpPr>
          <p:spPr bwMode="auto">
            <a:xfrm>
              <a:off x="1115" y="2415"/>
              <a:ext cx="0" cy="5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54" name="Line 33">
              <a:extLst>
                <a:ext uri="{FF2B5EF4-FFF2-40B4-BE49-F238E27FC236}">
                  <a16:creationId xmlns:a16="http://schemas.microsoft.com/office/drawing/2014/main" id="{608CA4E1-BB39-4221-BABC-D57F30C306A1}"/>
                </a:ext>
              </a:extLst>
            </p:cNvPr>
            <p:cNvSpPr>
              <a:spLocks noChangeShapeType="1"/>
            </p:cNvSpPr>
            <p:nvPr/>
          </p:nvSpPr>
          <p:spPr bwMode="auto">
            <a:xfrm>
              <a:off x="2109" y="2419"/>
              <a:ext cx="0" cy="5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55" name="Line 34">
              <a:extLst>
                <a:ext uri="{FF2B5EF4-FFF2-40B4-BE49-F238E27FC236}">
                  <a16:creationId xmlns:a16="http://schemas.microsoft.com/office/drawing/2014/main" id="{99336475-46DC-40AF-A055-A1369952F542}"/>
                </a:ext>
              </a:extLst>
            </p:cNvPr>
            <p:cNvSpPr>
              <a:spLocks noChangeShapeType="1"/>
            </p:cNvSpPr>
            <p:nvPr/>
          </p:nvSpPr>
          <p:spPr bwMode="auto">
            <a:xfrm>
              <a:off x="1701" y="2963"/>
              <a:ext cx="40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56" name="Line 35">
              <a:extLst>
                <a:ext uri="{FF2B5EF4-FFF2-40B4-BE49-F238E27FC236}">
                  <a16:creationId xmlns:a16="http://schemas.microsoft.com/office/drawing/2014/main" id="{C95C3924-4CA4-4621-8EED-E0193D3B8655}"/>
                </a:ext>
              </a:extLst>
            </p:cNvPr>
            <p:cNvSpPr>
              <a:spLocks noChangeShapeType="1"/>
            </p:cNvSpPr>
            <p:nvPr/>
          </p:nvSpPr>
          <p:spPr bwMode="auto">
            <a:xfrm>
              <a:off x="1173" y="2415"/>
              <a:ext cx="93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57" name="Line 36">
              <a:extLst>
                <a:ext uri="{FF2B5EF4-FFF2-40B4-BE49-F238E27FC236}">
                  <a16:creationId xmlns:a16="http://schemas.microsoft.com/office/drawing/2014/main" id="{92523A98-E684-44C1-8DB4-0AF0FFB70CD0}"/>
                </a:ext>
              </a:extLst>
            </p:cNvPr>
            <p:cNvSpPr>
              <a:spLocks noChangeShapeType="1"/>
            </p:cNvSpPr>
            <p:nvPr/>
          </p:nvSpPr>
          <p:spPr bwMode="auto">
            <a:xfrm>
              <a:off x="707" y="2647"/>
              <a:ext cx="408" cy="0"/>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58" name="Line 37">
              <a:extLst>
                <a:ext uri="{FF2B5EF4-FFF2-40B4-BE49-F238E27FC236}">
                  <a16:creationId xmlns:a16="http://schemas.microsoft.com/office/drawing/2014/main" id="{EE88A002-9C91-459E-B1EF-061859786E0F}"/>
                </a:ext>
              </a:extLst>
            </p:cNvPr>
            <p:cNvSpPr>
              <a:spLocks noChangeShapeType="1"/>
            </p:cNvSpPr>
            <p:nvPr/>
          </p:nvSpPr>
          <p:spPr bwMode="auto">
            <a:xfrm>
              <a:off x="2109" y="2691"/>
              <a:ext cx="499" cy="0"/>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59" name="Line 38">
              <a:extLst>
                <a:ext uri="{FF2B5EF4-FFF2-40B4-BE49-F238E27FC236}">
                  <a16:creationId xmlns:a16="http://schemas.microsoft.com/office/drawing/2014/main" id="{BEE39680-D32A-4809-99CB-6896C3DC6B39}"/>
                </a:ext>
              </a:extLst>
            </p:cNvPr>
            <p:cNvSpPr>
              <a:spLocks noChangeShapeType="1"/>
            </p:cNvSpPr>
            <p:nvPr/>
          </p:nvSpPr>
          <p:spPr bwMode="auto">
            <a:xfrm>
              <a:off x="2596" y="3655"/>
              <a:ext cx="0" cy="18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60" name="Line 39">
              <a:extLst>
                <a:ext uri="{FF2B5EF4-FFF2-40B4-BE49-F238E27FC236}">
                  <a16:creationId xmlns:a16="http://schemas.microsoft.com/office/drawing/2014/main" id="{12A02322-D894-4EDD-98F3-DCC230AE23EC}"/>
                </a:ext>
              </a:extLst>
            </p:cNvPr>
            <p:cNvSpPr>
              <a:spLocks noChangeShapeType="1"/>
            </p:cNvSpPr>
            <p:nvPr/>
          </p:nvSpPr>
          <p:spPr bwMode="auto">
            <a:xfrm flipH="1">
              <a:off x="707" y="3835"/>
              <a:ext cx="188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61" name="Line 40">
              <a:extLst>
                <a:ext uri="{FF2B5EF4-FFF2-40B4-BE49-F238E27FC236}">
                  <a16:creationId xmlns:a16="http://schemas.microsoft.com/office/drawing/2014/main" id="{93445ED4-51BF-4136-862A-CE9C23D35A8C}"/>
                </a:ext>
              </a:extLst>
            </p:cNvPr>
            <p:cNvSpPr>
              <a:spLocks noChangeShapeType="1"/>
            </p:cNvSpPr>
            <p:nvPr/>
          </p:nvSpPr>
          <p:spPr bwMode="auto">
            <a:xfrm>
              <a:off x="707" y="2635"/>
              <a:ext cx="0" cy="123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3762" name="Text Box 41">
              <a:extLst>
                <a:ext uri="{FF2B5EF4-FFF2-40B4-BE49-F238E27FC236}">
                  <a16:creationId xmlns:a16="http://schemas.microsoft.com/office/drawing/2014/main" id="{B66C0C90-B370-460E-8F38-4BA8ADAEB52B}"/>
                </a:ext>
              </a:extLst>
            </p:cNvPr>
            <p:cNvSpPr txBox="1">
              <a:spLocks noChangeArrowheads="1"/>
            </p:cNvSpPr>
            <p:nvPr/>
          </p:nvSpPr>
          <p:spPr bwMode="auto">
            <a:xfrm>
              <a:off x="1523" y="2036"/>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grpSp>
          <p:nvGrpSpPr>
            <p:cNvPr id="73763" name="Group 42">
              <a:extLst>
                <a:ext uri="{FF2B5EF4-FFF2-40B4-BE49-F238E27FC236}">
                  <a16:creationId xmlns:a16="http://schemas.microsoft.com/office/drawing/2014/main" id="{00FF5189-158A-4392-A23A-C9EA2706E42F}"/>
                </a:ext>
              </a:extLst>
            </p:cNvPr>
            <p:cNvGrpSpPr>
              <a:grpSpLocks/>
            </p:cNvGrpSpPr>
            <p:nvPr/>
          </p:nvGrpSpPr>
          <p:grpSpPr bwMode="auto">
            <a:xfrm rot="5400000">
              <a:off x="2199" y="3189"/>
              <a:ext cx="454" cy="545"/>
              <a:chOff x="476" y="663"/>
              <a:chExt cx="771" cy="862"/>
            </a:xfrm>
          </p:grpSpPr>
          <p:sp>
            <p:nvSpPr>
              <p:cNvPr id="73771" name="AutoShape 43">
                <a:extLst>
                  <a:ext uri="{FF2B5EF4-FFF2-40B4-BE49-F238E27FC236}">
                    <a16:creationId xmlns:a16="http://schemas.microsoft.com/office/drawing/2014/main" id="{1334F629-4BDB-46DF-9FE0-EE54A59F493E}"/>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3772" name="AutoShape 44">
                <a:extLst>
                  <a:ext uri="{FF2B5EF4-FFF2-40B4-BE49-F238E27FC236}">
                    <a16:creationId xmlns:a16="http://schemas.microsoft.com/office/drawing/2014/main" id="{91D0D476-14C8-4F67-9362-31B887C74646}"/>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3773" name="AutoShape 45">
                <a:extLst>
                  <a:ext uri="{FF2B5EF4-FFF2-40B4-BE49-F238E27FC236}">
                    <a16:creationId xmlns:a16="http://schemas.microsoft.com/office/drawing/2014/main" id="{E0A3024E-2A62-4563-8D1A-83C1687FDE9F}"/>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73764" name="Line 46">
              <a:extLst>
                <a:ext uri="{FF2B5EF4-FFF2-40B4-BE49-F238E27FC236}">
                  <a16:creationId xmlns:a16="http://schemas.microsoft.com/office/drawing/2014/main" id="{11CCE787-D683-42DB-9B19-3D26E9BF0651}"/>
                </a:ext>
              </a:extLst>
            </p:cNvPr>
            <p:cNvSpPr>
              <a:spLocks noChangeShapeType="1"/>
            </p:cNvSpPr>
            <p:nvPr/>
          </p:nvSpPr>
          <p:spPr bwMode="auto">
            <a:xfrm>
              <a:off x="2608" y="2692"/>
              <a:ext cx="0" cy="58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765" name="Rectangle 47">
              <a:extLst>
                <a:ext uri="{FF2B5EF4-FFF2-40B4-BE49-F238E27FC236}">
                  <a16:creationId xmlns:a16="http://schemas.microsoft.com/office/drawing/2014/main" id="{95BF660C-645B-46D9-9430-7B54E576102F}"/>
                </a:ext>
              </a:extLst>
            </p:cNvPr>
            <p:cNvSpPr>
              <a:spLocks noChangeArrowheads="1"/>
            </p:cNvSpPr>
            <p:nvPr/>
          </p:nvSpPr>
          <p:spPr bwMode="auto">
            <a:xfrm>
              <a:off x="2562" y="2782"/>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3766" name="Rectangle 48">
              <a:extLst>
                <a:ext uri="{FF2B5EF4-FFF2-40B4-BE49-F238E27FC236}">
                  <a16:creationId xmlns:a16="http://schemas.microsoft.com/office/drawing/2014/main" id="{276C4DA5-8687-497D-A901-D1450A39736B}"/>
                </a:ext>
              </a:extLst>
            </p:cNvPr>
            <p:cNvSpPr>
              <a:spLocks noChangeArrowheads="1"/>
            </p:cNvSpPr>
            <p:nvPr/>
          </p:nvSpPr>
          <p:spPr bwMode="auto">
            <a:xfrm>
              <a:off x="1474" y="2373"/>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3767" name="Line 49">
              <a:extLst>
                <a:ext uri="{FF2B5EF4-FFF2-40B4-BE49-F238E27FC236}">
                  <a16:creationId xmlns:a16="http://schemas.microsoft.com/office/drawing/2014/main" id="{4747202E-762A-4B83-8E75-5E270ACD27A5}"/>
                </a:ext>
              </a:extLst>
            </p:cNvPr>
            <p:cNvSpPr>
              <a:spLocks noChangeShapeType="1"/>
            </p:cNvSpPr>
            <p:nvPr/>
          </p:nvSpPr>
          <p:spPr bwMode="auto">
            <a:xfrm>
              <a:off x="1156" y="2918"/>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3768" name="Line 50">
              <a:extLst>
                <a:ext uri="{FF2B5EF4-FFF2-40B4-BE49-F238E27FC236}">
                  <a16:creationId xmlns:a16="http://schemas.microsoft.com/office/drawing/2014/main" id="{18021B24-7B37-4EFE-B399-3BBCC4DE073B}"/>
                </a:ext>
              </a:extLst>
            </p:cNvPr>
            <p:cNvSpPr>
              <a:spLocks noChangeShapeType="1"/>
            </p:cNvSpPr>
            <p:nvPr/>
          </p:nvSpPr>
          <p:spPr bwMode="auto">
            <a:xfrm>
              <a:off x="748" y="2691"/>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3769" name="Line 51">
              <a:extLst>
                <a:ext uri="{FF2B5EF4-FFF2-40B4-BE49-F238E27FC236}">
                  <a16:creationId xmlns:a16="http://schemas.microsoft.com/office/drawing/2014/main" id="{94C4728A-E8F4-40E1-8923-CF566E7CDE13}"/>
                </a:ext>
              </a:extLst>
            </p:cNvPr>
            <p:cNvSpPr>
              <a:spLocks noChangeShapeType="1"/>
            </p:cNvSpPr>
            <p:nvPr/>
          </p:nvSpPr>
          <p:spPr bwMode="auto">
            <a:xfrm>
              <a:off x="1156" y="2464"/>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3770" name="Line 52">
              <a:extLst>
                <a:ext uri="{FF2B5EF4-FFF2-40B4-BE49-F238E27FC236}">
                  <a16:creationId xmlns:a16="http://schemas.microsoft.com/office/drawing/2014/main" id="{4462966F-2DF2-4E7C-A86A-2D43FA0633E4}"/>
                </a:ext>
              </a:extLst>
            </p:cNvPr>
            <p:cNvSpPr>
              <a:spLocks noChangeShapeType="1"/>
            </p:cNvSpPr>
            <p:nvPr/>
          </p:nvSpPr>
          <p:spPr bwMode="auto">
            <a:xfrm>
              <a:off x="1111" y="2963"/>
              <a:ext cx="49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3736" name="Group 53">
            <a:extLst>
              <a:ext uri="{FF2B5EF4-FFF2-40B4-BE49-F238E27FC236}">
                <a16:creationId xmlns:a16="http://schemas.microsoft.com/office/drawing/2014/main" id="{B7B79D2E-04A2-4FCD-9E31-C615E6DAC054}"/>
              </a:ext>
            </a:extLst>
          </p:cNvPr>
          <p:cNvGrpSpPr>
            <a:grpSpLocks/>
          </p:cNvGrpSpPr>
          <p:nvPr/>
        </p:nvGrpSpPr>
        <p:grpSpPr bwMode="auto">
          <a:xfrm>
            <a:off x="6588125" y="6446838"/>
            <a:ext cx="792163" cy="366712"/>
            <a:chOff x="4649" y="4020"/>
            <a:chExt cx="499" cy="231"/>
          </a:xfrm>
        </p:grpSpPr>
        <p:pic>
          <p:nvPicPr>
            <p:cNvPr id="73737" name="Picture 54" descr="78900">
              <a:extLst>
                <a:ext uri="{FF2B5EF4-FFF2-40B4-BE49-F238E27FC236}">
                  <a16:creationId xmlns:a16="http://schemas.microsoft.com/office/drawing/2014/main" id="{9AF77D0C-176B-44CD-9604-B81438F583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8" name="Text Box 55">
              <a:hlinkClick r:id="" action="ppaction://hlinkshowjump?jump=firstslide"/>
              <a:extLst>
                <a:ext uri="{FF2B5EF4-FFF2-40B4-BE49-F238E27FC236}">
                  <a16:creationId xmlns:a16="http://schemas.microsoft.com/office/drawing/2014/main" id="{251901B5-E1F1-4B4B-9D4A-0422FDE7973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withEffect">
                                  <p:stCondLst>
                                    <p:cond delay="0"/>
                                  </p:stCondLst>
                                  <p:childTnLst>
                                    <p:set>
                                      <p:cBhvr>
                                        <p:cTn id="6" dur="1" fill="hold">
                                          <p:stCondLst>
                                            <p:cond delay="0"/>
                                          </p:stCondLst>
                                        </p:cTn>
                                        <p:tgtEl>
                                          <p:spTgt spid="716810"/>
                                        </p:tgtEl>
                                        <p:attrNameLst>
                                          <p:attrName>style.visibility</p:attrName>
                                        </p:attrNameLst>
                                      </p:cBhvr>
                                      <p:to>
                                        <p:strVal val="visible"/>
                                      </p:to>
                                    </p:set>
                                    <p:animEffect transition="in" filter="slide(fromBottom)">
                                      <p:cBhvr>
                                        <p:cTn id="7" dur="1000"/>
                                        <p:tgtEl>
                                          <p:spTgt spid="716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716802"/>
                                        </p:tgtEl>
                                        <p:attrNameLst>
                                          <p:attrName>style.visibility</p:attrName>
                                        </p:attrNameLst>
                                      </p:cBhvr>
                                      <p:to>
                                        <p:strVal val="visible"/>
                                      </p:to>
                                    </p:set>
                                    <p:anim calcmode="lin" valueType="num">
                                      <p:cBhvr additive="base">
                                        <p:cTn id="12" dur="500" fill="hold"/>
                                        <p:tgtEl>
                                          <p:spTgt spid="716802"/>
                                        </p:tgtEl>
                                        <p:attrNameLst>
                                          <p:attrName>ppt_x</p:attrName>
                                        </p:attrNameLst>
                                      </p:cBhvr>
                                      <p:tavLst>
                                        <p:tav tm="0">
                                          <p:val>
                                            <p:strVal val="0-#ppt_w/2"/>
                                          </p:val>
                                        </p:tav>
                                        <p:tav tm="100000">
                                          <p:val>
                                            <p:strVal val="#ppt_x"/>
                                          </p:val>
                                        </p:tav>
                                      </p:tavLst>
                                    </p:anim>
                                    <p:anim calcmode="lin" valueType="num">
                                      <p:cBhvr additive="base">
                                        <p:cTn id="13" dur="500" fill="hold"/>
                                        <p:tgtEl>
                                          <p:spTgt spid="71680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716803"/>
                                        </p:tgtEl>
                                        <p:attrNameLst>
                                          <p:attrName>style.visibility</p:attrName>
                                        </p:attrNameLst>
                                      </p:cBhvr>
                                      <p:to>
                                        <p:strVal val="visible"/>
                                      </p:to>
                                    </p:set>
                                    <p:animEffect transition="in" filter="wipe(up)">
                                      <p:cBhvr>
                                        <p:cTn id="18" dur="2000"/>
                                        <p:tgtEl>
                                          <p:spTgt spid="716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826" name="Object 2">
            <a:extLst>
              <a:ext uri="{FF2B5EF4-FFF2-40B4-BE49-F238E27FC236}">
                <a16:creationId xmlns:a16="http://schemas.microsoft.com/office/drawing/2014/main" id="{1D22EE8E-B386-4FF8-9955-E8C5B029BF6C}"/>
              </a:ext>
            </a:extLst>
          </p:cNvPr>
          <p:cNvGraphicFramePr>
            <a:graphicFrameLocks noChangeAspect="1"/>
          </p:cNvGraphicFramePr>
          <p:nvPr/>
        </p:nvGraphicFramePr>
        <p:xfrm>
          <a:off x="755650" y="476250"/>
          <a:ext cx="6135688" cy="996950"/>
        </p:xfrm>
        <a:graphic>
          <a:graphicData uri="http://schemas.openxmlformats.org/presentationml/2006/ole">
            <mc:AlternateContent xmlns:mc="http://schemas.openxmlformats.org/markup-compatibility/2006">
              <mc:Choice xmlns:v="urn:schemas-microsoft-com:vml" Requires="v">
                <p:oleObj spid="_x0000_s74808" name="公式" r:id="rId3" imgW="2870052" imgH="457200" progId="Equation.3">
                  <p:embed/>
                </p:oleObj>
              </mc:Choice>
              <mc:Fallback>
                <p:oleObj name="公式" r:id="rId3" imgW="2870052" imgH="4572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476250"/>
                        <a:ext cx="6135688" cy="996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827" name="Object 3">
            <a:extLst>
              <a:ext uri="{FF2B5EF4-FFF2-40B4-BE49-F238E27FC236}">
                <a16:creationId xmlns:a16="http://schemas.microsoft.com/office/drawing/2014/main" id="{C96D1DD7-7763-4DEE-BC12-9710B4A012E9}"/>
              </a:ext>
            </a:extLst>
          </p:cNvPr>
          <p:cNvGraphicFramePr>
            <a:graphicFrameLocks noChangeAspect="1"/>
          </p:cNvGraphicFramePr>
          <p:nvPr/>
        </p:nvGraphicFramePr>
        <p:xfrm>
          <a:off x="611188" y="1557338"/>
          <a:ext cx="6697662" cy="2047875"/>
        </p:xfrm>
        <a:graphic>
          <a:graphicData uri="http://schemas.openxmlformats.org/presentationml/2006/ole">
            <mc:AlternateContent xmlns:mc="http://schemas.openxmlformats.org/markup-compatibility/2006">
              <mc:Choice xmlns:v="urn:schemas-microsoft-com:vml" Requires="v">
                <p:oleObj spid="_x0000_s74809" name="公式" r:id="rId5" imgW="3339977" imgH="1016088" progId="Equation.3">
                  <p:embed/>
                </p:oleObj>
              </mc:Choice>
              <mc:Fallback>
                <p:oleObj name="公式" r:id="rId5" imgW="3339977" imgH="1016088"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1557338"/>
                        <a:ext cx="6697662" cy="204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828" name="Object 4">
            <a:extLst>
              <a:ext uri="{FF2B5EF4-FFF2-40B4-BE49-F238E27FC236}">
                <a16:creationId xmlns:a16="http://schemas.microsoft.com/office/drawing/2014/main" id="{8EF719D6-B3F2-4C75-AB55-43505B471204}"/>
              </a:ext>
            </a:extLst>
          </p:cNvPr>
          <p:cNvGraphicFramePr>
            <a:graphicFrameLocks noChangeAspect="1"/>
          </p:cNvGraphicFramePr>
          <p:nvPr/>
        </p:nvGraphicFramePr>
        <p:xfrm>
          <a:off x="755650" y="4005263"/>
          <a:ext cx="6696075" cy="2300287"/>
        </p:xfrm>
        <a:graphic>
          <a:graphicData uri="http://schemas.openxmlformats.org/presentationml/2006/ole">
            <mc:AlternateContent xmlns:mc="http://schemas.openxmlformats.org/markup-compatibility/2006">
              <mc:Choice xmlns:v="urn:schemas-microsoft-com:vml" Requires="v">
                <p:oleObj spid="_x0000_s74810" name="公式" r:id="rId7" imgW="3352997" imgH="1143000" progId="Equation.3">
                  <p:embed/>
                </p:oleObj>
              </mc:Choice>
              <mc:Fallback>
                <p:oleObj name="公式" r:id="rId7" imgW="3352997" imgH="11430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4005263"/>
                        <a:ext cx="6696075" cy="2300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4757" name="Group 5">
            <a:extLst>
              <a:ext uri="{FF2B5EF4-FFF2-40B4-BE49-F238E27FC236}">
                <a16:creationId xmlns:a16="http://schemas.microsoft.com/office/drawing/2014/main" id="{FB398CEF-4B91-47FB-859C-F1CC0F1E7D47}"/>
              </a:ext>
            </a:extLst>
          </p:cNvPr>
          <p:cNvGrpSpPr>
            <a:grpSpLocks/>
          </p:cNvGrpSpPr>
          <p:nvPr/>
        </p:nvGrpSpPr>
        <p:grpSpPr bwMode="auto">
          <a:xfrm>
            <a:off x="8316913" y="6446838"/>
            <a:ext cx="792162" cy="366712"/>
            <a:chOff x="5193" y="4020"/>
            <a:chExt cx="499" cy="231"/>
          </a:xfrm>
        </p:grpSpPr>
        <p:pic>
          <p:nvPicPr>
            <p:cNvPr id="74806" name="Picture 6" descr="78900">
              <a:extLst>
                <a:ext uri="{FF2B5EF4-FFF2-40B4-BE49-F238E27FC236}">
                  <a16:creationId xmlns:a16="http://schemas.microsoft.com/office/drawing/2014/main" id="{F64C03E3-4180-4846-A1AA-F3E25D5B69A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807" name="Text Box 7">
              <a:hlinkClick r:id="" action="ppaction://hlinkshowjump?jump=nextslide"/>
              <a:extLst>
                <a:ext uri="{FF2B5EF4-FFF2-40B4-BE49-F238E27FC236}">
                  <a16:creationId xmlns:a16="http://schemas.microsoft.com/office/drawing/2014/main" id="{DB5A816C-FED5-4CF3-A8FE-90A7082F0714}"/>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4758" name="Group 8">
            <a:extLst>
              <a:ext uri="{FF2B5EF4-FFF2-40B4-BE49-F238E27FC236}">
                <a16:creationId xmlns:a16="http://schemas.microsoft.com/office/drawing/2014/main" id="{4F50D2D2-219D-4DC8-AE05-E4C0C7D5208A}"/>
              </a:ext>
            </a:extLst>
          </p:cNvPr>
          <p:cNvGrpSpPr>
            <a:grpSpLocks/>
          </p:cNvGrpSpPr>
          <p:nvPr/>
        </p:nvGrpSpPr>
        <p:grpSpPr bwMode="auto">
          <a:xfrm>
            <a:off x="7453313" y="6446838"/>
            <a:ext cx="792162" cy="366712"/>
            <a:chOff x="4649" y="4020"/>
            <a:chExt cx="499" cy="231"/>
          </a:xfrm>
        </p:grpSpPr>
        <p:pic>
          <p:nvPicPr>
            <p:cNvPr id="74804" name="Picture 9" descr="78900">
              <a:extLst>
                <a:ext uri="{FF2B5EF4-FFF2-40B4-BE49-F238E27FC236}">
                  <a16:creationId xmlns:a16="http://schemas.microsoft.com/office/drawing/2014/main" id="{30B193DA-8164-4972-9885-6A9D32D4707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805" name="Text Box 10">
              <a:hlinkClick r:id="" action="ppaction://hlinkshowjump?jump=previousslide"/>
              <a:extLst>
                <a:ext uri="{FF2B5EF4-FFF2-40B4-BE49-F238E27FC236}">
                  <a16:creationId xmlns:a16="http://schemas.microsoft.com/office/drawing/2014/main" id="{D0F485D6-C01F-4FC9-B191-42840E3C10E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74759" name="Group 11">
            <a:extLst>
              <a:ext uri="{FF2B5EF4-FFF2-40B4-BE49-F238E27FC236}">
                <a16:creationId xmlns:a16="http://schemas.microsoft.com/office/drawing/2014/main" id="{CCC697BA-4A24-45AF-A9E4-DFDFEF72990C}"/>
              </a:ext>
            </a:extLst>
          </p:cNvPr>
          <p:cNvGrpSpPr>
            <a:grpSpLocks/>
          </p:cNvGrpSpPr>
          <p:nvPr/>
        </p:nvGrpSpPr>
        <p:grpSpPr bwMode="auto">
          <a:xfrm>
            <a:off x="4716463" y="2492375"/>
            <a:ext cx="4203700" cy="2913063"/>
            <a:chOff x="521" y="2036"/>
            <a:chExt cx="2648" cy="1835"/>
          </a:xfrm>
        </p:grpSpPr>
        <p:grpSp>
          <p:nvGrpSpPr>
            <p:cNvPr id="74763" name="Group 12">
              <a:extLst>
                <a:ext uri="{FF2B5EF4-FFF2-40B4-BE49-F238E27FC236}">
                  <a16:creationId xmlns:a16="http://schemas.microsoft.com/office/drawing/2014/main" id="{9E5F17AA-4C6C-429B-B34D-519AD536287B}"/>
                </a:ext>
              </a:extLst>
            </p:cNvPr>
            <p:cNvGrpSpPr>
              <a:grpSpLocks/>
            </p:cNvGrpSpPr>
            <p:nvPr/>
          </p:nvGrpSpPr>
          <p:grpSpPr bwMode="auto">
            <a:xfrm>
              <a:off x="1202" y="3067"/>
              <a:ext cx="723" cy="399"/>
              <a:chOff x="3710" y="1720"/>
              <a:chExt cx="723" cy="399"/>
            </a:xfrm>
          </p:grpSpPr>
          <p:sp>
            <p:nvSpPr>
              <p:cNvPr id="74802" name="AutoShape 13">
                <a:extLst>
                  <a:ext uri="{FF2B5EF4-FFF2-40B4-BE49-F238E27FC236}">
                    <a16:creationId xmlns:a16="http://schemas.microsoft.com/office/drawing/2014/main" id="{8E4AAEEC-6F8A-415D-A492-A4C94D93C5F0}"/>
                  </a:ext>
                </a:extLst>
              </p:cNvPr>
              <p:cNvSpPr>
                <a:spLocks/>
              </p:cNvSpPr>
              <p:nvPr/>
            </p:nvSpPr>
            <p:spPr bwMode="auto">
              <a:xfrm rot="-5400000">
                <a:off x="3994" y="1436"/>
                <a:ext cx="156" cy="723"/>
              </a:xfrm>
              <a:prstGeom prst="leftBrace">
                <a:avLst>
                  <a:gd name="adj1" fmla="val 38622"/>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vert="eaVert"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FF00"/>
                  </a:solidFill>
                  <a:latin typeface="Arial" panose="020B0604020202020204" pitchFamily="34" charset="0"/>
                  <a:ea typeface="仿宋_GB2312" panose="02010609030101010101" pitchFamily="49" charset="-122"/>
                </a:endParaRPr>
              </a:p>
            </p:txBody>
          </p:sp>
          <p:sp>
            <p:nvSpPr>
              <p:cNvPr id="74803" name="Text Box 14">
                <a:extLst>
                  <a:ext uri="{FF2B5EF4-FFF2-40B4-BE49-F238E27FC236}">
                    <a16:creationId xmlns:a16="http://schemas.microsoft.com/office/drawing/2014/main" id="{9871D217-1C4D-4927-91CF-94B01F207C37}"/>
                  </a:ext>
                </a:extLst>
              </p:cNvPr>
              <p:cNvSpPr txBox="1">
                <a:spLocks noChangeArrowheads="1"/>
              </p:cNvSpPr>
              <p:nvPr/>
            </p:nvSpPr>
            <p:spPr bwMode="auto">
              <a:xfrm>
                <a:off x="3927" y="1792"/>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grpSp>
        <p:grpSp>
          <p:nvGrpSpPr>
            <p:cNvPr id="74764" name="Group 15">
              <a:extLst>
                <a:ext uri="{FF2B5EF4-FFF2-40B4-BE49-F238E27FC236}">
                  <a16:creationId xmlns:a16="http://schemas.microsoft.com/office/drawing/2014/main" id="{1B5F66E3-F4F9-472E-B4E4-3F0E3605E36B}"/>
                </a:ext>
              </a:extLst>
            </p:cNvPr>
            <p:cNvGrpSpPr>
              <a:grpSpLocks/>
            </p:cNvGrpSpPr>
            <p:nvPr/>
          </p:nvGrpSpPr>
          <p:grpSpPr bwMode="auto">
            <a:xfrm>
              <a:off x="2744" y="2840"/>
              <a:ext cx="425" cy="804"/>
              <a:chOff x="5163" y="1524"/>
              <a:chExt cx="425" cy="804"/>
            </a:xfrm>
          </p:grpSpPr>
          <p:sp>
            <p:nvSpPr>
              <p:cNvPr id="74800" name="AutoShape 16">
                <a:extLst>
                  <a:ext uri="{FF2B5EF4-FFF2-40B4-BE49-F238E27FC236}">
                    <a16:creationId xmlns:a16="http://schemas.microsoft.com/office/drawing/2014/main" id="{EC7F6A4B-D383-40D4-B3E3-80924A6E7D49}"/>
                  </a:ext>
                </a:extLst>
              </p:cNvPr>
              <p:cNvSpPr>
                <a:spLocks/>
              </p:cNvSpPr>
              <p:nvPr/>
            </p:nvSpPr>
            <p:spPr bwMode="auto">
              <a:xfrm>
                <a:off x="5163" y="1524"/>
                <a:ext cx="129" cy="804"/>
              </a:xfrm>
              <a:prstGeom prst="rightBrace">
                <a:avLst>
                  <a:gd name="adj1" fmla="val 51938"/>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4801" name="Text Box 17">
                <a:extLst>
                  <a:ext uri="{FF2B5EF4-FFF2-40B4-BE49-F238E27FC236}">
                    <a16:creationId xmlns:a16="http://schemas.microsoft.com/office/drawing/2014/main" id="{8EB924E2-0971-4C8B-A22B-25CB1B81D509}"/>
                  </a:ext>
                </a:extLst>
              </p:cNvPr>
              <p:cNvSpPr txBox="1">
                <a:spLocks noChangeArrowheads="1"/>
              </p:cNvSpPr>
              <p:nvPr/>
            </p:nvSpPr>
            <p:spPr bwMode="auto">
              <a:xfrm>
                <a:off x="5271" y="1709"/>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grpSp>
        <p:graphicFrame>
          <p:nvGraphicFramePr>
            <p:cNvPr id="74765" name="Object 18">
              <a:extLst>
                <a:ext uri="{FF2B5EF4-FFF2-40B4-BE49-F238E27FC236}">
                  <a16:creationId xmlns:a16="http://schemas.microsoft.com/office/drawing/2014/main" id="{1082A1A1-9A1F-404D-A4E6-2DB02184DFCC}"/>
                </a:ext>
              </a:extLst>
            </p:cNvPr>
            <p:cNvGraphicFramePr>
              <a:graphicFrameLocks noChangeAspect="1"/>
            </p:cNvGraphicFramePr>
            <p:nvPr/>
          </p:nvGraphicFramePr>
          <p:xfrm>
            <a:off x="884" y="3158"/>
            <a:ext cx="216" cy="279"/>
          </p:xfrm>
          <a:graphic>
            <a:graphicData uri="http://schemas.openxmlformats.org/presentationml/2006/ole">
              <mc:AlternateContent xmlns:mc="http://schemas.openxmlformats.org/markup-compatibility/2006">
                <mc:Choice xmlns:v="urn:schemas-microsoft-com:vml" Requires="v">
                  <p:oleObj spid="_x0000_s74811" name="公式" r:id="rId10" imgW="164927" imgH="215988" progId="Equation.3">
                    <p:embed/>
                  </p:oleObj>
                </mc:Choice>
                <mc:Fallback>
                  <p:oleObj name="公式" r:id="rId10" imgW="164927" imgH="215988" progId="Equation.3">
                    <p:embed/>
                    <p:pic>
                      <p:nvPicPr>
                        <p:cNvPr id="0" name="Object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4" y="3158"/>
                          <a:ext cx="216"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66" name="Object 19">
              <a:extLst>
                <a:ext uri="{FF2B5EF4-FFF2-40B4-BE49-F238E27FC236}">
                  <a16:creationId xmlns:a16="http://schemas.microsoft.com/office/drawing/2014/main" id="{CAD974A9-2F36-4713-A9E4-90FC788332FC}"/>
                </a:ext>
              </a:extLst>
            </p:cNvPr>
            <p:cNvGraphicFramePr>
              <a:graphicFrameLocks noChangeAspect="1"/>
            </p:cNvGraphicFramePr>
            <p:nvPr/>
          </p:nvGraphicFramePr>
          <p:xfrm>
            <a:off x="748" y="2295"/>
            <a:ext cx="206" cy="364"/>
          </p:xfrm>
          <a:graphic>
            <a:graphicData uri="http://schemas.openxmlformats.org/presentationml/2006/ole">
              <mc:AlternateContent xmlns:mc="http://schemas.openxmlformats.org/markup-compatibility/2006">
                <mc:Choice xmlns:v="urn:schemas-microsoft-com:vml" Requires="v">
                  <p:oleObj spid="_x0000_s74812" name="公式" r:id="rId12" imgW="139675" imgH="253825" progId="Equation.3">
                    <p:embed/>
                  </p:oleObj>
                </mc:Choice>
                <mc:Fallback>
                  <p:oleObj name="公式" r:id="rId12" imgW="139675" imgH="253825" progId="Equation.3">
                    <p:embed/>
                    <p:pic>
                      <p:nvPicPr>
                        <p:cNvPr id="0" name="Object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8" y="2295"/>
                          <a:ext cx="206" cy="3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67" name="Object 20">
              <a:extLst>
                <a:ext uri="{FF2B5EF4-FFF2-40B4-BE49-F238E27FC236}">
                  <a16:creationId xmlns:a16="http://schemas.microsoft.com/office/drawing/2014/main" id="{6EA2B2F9-75C2-43E7-BA9F-847AE3155A51}"/>
                </a:ext>
              </a:extLst>
            </p:cNvPr>
            <p:cNvGraphicFramePr>
              <a:graphicFrameLocks noChangeAspect="1"/>
            </p:cNvGraphicFramePr>
            <p:nvPr/>
          </p:nvGraphicFramePr>
          <p:xfrm>
            <a:off x="1156" y="2069"/>
            <a:ext cx="202" cy="331"/>
          </p:xfrm>
          <a:graphic>
            <a:graphicData uri="http://schemas.openxmlformats.org/presentationml/2006/ole">
              <mc:AlternateContent xmlns:mc="http://schemas.openxmlformats.org/markup-compatibility/2006">
                <mc:Choice xmlns:v="urn:schemas-microsoft-com:vml" Requires="v">
                  <p:oleObj spid="_x0000_s74813" name="公式" r:id="rId14" imgW="152301" imgH="253825" progId="Equation.3">
                    <p:embed/>
                  </p:oleObj>
                </mc:Choice>
                <mc:Fallback>
                  <p:oleObj name="公式" r:id="rId14" imgW="152301" imgH="253825" progId="Equation.3">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56" y="2069"/>
                          <a:ext cx="202" cy="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68" name="Object 21">
              <a:extLst>
                <a:ext uri="{FF2B5EF4-FFF2-40B4-BE49-F238E27FC236}">
                  <a16:creationId xmlns:a16="http://schemas.microsoft.com/office/drawing/2014/main" id="{6B5A7E53-1880-4409-AC47-9EA5CF9AA648}"/>
                </a:ext>
              </a:extLst>
            </p:cNvPr>
            <p:cNvGraphicFramePr>
              <a:graphicFrameLocks noChangeAspect="1"/>
            </p:cNvGraphicFramePr>
            <p:nvPr/>
          </p:nvGraphicFramePr>
          <p:xfrm>
            <a:off x="1156" y="2568"/>
            <a:ext cx="224" cy="363"/>
          </p:xfrm>
          <a:graphic>
            <a:graphicData uri="http://schemas.openxmlformats.org/presentationml/2006/ole">
              <mc:AlternateContent xmlns:mc="http://schemas.openxmlformats.org/markup-compatibility/2006">
                <mc:Choice xmlns:v="urn:schemas-microsoft-com:vml" Requires="v">
                  <p:oleObj spid="_x0000_s74814" name="公式" r:id="rId16" imgW="152301" imgH="253825" progId="Equation.3">
                    <p:embed/>
                  </p:oleObj>
                </mc:Choice>
                <mc:Fallback>
                  <p:oleObj name="公式" r:id="rId16" imgW="152301" imgH="253825" progId="Equation.3">
                    <p:embed/>
                    <p:pic>
                      <p:nvPicPr>
                        <p:cNvPr id="0"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56" y="2568"/>
                          <a:ext cx="224" cy="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69" name="Object 22">
              <a:extLst>
                <a:ext uri="{FF2B5EF4-FFF2-40B4-BE49-F238E27FC236}">
                  <a16:creationId xmlns:a16="http://schemas.microsoft.com/office/drawing/2014/main" id="{52491CDA-83BD-4668-9194-0A1D96792FF7}"/>
                </a:ext>
              </a:extLst>
            </p:cNvPr>
            <p:cNvGraphicFramePr>
              <a:graphicFrameLocks noChangeAspect="1"/>
            </p:cNvGraphicFramePr>
            <p:nvPr/>
          </p:nvGraphicFramePr>
          <p:xfrm>
            <a:off x="1429" y="2432"/>
            <a:ext cx="687" cy="521"/>
          </p:xfrm>
          <a:graphic>
            <a:graphicData uri="http://schemas.openxmlformats.org/presentationml/2006/ole">
              <mc:AlternateContent xmlns:mc="http://schemas.openxmlformats.org/markup-compatibility/2006">
                <mc:Choice xmlns:v="urn:schemas-microsoft-com:vml" Requires="v">
                  <p:oleObj spid="_x0000_s74815" name="公式" r:id="rId18" imgW="508197" imgH="444588" progId="Equation.3">
                    <p:embed/>
                  </p:oleObj>
                </mc:Choice>
                <mc:Fallback>
                  <p:oleObj name="公式" r:id="rId18" imgW="508197" imgH="444588" progId="Equation.3">
                    <p:embed/>
                    <p:pic>
                      <p:nvPicPr>
                        <p:cNvPr id="0" name="Object 2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29" y="2432"/>
                          <a:ext cx="687" cy="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70" name="Object 23">
              <a:extLst>
                <a:ext uri="{FF2B5EF4-FFF2-40B4-BE49-F238E27FC236}">
                  <a16:creationId xmlns:a16="http://schemas.microsoft.com/office/drawing/2014/main" id="{FAF91CF1-831E-4DE2-90D1-9AAFBE43729A}"/>
                </a:ext>
              </a:extLst>
            </p:cNvPr>
            <p:cNvGraphicFramePr>
              <a:graphicFrameLocks noChangeAspect="1"/>
            </p:cNvGraphicFramePr>
            <p:nvPr/>
          </p:nvGraphicFramePr>
          <p:xfrm>
            <a:off x="2154" y="3339"/>
            <a:ext cx="468" cy="311"/>
          </p:xfrm>
          <a:graphic>
            <a:graphicData uri="http://schemas.openxmlformats.org/presentationml/2006/ole">
              <mc:AlternateContent xmlns:mc="http://schemas.openxmlformats.org/markup-compatibility/2006">
                <mc:Choice xmlns:v="urn:schemas-microsoft-com:vml" Requires="v">
                  <p:oleObj spid="_x0000_s74816" name="公式" r:id="rId20" imgW="330249" imgH="215988" progId="Equation.3">
                    <p:embed/>
                  </p:oleObj>
                </mc:Choice>
                <mc:Fallback>
                  <p:oleObj name="公式" r:id="rId20" imgW="330249" imgH="215988" progId="Equation.3">
                    <p:embed/>
                    <p:pic>
                      <p:nvPicPr>
                        <p:cNvPr id="0" name="Object 2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154" y="3339"/>
                          <a:ext cx="468"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71" name="Oval 24">
              <a:extLst>
                <a:ext uri="{FF2B5EF4-FFF2-40B4-BE49-F238E27FC236}">
                  <a16:creationId xmlns:a16="http://schemas.microsoft.com/office/drawing/2014/main" id="{845CD39B-38A5-4D21-81B5-DE2F6007C41A}"/>
                </a:ext>
              </a:extLst>
            </p:cNvPr>
            <p:cNvSpPr>
              <a:spLocks noChangeArrowheads="1"/>
            </p:cNvSpPr>
            <p:nvPr/>
          </p:nvSpPr>
          <p:spPr bwMode="auto">
            <a:xfrm>
              <a:off x="521" y="305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4772" name="Text Box 25">
              <a:extLst>
                <a:ext uri="{FF2B5EF4-FFF2-40B4-BE49-F238E27FC236}">
                  <a16:creationId xmlns:a16="http://schemas.microsoft.com/office/drawing/2014/main" id="{F7AF13A2-1DA8-4249-BE76-BCD498777085}"/>
                </a:ext>
              </a:extLst>
            </p:cNvPr>
            <p:cNvSpPr txBox="1">
              <a:spLocks noChangeArrowheads="1"/>
            </p:cNvSpPr>
            <p:nvPr/>
          </p:nvSpPr>
          <p:spPr bwMode="auto">
            <a:xfrm>
              <a:off x="2245" y="2782"/>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74773" name="Text Box 26">
              <a:extLst>
                <a:ext uri="{FF2B5EF4-FFF2-40B4-BE49-F238E27FC236}">
                  <a16:creationId xmlns:a16="http://schemas.microsoft.com/office/drawing/2014/main" id="{804BA99A-0C66-46F5-98E4-4BE006F6BB6B}"/>
                </a:ext>
              </a:extLst>
            </p:cNvPr>
            <p:cNvSpPr txBox="1">
              <a:spLocks noChangeArrowheads="1"/>
            </p:cNvSpPr>
            <p:nvPr/>
          </p:nvSpPr>
          <p:spPr bwMode="auto">
            <a:xfrm>
              <a:off x="703" y="2736"/>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74774" name="Text Box 27">
              <a:extLst>
                <a:ext uri="{FF2B5EF4-FFF2-40B4-BE49-F238E27FC236}">
                  <a16:creationId xmlns:a16="http://schemas.microsoft.com/office/drawing/2014/main" id="{5762AC74-D6B1-4CE4-9333-49585DFB47CC}"/>
                </a:ext>
              </a:extLst>
            </p:cNvPr>
            <p:cNvSpPr txBox="1">
              <a:spLocks noChangeArrowheads="1"/>
            </p:cNvSpPr>
            <p:nvPr/>
          </p:nvSpPr>
          <p:spPr bwMode="auto">
            <a:xfrm>
              <a:off x="703" y="337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grpSp>
          <p:nvGrpSpPr>
            <p:cNvPr id="74775" name="Group 28">
              <a:extLst>
                <a:ext uri="{FF2B5EF4-FFF2-40B4-BE49-F238E27FC236}">
                  <a16:creationId xmlns:a16="http://schemas.microsoft.com/office/drawing/2014/main" id="{2F36F509-6657-42BB-86C6-F5E514CE7953}"/>
                </a:ext>
              </a:extLst>
            </p:cNvPr>
            <p:cNvGrpSpPr>
              <a:grpSpLocks/>
            </p:cNvGrpSpPr>
            <p:nvPr/>
          </p:nvGrpSpPr>
          <p:grpSpPr bwMode="auto">
            <a:xfrm rot="-5400000">
              <a:off x="1542" y="2902"/>
              <a:ext cx="221" cy="96"/>
              <a:chOff x="3845" y="3156"/>
              <a:chExt cx="221" cy="96"/>
            </a:xfrm>
          </p:grpSpPr>
          <p:sp>
            <p:nvSpPr>
              <p:cNvPr id="74798" name="Line 29">
                <a:extLst>
                  <a:ext uri="{FF2B5EF4-FFF2-40B4-BE49-F238E27FC236}">
                    <a16:creationId xmlns:a16="http://schemas.microsoft.com/office/drawing/2014/main" id="{DB825E3B-A817-4EEA-8C57-FD084D7817E0}"/>
                  </a:ext>
                </a:extLst>
              </p:cNvPr>
              <p:cNvSpPr>
                <a:spLocks noChangeShapeType="1"/>
              </p:cNvSpPr>
              <p:nvPr/>
            </p:nvSpPr>
            <p:spPr bwMode="auto">
              <a:xfrm>
                <a:off x="3845" y="3156"/>
                <a:ext cx="221"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4799" name="Line 30">
                <a:extLst>
                  <a:ext uri="{FF2B5EF4-FFF2-40B4-BE49-F238E27FC236}">
                    <a16:creationId xmlns:a16="http://schemas.microsoft.com/office/drawing/2014/main" id="{B9F60A12-E05E-4AB1-BAC6-4A9395EA1783}"/>
                  </a:ext>
                </a:extLst>
              </p:cNvPr>
              <p:cNvSpPr>
                <a:spLocks noChangeShapeType="1"/>
              </p:cNvSpPr>
              <p:nvPr/>
            </p:nvSpPr>
            <p:spPr bwMode="auto">
              <a:xfrm flipV="1">
                <a:off x="3845" y="3249"/>
                <a:ext cx="221"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74776" name="Line 31">
              <a:extLst>
                <a:ext uri="{FF2B5EF4-FFF2-40B4-BE49-F238E27FC236}">
                  <a16:creationId xmlns:a16="http://schemas.microsoft.com/office/drawing/2014/main" id="{CF0B2B2C-CF3E-46FE-9D16-6BB44DFB9B31}"/>
                </a:ext>
              </a:extLst>
            </p:cNvPr>
            <p:cNvSpPr>
              <a:spLocks noChangeShapeType="1"/>
            </p:cNvSpPr>
            <p:nvPr/>
          </p:nvSpPr>
          <p:spPr bwMode="auto">
            <a:xfrm>
              <a:off x="1114" y="2415"/>
              <a:ext cx="93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77" name="Line 32">
              <a:extLst>
                <a:ext uri="{FF2B5EF4-FFF2-40B4-BE49-F238E27FC236}">
                  <a16:creationId xmlns:a16="http://schemas.microsoft.com/office/drawing/2014/main" id="{6AE01E93-4680-4BDB-BE04-4E5145A96F01}"/>
                </a:ext>
              </a:extLst>
            </p:cNvPr>
            <p:cNvSpPr>
              <a:spLocks noChangeShapeType="1"/>
            </p:cNvSpPr>
            <p:nvPr/>
          </p:nvSpPr>
          <p:spPr bwMode="auto">
            <a:xfrm>
              <a:off x="1115" y="2415"/>
              <a:ext cx="0" cy="5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78" name="Line 33">
              <a:extLst>
                <a:ext uri="{FF2B5EF4-FFF2-40B4-BE49-F238E27FC236}">
                  <a16:creationId xmlns:a16="http://schemas.microsoft.com/office/drawing/2014/main" id="{348839E9-5ED2-4D41-90A3-E6EFE539D27F}"/>
                </a:ext>
              </a:extLst>
            </p:cNvPr>
            <p:cNvSpPr>
              <a:spLocks noChangeShapeType="1"/>
            </p:cNvSpPr>
            <p:nvPr/>
          </p:nvSpPr>
          <p:spPr bwMode="auto">
            <a:xfrm>
              <a:off x="2109" y="2419"/>
              <a:ext cx="0" cy="5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79" name="Line 34">
              <a:extLst>
                <a:ext uri="{FF2B5EF4-FFF2-40B4-BE49-F238E27FC236}">
                  <a16:creationId xmlns:a16="http://schemas.microsoft.com/office/drawing/2014/main" id="{8228F66F-7180-4DF9-9B72-92FE37582553}"/>
                </a:ext>
              </a:extLst>
            </p:cNvPr>
            <p:cNvSpPr>
              <a:spLocks noChangeShapeType="1"/>
            </p:cNvSpPr>
            <p:nvPr/>
          </p:nvSpPr>
          <p:spPr bwMode="auto">
            <a:xfrm>
              <a:off x="1701" y="2963"/>
              <a:ext cx="40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80" name="Line 35">
              <a:extLst>
                <a:ext uri="{FF2B5EF4-FFF2-40B4-BE49-F238E27FC236}">
                  <a16:creationId xmlns:a16="http://schemas.microsoft.com/office/drawing/2014/main" id="{000DD0D0-F130-4195-A497-3EE7177ED9D6}"/>
                </a:ext>
              </a:extLst>
            </p:cNvPr>
            <p:cNvSpPr>
              <a:spLocks noChangeShapeType="1"/>
            </p:cNvSpPr>
            <p:nvPr/>
          </p:nvSpPr>
          <p:spPr bwMode="auto">
            <a:xfrm>
              <a:off x="1173" y="2415"/>
              <a:ext cx="93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81" name="Line 36">
              <a:extLst>
                <a:ext uri="{FF2B5EF4-FFF2-40B4-BE49-F238E27FC236}">
                  <a16:creationId xmlns:a16="http://schemas.microsoft.com/office/drawing/2014/main" id="{B0E32050-F20B-42A8-BD30-B0E9F909DD88}"/>
                </a:ext>
              </a:extLst>
            </p:cNvPr>
            <p:cNvSpPr>
              <a:spLocks noChangeShapeType="1"/>
            </p:cNvSpPr>
            <p:nvPr/>
          </p:nvSpPr>
          <p:spPr bwMode="auto">
            <a:xfrm>
              <a:off x="707" y="2647"/>
              <a:ext cx="408" cy="0"/>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82" name="Line 37">
              <a:extLst>
                <a:ext uri="{FF2B5EF4-FFF2-40B4-BE49-F238E27FC236}">
                  <a16:creationId xmlns:a16="http://schemas.microsoft.com/office/drawing/2014/main" id="{7D1CE486-5B04-4571-8B99-9C8D7B789576}"/>
                </a:ext>
              </a:extLst>
            </p:cNvPr>
            <p:cNvSpPr>
              <a:spLocks noChangeShapeType="1"/>
            </p:cNvSpPr>
            <p:nvPr/>
          </p:nvSpPr>
          <p:spPr bwMode="auto">
            <a:xfrm>
              <a:off x="2109" y="2691"/>
              <a:ext cx="499" cy="0"/>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83" name="Line 38">
              <a:extLst>
                <a:ext uri="{FF2B5EF4-FFF2-40B4-BE49-F238E27FC236}">
                  <a16:creationId xmlns:a16="http://schemas.microsoft.com/office/drawing/2014/main" id="{589BCE81-A798-4ED1-ABDA-21E8A58296E1}"/>
                </a:ext>
              </a:extLst>
            </p:cNvPr>
            <p:cNvSpPr>
              <a:spLocks noChangeShapeType="1"/>
            </p:cNvSpPr>
            <p:nvPr/>
          </p:nvSpPr>
          <p:spPr bwMode="auto">
            <a:xfrm>
              <a:off x="2596" y="3655"/>
              <a:ext cx="0" cy="18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84" name="Line 39">
              <a:extLst>
                <a:ext uri="{FF2B5EF4-FFF2-40B4-BE49-F238E27FC236}">
                  <a16:creationId xmlns:a16="http://schemas.microsoft.com/office/drawing/2014/main" id="{384CB510-4CB6-4B20-8617-BBBFD72CC914}"/>
                </a:ext>
              </a:extLst>
            </p:cNvPr>
            <p:cNvSpPr>
              <a:spLocks noChangeShapeType="1"/>
            </p:cNvSpPr>
            <p:nvPr/>
          </p:nvSpPr>
          <p:spPr bwMode="auto">
            <a:xfrm flipH="1">
              <a:off x="707" y="3835"/>
              <a:ext cx="188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85" name="Line 40">
              <a:extLst>
                <a:ext uri="{FF2B5EF4-FFF2-40B4-BE49-F238E27FC236}">
                  <a16:creationId xmlns:a16="http://schemas.microsoft.com/office/drawing/2014/main" id="{EE2A291E-E3E9-4CA0-96C1-D05E54C19544}"/>
                </a:ext>
              </a:extLst>
            </p:cNvPr>
            <p:cNvSpPr>
              <a:spLocks noChangeShapeType="1"/>
            </p:cNvSpPr>
            <p:nvPr/>
          </p:nvSpPr>
          <p:spPr bwMode="auto">
            <a:xfrm>
              <a:off x="707" y="2635"/>
              <a:ext cx="0" cy="123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4786" name="Text Box 41">
              <a:extLst>
                <a:ext uri="{FF2B5EF4-FFF2-40B4-BE49-F238E27FC236}">
                  <a16:creationId xmlns:a16="http://schemas.microsoft.com/office/drawing/2014/main" id="{F48CFAFF-E8BC-4908-948C-123AD6432313}"/>
                </a:ext>
              </a:extLst>
            </p:cNvPr>
            <p:cNvSpPr txBox="1">
              <a:spLocks noChangeArrowheads="1"/>
            </p:cNvSpPr>
            <p:nvPr/>
          </p:nvSpPr>
          <p:spPr bwMode="auto">
            <a:xfrm>
              <a:off x="1523" y="2036"/>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grpSp>
          <p:nvGrpSpPr>
            <p:cNvPr id="74787" name="Group 42">
              <a:extLst>
                <a:ext uri="{FF2B5EF4-FFF2-40B4-BE49-F238E27FC236}">
                  <a16:creationId xmlns:a16="http://schemas.microsoft.com/office/drawing/2014/main" id="{BF84A9A5-A2D0-4D1E-990A-6939C5AEC293}"/>
                </a:ext>
              </a:extLst>
            </p:cNvPr>
            <p:cNvGrpSpPr>
              <a:grpSpLocks/>
            </p:cNvGrpSpPr>
            <p:nvPr/>
          </p:nvGrpSpPr>
          <p:grpSpPr bwMode="auto">
            <a:xfrm rot="5400000">
              <a:off x="2199" y="3189"/>
              <a:ext cx="454" cy="545"/>
              <a:chOff x="476" y="663"/>
              <a:chExt cx="771" cy="862"/>
            </a:xfrm>
          </p:grpSpPr>
          <p:sp>
            <p:nvSpPr>
              <p:cNvPr id="74795" name="AutoShape 43">
                <a:extLst>
                  <a:ext uri="{FF2B5EF4-FFF2-40B4-BE49-F238E27FC236}">
                    <a16:creationId xmlns:a16="http://schemas.microsoft.com/office/drawing/2014/main" id="{F6303A98-2FCE-4201-9E9A-488A1E76655F}"/>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4796" name="AutoShape 44">
                <a:extLst>
                  <a:ext uri="{FF2B5EF4-FFF2-40B4-BE49-F238E27FC236}">
                    <a16:creationId xmlns:a16="http://schemas.microsoft.com/office/drawing/2014/main" id="{A89BE25B-49C8-4628-AE11-A14E93F07C5A}"/>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4797" name="AutoShape 45">
                <a:extLst>
                  <a:ext uri="{FF2B5EF4-FFF2-40B4-BE49-F238E27FC236}">
                    <a16:creationId xmlns:a16="http://schemas.microsoft.com/office/drawing/2014/main" id="{104154E2-D647-4C07-8BBF-57321E117B2E}"/>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74788" name="Line 46">
              <a:extLst>
                <a:ext uri="{FF2B5EF4-FFF2-40B4-BE49-F238E27FC236}">
                  <a16:creationId xmlns:a16="http://schemas.microsoft.com/office/drawing/2014/main" id="{A0A619F1-2C89-49B5-B1E5-1515BDE20E27}"/>
                </a:ext>
              </a:extLst>
            </p:cNvPr>
            <p:cNvSpPr>
              <a:spLocks noChangeShapeType="1"/>
            </p:cNvSpPr>
            <p:nvPr/>
          </p:nvSpPr>
          <p:spPr bwMode="auto">
            <a:xfrm>
              <a:off x="2608" y="2692"/>
              <a:ext cx="0" cy="58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4789" name="Rectangle 47">
              <a:extLst>
                <a:ext uri="{FF2B5EF4-FFF2-40B4-BE49-F238E27FC236}">
                  <a16:creationId xmlns:a16="http://schemas.microsoft.com/office/drawing/2014/main" id="{D22243A9-3123-4B2E-8CDF-5B604A1BF6AE}"/>
                </a:ext>
              </a:extLst>
            </p:cNvPr>
            <p:cNvSpPr>
              <a:spLocks noChangeArrowheads="1"/>
            </p:cNvSpPr>
            <p:nvPr/>
          </p:nvSpPr>
          <p:spPr bwMode="auto">
            <a:xfrm>
              <a:off x="2562" y="2782"/>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4790" name="Rectangle 48">
              <a:extLst>
                <a:ext uri="{FF2B5EF4-FFF2-40B4-BE49-F238E27FC236}">
                  <a16:creationId xmlns:a16="http://schemas.microsoft.com/office/drawing/2014/main" id="{D23904F4-A841-4C7E-9F8E-205EEA888729}"/>
                </a:ext>
              </a:extLst>
            </p:cNvPr>
            <p:cNvSpPr>
              <a:spLocks noChangeArrowheads="1"/>
            </p:cNvSpPr>
            <p:nvPr/>
          </p:nvSpPr>
          <p:spPr bwMode="auto">
            <a:xfrm>
              <a:off x="1474" y="2373"/>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4791" name="Line 49">
              <a:extLst>
                <a:ext uri="{FF2B5EF4-FFF2-40B4-BE49-F238E27FC236}">
                  <a16:creationId xmlns:a16="http://schemas.microsoft.com/office/drawing/2014/main" id="{1D41D979-900B-467C-961A-B19169F8C177}"/>
                </a:ext>
              </a:extLst>
            </p:cNvPr>
            <p:cNvSpPr>
              <a:spLocks noChangeShapeType="1"/>
            </p:cNvSpPr>
            <p:nvPr/>
          </p:nvSpPr>
          <p:spPr bwMode="auto">
            <a:xfrm>
              <a:off x="1156" y="2918"/>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4792" name="Line 50">
              <a:extLst>
                <a:ext uri="{FF2B5EF4-FFF2-40B4-BE49-F238E27FC236}">
                  <a16:creationId xmlns:a16="http://schemas.microsoft.com/office/drawing/2014/main" id="{B761EFFC-643B-4EE0-B942-EE4FED088531}"/>
                </a:ext>
              </a:extLst>
            </p:cNvPr>
            <p:cNvSpPr>
              <a:spLocks noChangeShapeType="1"/>
            </p:cNvSpPr>
            <p:nvPr/>
          </p:nvSpPr>
          <p:spPr bwMode="auto">
            <a:xfrm>
              <a:off x="748" y="2691"/>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4793" name="Line 51">
              <a:extLst>
                <a:ext uri="{FF2B5EF4-FFF2-40B4-BE49-F238E27FC236}">
                  <a16:creationId xmlns:a16="http://schemas.microsoft.com/office/drawing/2014/main" id="{EB97B056-291A-48FD-B0DD-C9F3DCCA93E1}"/>
                </a:ext>
              </a:extLst>
            </p:cNvPr>
            <p:cNvSpPr>
              <a:spLocks noChangeShapeType="1"/>
            </p:cNvSpPr>
            <p:nvPr/>
          </p:nvSpPr>
          <p:spPr bwMode="auto">
            <a:xfrm>
              <a:off x="1156" y="2464"/>
              <a:ext cx="272" cy="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4794" name="Line 52">
              <a:extLst>
                <a:ext uri="{FF2B5EF4-FFF2-40B4-BE49-F238E27FC236}">
                  <a16:creationId xmlns:a16="http://schemas.microsoft.com/office/drawing/2014/main" id="{2E4A4BCB-6205-45C7-8FEB-5B4C80B55665}"/>
                </a:ext>
              </a:extLst>
            </p:cNvPr>
            <p:cNvSpPr>
              <a:spLocks noChangeShapeType="1"/>
            </p:cNvSpPr>
            <p:nvPr/>
          </p:nvSpPr>
          <p:spPr bwMode="auto">
            <a:xfrm>
              <a:off x="1111" y="2963"/>
              <a:ext cx="49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4760" name="Group 53">
            <a:extLst>
              <a:ext uri="{FF2B5EF4-FFF2-40B4-BE49-F238E27FC236}">
                <a16:creationId xmlns:a16="http://schemas.microsoft.com/office/drawing/2014/main" id="{B9D4DB3D-C30C-4E5C-96BF-CA37595862C0}"/>
              </a:ext>
            </a:extLst>
          </p:cNvPr>
          <p:cNvGrpSpPr>
            <a:grpSpLocks/>
          </p:cNvGrpSpPr>
          <p:nvPr/>
        </p:nvGrpSpPr>
        <p:grpSpPr bwMode="auto">
          <a:xfrm>
            <a:off x="6588125" y="6446838"/>
            <a:ext cx="792163" cy="366712"/>
            <a:chOff x="4649" y="4020"/>
            <a:chExt cx="499" cy="231"/>
          </a:xfrm>
        </p:grpSpPr>
        <p:pic>
          <p:nvPicPr>
            <p:cNvPr id="74761" name="Picture 54" descr="78900">
              <a:extLst>
                <a:ext uri="{FF2B5EF4-FFF2-40B4-BE49-F238E27FC236}">
                  <a16:creationId xmlns:a16="http://schemas.microsoft.com/office/drawing/2014/main" id="{431C7440-88A1-4066-A53E-4EB29C2EC3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2" name="Text Box 55">
              <a:hlinkClick r:id="" action="ppaction://hlinkshowjump?jump=firstslide"/>
              <a:extLst>
                <a:ext uri="{FF2B5EF4-FFF2-40B4-BE49-F238E27FC236}">
                  <a16:creationId xmlns:a16="http://schemas.microsoft.com/office/drawing/2014/main" id="{E3E96827-C7E9-48E6-A649-F0C456265E9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717826"/>
                                        </p:tgtEl>
                                        <p:attrNameLst>
                                          <p:attrName>style.visibility</p:attrName>
                                        </p:attrNameLst>
                                      </p:cBhvr>
                                      <p:to>
                                        <p:strVal val="visible"/>
                                      </p:to>
                                    </p:set>
                                    <p:animEffect transition="in" filter="wipe(left)">
                                      <p:cBhvr>
                                        <p:cTn id="7" dur="2000"/>
                                        <p:tgtEl>
                                          <p:spTgt spid="7178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17827"/>
                                        </p:tgtEl>
                                        <p:attrNameLst>
                                          <p:attrName>style.visibility</p:attrName>
                                        </p:attrNameLst>
                                      </p:cBhvr>
                                      <p:to>
                                        <p:strVal val="visible"/>
                                      </p:to>
                                    </p:set>
                                    <p:animEffect transition="in" filter="wipe(left)">
                                      <p:cBhvr>
                                        <p:cTn id="12" dur="2000"/>
                                        <p:tgtEl>
                                          <p:spTgt spid="7178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17828"/>
                                        </p:tgtEl>
                                        <p:attrNameLst>
                                          <p:attrName>style.visibility</p:attrName>
                                        </p:attrNameLst>
                                      </p:cBhvr>
                                      <p:to>
                                        <p:strVal val="visible"/>
                                      </p:to>
                                    </p:set>
                                    <p:animEffect transition="in" filter="wipe(left)">
                                      <p:cBhvr>
                                        <p:cTn id="17" dur="2000"/>
                                        <p:tgtEl>
                                          <p:spTgt spid="717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85" name="Text Box 37">
            <a:extLst>
              <a:ext uri="{FF2B5EF4-FFF2-40B4-BE49-F238E27FC236}">
                <a16:creationId xmlns:a16="http://schemas.microsoft.com/office/drawing/2014/main" id="{5E036B37-7D32-403A-B1E8-BD19D4B26867}"/>
              </a:ext>
            </a:extLst>
          </p:cNvPr>
          <p:cNvSpPr txBox="1">
            <a:spLocks noChangeArrowheads="1"/>
          </p:cNvSpPr>
          <p:nvPr/>
        </p:nvSpPr>
        <p:spPr bwMode="auto">
          <a:xfrm>
            <a:off x="1403350" y="676275"/>
            <a:ext cx="66135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列写电路的回路电流方程和结点电压方程</a:t>
            </a:r>
          </a:p>
        </p:txBody>
      </p:sp>
      <p:sp>
        <p:nvSpPr>
          <p:cNvPr id="718886" name="Text Box 38">
            <a:extLst>
              <a:ext uri="{FF2B5EF4-FFF2-40B4-BE49-F238E27FC236}">
                <a16:creationId xmlns:a16="http://schemas.microsoft.com/office/drawing/2014/main" id="{E491B36D-0682-41A2-99EE-E5AD5CC4B5AA}"/>
              </a:ext>
            </a:extLst>
          </p:cNvPr>
          <p:cNvSpPr txBox="1">
            <a:spLocks noChangeArrowheads="1"/>
          </p:cNvSpPr>
          <p:nvPr/>
        </p:nvSpPr>
        <p:spPr bwMode="auto">
          <a:xfrm>
            <a:off x="323850" y="676275"/>
            <a:ext cx="5921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b="1">
              <a:solidFill>
                <a:schemeClr val="bg1"/>
              </a:solidFill>
              <a:ea typeface="宋体" panose="02010600030101010101" pitchFamily="2" charset="-122"/>
            </a:endParaRPr>
          </a:p>
        </p:txBody>
      </p:sp>
      <p:sp>
        <p:nvSpPr>
          <p:cNvPr id="718887" name="Text Box 39">
            <a:extLst>
              <a:ext uri="{FF2B5EF4-FFF2-40B4-BE49-F238E27FC236}">
                <a16:creationId xmlns:a16="http://schemas.microsoft.com/office/drawing/2014/main" id="{BD3B21E6-FBCD-4A20-9457-4D8E37D0F569}"/>
              </a:ext>
            </a:extLst>
          </p:cNvPr>
          <p:cNvSpPr txBox="1">
            <a:spLocks noChangeArrowheads="1"/>
          </p:cNvSpPr>
          <p:nvPr/>
        </p:nvSpPr>
        <p:spPr bwMode="auto">
          <a:xfrm>
            <a:off x="468313" y="3844925"/>
            <a:ext cx="539750" cy="519113"/>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grpSp>
        <p:nvGrpSpPr>
          <p:cNvPr id="2" name="Group 102">
            <a:extLst>
              <a:ext uri="{FF2B5EF4-FFF2-40B4-BE49-F238E27FC236}">
                <a16:creationId xmlns:a16="http://schemas.microsoft.com/office/drawing/2014/main" id="{74004E1C-87FA-490F-94BB-96B009714E31}"/>
              </a:ext>
            </a:extLst>
          </p:cNvPr>
          <p:cNvGrpSpPr>
            <a:grpSpLocks/>
          </p:cNvGrpSpPr>
          <p:nvPr/>
        </p:nvGrpSpPr>
        <p:grpSpPr bwMode="auto">
          <a:xfrm>
            <a:off x="4716463" y="1252538"/>
            <a:ext cx="4032250" cy="2519362"/>
            <a:chOff x="2971" y="618"/>
            <a:chExt cx="2540" cy="1587"/>
          </a:xfrm>
        </p:grpSpPr>
        <p:sp>
          <p:nvSpPr>
            <p:cNvPr id="75833" name="Line 3">
              <a:extLst>
                <a:ext uri="{FF2B5EF4-FFF2-40B4-BE49-F238E27FC236}">
                  <a16:creationId xmlns:a16="http://schemas.microsoft.com/office/drawing/2014/main" id="{BD6E08BA-13B7-490C-BC0A-3708B63D770C}"/>
                </a:ext>
              </a:extLst>
            </p:cNvPr>
            <p:cNvSpPr>
              <a:spLocks noChangeShapeType="1"/>
            </p:cNvSpPr>
            <p:nvPr/>
          </p:nvSpPr>
          <p:spPr bwMode="auto">
            <a:xfrm>
              <a:off x="2971" y="2160"/>
              <a:ext cx="235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5834" name="Object 4">
              <a:extLst>
                <a:ext uri="{FF2B5EF4-FFF2-40B4-BE49-F238E27FC236}">
                  <a16:creationId xmlns:a16="http://schemas.microsoft.com/office/drawing/2014/main" id="{F4FA46D7-69FE-4E66-99B5-A79E71235E63}"/>
                </a:ext>
              </a:extLst>
            </p:cNvPr>
            <p:cNvGraphicFramePr>
              <a:graphicFrameLocks noChangeAspect="1"/>
            </p:cNvGraphicFramePr>
            <p:nvPr/>
          </p:nvGraphicFramePr>
          <p:xfrm>
            <a:off x="5057" y="981"/>
            <a:ext cx="233" cy="377"/>
          </p:xfrm>
          <a:graphic>
            <a:graphicData uri="http://schemas.openxmlformats.org/presentationml/2006/ole">
              <mc:AlternateContent xmlns:mc="http://schemas.openxmlformats.org/markup-compatibility/2006">
                <mc:Choice xmlns:v="urn:schemas-microsoft-com:vml" Requires="v">
                  <p:oleObj spid="_x0000_s75878" name="公式" r:id="rId3" imgW="152301" imgH="253825" progId="Equation.3">
                    <p:embed/>
                  </p:oleObj>
                </mc:Choice>
                <mc:Fallback>
                  <p:oleObj name="公式" r:id="rId3" imgW="152301" imgH="25382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7" y="981"/>
                          <a:ext cx="233" cy="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5835" name="Object 5">
              <a:extLst>
                <a:ext uri="{FF2B5EF4-FFF2-40B4-BE49-F238E27FC236}">
                  <a16:creationId xmlns:a16="http://schemas.microsoft.com/office/drawing/2014/main" id="{986D897F-9925-4BE7-9203-FA3C5F6AA973}"/>
                </a:ext>
              </a:extLst>
            </p:cNvPr>
            <p:cNvGraphicFramePr>
              <a:graphicFrameLocks noChangeAspect="1"/>
            </p:cNvGraphicFramePr>
            <p:nvPr/>
          </p:nvGraphicFramePr>
          <p:xfrm>
            <a:off x="3107" y="1480"/>
            <a:ext cx="419" cy="279"/>
          </p:xfrm>
          <a:graphic>
            <a:graphicData uri="http://schemas.openxmlformats.org/presentationml/2006/ole">
              <mc:AlternateContent xmlns:mc="http://schemas.openxmlformats.org/markup-compatibility/2006">
                <mc:Choice xmlns:v="urn:schemas-microsoft-com:vml" Requires="v">
                  <p:oleObj spid="_x0000_s75879" name="公式" r:id="rId5" imgW="330249" imgH="215988" progId="Equation.3">
                    <p:embed/>
                  </p:oleObj>
                </mc:Choice>
                <mc:Fallback>
                  <p:oleObj name="公式" r:id="rId5" imgW="330249" imgH="215988"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7" y="1480"/>
                          <a:ext cx="419"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5836" name="Object 6">
              <a:extLst>
                <a:ext uri="{FF2B5EF4-FFF2-40B4-BE49-F238E27FC236}">
                  <a16:creationId xmlns:a16="http://schemas.microsoft.com/office/drawing/2014/main" id="{B0FC02F9-8E44-4201-A972-9A6337E0436C}"/>
                </a:ext>
              </a:extLst>
            </p:cNvPr>
            <p:cNvGraphicFramePr>
              <a:graphicFrameLocks noChangeAspect="1"/>
            </p:cNvGraphicFramePr>
            <p:nvPr/>
          </p:nvGraphicFramePr>
          <p:xfrm>
            <a:off x="4214" y="1208"/>
            <a:ext cx="413" cy="477"/>
          </p:xfrm>
          <a:graphic>
            <a:graphicData uri="http://schemas.openxmlformats.org/presentationml/2006/ole">
              <mc:AlternateContent xmlns:mc="http://schemas.openxmlformats.org/markup-compatibility/2006">
                <mc:Choice xmlns:v="urn:schemas-microsoft-com:vml" Requires="v">
                  <p:oleObj spid="_x0000_s75880" name="公式" r:id="rId7" imgW="381148" imgH="444588" progId="Equation.3">
                    <p:embed/>
                  </p:oleObj>
                </mc:Choice>
                <mc:Fallback>
                  <p:oleObj name="公式" r:id="rId7" imgW="381148" imgH="444588"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4" y="1208"/>
                          <a:ext cx="413" cy="4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5837" name="Object 7">
              <a:extLst>
                <a:ext uri="{FF2B5EF4-FFF2-40B4-BE49-F238E27FC236}">
                  <a16:creationId xmlns:a16="http://schemas.microsoft.com/office/drawing/2014/main" id="{2925E21C-A06E-42D6-BBC8-9E0E99550E3A}"/>
                </a:ext>
              </a:extLst>
            </p:cNvPr>
            <p:cNvGraphicFramePr>
              <a:graphicFrameLocks noChangeAspect="1"/>
            </p:cNvGraphicFramePr>
            <p:nvPr/>
          </p:nvGraphicFramePr>
          <p:xfrm>
            <a:off x="3486" y="949"/>
            <a:ext cx="301" cy="349"/>
          </p:xfrm>
          <a:graphic>
            <a:graphicData uri="http://schemas.openxmlformats.org/presentationml/2006/ole">
              <mc:AlternateContent xmlns:mc="http://schemas.openxmlformats.org/markup-compatibility/2006">
                <mc:Choice xmlns:v="urn:schemas-microsoft-com:vml" Requires="v">
                  <p:oleObj spid="_x0000_s75881" name="Equation" r:id="rId9" imgW="215826" imgH="253825" progId="Equation.DSMT4">
                    <p:embed/>
                  </p:oleObj>
                </mc:Choice>
                <mc:Fallback>
                  <p:oleObj name="Equation" r:id="rId9" imgW="215826" imgH="253825" progId="Equation.DSMT4">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86" y="949"/>
                          <a:ext cx="301" cy="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838" name="Line 8">
              <a:extLst>
                <a:ext uri="{FF2B5EF4-FFF2-40B4-BE49-F238E27FC236}">
                  <a16:creationId xmlns:a16="http://schemas.microsoft.com/office/drawing/2014/main" id="{F5B824F2-66D0-4A46-8534-68E0D8A60F88}"/>
                </a:ext>
              </a:extLst>
            </p:cNvPr>
            <p:cNvSpPr>
              <a:spLocks noChangeShapeType="1"/>
            </p:cNvSpPr>
            <p:nvPr/>
          </p:nvSpPr>
          <p:spPr bwMode="auto">
            <a:xfrm>
              <a:off x="5329" y="799"/>
              <a:ext cx="0" cy="1362"/>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39" name="Oval 9">
              <a:extLst>
                <a:ext uri="{FF2B5EF4-FFF2-40B4-BE49-F238E27FC236}">
                  <a16:creationId xmlns:a16="http://schemas.microsoft.com/office/drawing/2014/main" id="{6AC82F8A-406A-4439-8B77-24687E30A75E}"/>
                </a:ext>
              </a:extLst>
            </p:cNvPr>
            <p:cNvSpPr>
              <a:spLocks noChangeArrowheads="1"/>
            </p:cNvSpPr>
            <p:nvPr/>
          </p:nvSpPr>
          <p:spPr bwMode="auto">
            <a:xfrm>
              <a:off x="3334" y="61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840" name="Text Box 10">
              <a:extLst>
                <a:ext uri="{FF2B5EF4-FFF2-40B4-BE49-F238E27FC236}">
                  <a16:creationId xmlns:a16="http://schemas.microsoft.com/office/drawing/2014/main" id="{8522DA87-FE8A-49DC-AE07-5117126AC2B1}"/>
                </a:ext>
              </a:extLst>
            </p:cNvPr>
            <p:cNvSpPr txBox="1">
              <a:spLocks noChangeArrowheads="1"/>
            </p:cNvSpPr>
            <p:nvPr/>
          </p:nvSpPr>
          <p:spPr bwMode="auto">
            <a:xfrm>
              <a:off x="3697" y="799"/>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a:t>
              </a:r>
            </a:p>
          </p:txBody>
        </p:sp>
        <p:sp>
          <p:nvSpPr>
            <p:cNvPr id="75841" name="Text Box 11">
              <a:extLst>
                <a:ext uri="{FF2B5EF4-FFF2-40B4-BE49-F238E27FC236}">
                  <a16:creationId xmlns:a16="http://schemas.microsoft.com/office/drawing/2014/main" id="{AE2B5876-58E4-49C0-92E8-E6D852C47846}"/>
                </a:ext>
              </a:extLst>
            </p:cNvPr>
            <p:cNvSpPr txBox="1">
              <a:spLocks noChangeArrowheads="1"/>
            </p:cNvSpPr>
            <p:nvPr/>
          </p:nvSpPr>
          <p:spPr bwMode="auto">
            <a:xfrm>
              <a:off x="3107" y="663"/>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_</a:t>
              </a:r>
            </a:p>
          </p:txBody>
        </p:sp>
        <p:sp>
          <p:nvSpPr>
            <p:cNvPr id="75842" name="Line 12">
              <a:extLst>
                <a:ext uri="{FF2B5EF4-FFF2-40B4-BE49-F238E27FC236}">
                  <a16:creationId xmlns:a16="http://schemas.microsoft.com/office/drawing/2014/main" id="{0E87081E-1938-4FCC-A06D-E4AD75926347}"/>
                </a:ext>
              </a:extLst>
            </p:cNvPr>
            <p:cNvSpPr>
              <a:spLocks noChangeShapeType="1"/>
            </p:cNvSpPr>
            <p:nvPr/>
          </p:nvSpPr>
          <p:spPr bwMode="auto">
            <a:xfrm flipV="1">
              <a:off x="5329" y="981"/>
              <a:ext cx="0" cy="40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75843" name="Group 13">
              <a:extLst>
                <a:ext uri="{FF2B5EF4-FFF2-40B4-BE49-F238E27FC236}">
                  <a16:creationId xmlns:a16="http://schemas.microsoft.com/office/drawing/2014/main" id="{B98BF4B9-A6EE-4400-A921-E91200946B65}"/>
                </a:ext>
              </a:extLst>
            </p:cNvPr>
            <p:cNvGrpSpPr>
              <a:grpSpLocks/>
            </p:cNvGrpSpPr>
            <p:nvPr/>
          </p:nvGrpSpPr>
          <p:grpSpPr bwMode="auto">
            <a:xfrm>
              <a:off x="5148" y="1389"/>
              <a:ext cx="363" cy="363"/>
              <a:chOff x="8187" y="1117"/>
              <a:chExt cx="363" cy="363"/>
            </a:xfrm>
          </p:grpSpPr>
          <p:sp>
            <p:nvSpPr>
              <p:cNvPr id="75876" name="Oval 14">
                <a:extLst>
                  <a:ext uri="{FF2B5EF4-FFF2-40B4-BE49-F238E27FC236}">
                    <a16:creationId xmlns:a16="http://schemas.microsoft.com/office/drawing/2014/main" id="{8AD145B8-331F-45D7-A496-40750C5D62FF}"/>
                  </a:ext>
                </a:extLst>
              </p:cNvPr>
              <p:cNvSpPr>
                <a:spLocks noChangeArrowheads="1"/>
              </p:cNvSpPr>
              <p:nvPr/>
            </p:nvSpPr>
            <p:spPr bwMode="auto">
              <a:xfrm>
                <a:off x="8187" y="11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877" name="Line 15">
                <a:extLst>
                  <a:ext uri="{FF2B5EF4-FFF2-40B4-BE49-F238E27FC236}">
                    <a16:creationId xmlns:a16="http://schemas.microsoft.com/office/drawing/2014/main" id="{B14261C6-2517-40D1-B74A-6198455A5670}"/>
                  </a:ext>
                </a:extLst>
              </p:cNvPr>
              <p:cNvSpPr>
                <a:spLocks noChangeShapeType="1"/>
              </p:cNvSpPr>
              <p:nvPr/>
            </p:nvSpPr>
            <p:spPr bwMode="auto">
              <a:xfrm>
                <a:off x="8187" y="1298"/>
                <a:ext cx="363" cy="0"/>
              </a:xfrm>
              <a:prstGeom prst="line">
                <a:avLst/>
              </a:prstGeom>
              <a:noFill/>
              <a:ln w="38100">
                <a:solidFill>
                  <a:srgbClr val="FF99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75844" name="Line 16">
              <a:extLst>
                <a:ext uri="{FF2B5EF4-FFF2-40B4-BE49-F238E27FC236}">
                  <a16:creationId xmlns:a16="http://schemas.microsoft.com/office/drawing/2014/main" id="{803DE27D-4C3C-4D99-82D8-1BAC37C3D4FD}"/>
                </a:ext>
              </a:extLst>
            </p:cNvPr>
            <p:cNvSpPr>
              <a:spLocks noChangeShapeType="1"/>
            </p:cNvSpPr>
            <p:nvPr/>
          </p:nvSpPr>
          <p:spPr bwMode="auto">
            <a:xfrm>
              <a:off x="2971" y="799"/>
              <a:ext cx="2358" cy="1"/>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45" name="Line 17">
              <a:extLst>
                <a:ext uri="{FF2B5EF4-FFF2-40B4-BE49-F238E27FC236}">
                  <a16:creationId xmlns:a16="http://schemas.microsoft.com/office/drawing/2014/main" id="{1A6F323B-073A-48A1-9465-06412F3745F6}"/>
                </a:ext>
              </a:extLst>
            </p:cNvPr>
            <p:cNvSpPr>
              <a:spLocks noChangeShapeType="1"/>
            </p:cNvSpPr>
            <p:nvPr/>
          </p:nvSpPr>
          <p:spPr bwMode="auto">
            <a:xfrm>
              <a:off x="2971" y="799"/>
              <a:ext cx="0" cy="1362"/>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46" name="Line 18">
              <a:extLst>
                <a:ext uri="{FF2B5EF4-FFF2-40B4-BE49-F238E27FC236}">
                  <a16:creationId xmlns:a16="http://schemas.microsoft.com/office/drawing/2014/main" id="{33EBCFEB-3AB4-430F-BBB1-1B75809DE9C0}"/>
                </a:ext>
              </a:extLst>
            </p:cNvPr>
            <p:cNvSpPr>
              <a:spLocks noChangeShapeType="1"/>
            </p:cNvSpPr>
            <p:nvPr/>
          </p:nvSpPr>
          <p:spPr bwMode="auto">
            <a:xfrm flipH="1">
              <a:off x="4105" y="799"/>
              <a:ext cx="12" cy="1362"/>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47" name="Line 19">
              <a:extLst>
                <a:ext uri="{FF2B5EF4-FFF2-40B4-BE49-F238E27FC236}">
                  <a16:creationId xmlns:a16="http://schemas.microsoft.com/office/drawing/2014/main" id="{ABD9B797-1F8A-4809-B1FF-90BA0E9294D9}"/>
                </a:ext>
              </a:extLst>
            </p:cNvPr>
            <p:cNvSpPr>
              <a:spLocks noChangeShapeType="1"/>
            </p:cNvSpPr>
            <p:nvPr/>
          </p:nvSpPr>
          <p:spPr bwMode="auto">
            <a:xfrm>
              <a:off x="2971" y="1471"/>
              <a:ext cx="144" cy="0"/>
            </a:xfrm>
            <a:prstGeom prst="line">
              <a:avLst/>
            </a:prstGeom>
            <a:noFill/>
            <a:ln w="28575">
              <a:solidFill>
                <a:srgbClr val="FFCC00"/>
              </a:solidFill>
              <a:round/>
              <a:headEnd type="oval"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48" name="Line 20">
              <a:extLst>
                <a:ext uri="{FF2B5EF4-FFF2-40B4-BE49-F238E27FC236}">
                  <a16:creationId xmlns:a16="http://schemas.microsoft.com/office/drawing/2014/main" id="{E3A270AD-459F-41A4-9389-7B305C519D03}"/>
                </a:ext>
              </a:extLst>
            </p:cNvPr>
            <p:cNvSpPr>
              <a:spLocks noChangeShapeType="1"/>
            </p:cNvSpPr>
            <p:nvPr/>
          </p:nvSpPr>
          <p:spPr bwMode="auto">
            <a:xfrm>
              <a:off x="3577" y="1471"/>
              <a:ext cx="528" cy="0"/>
            </a:xfrm>
            <a:prstGeom prst="line">
              <a:avLst/>
            </a:prstGeom>
            <a:noFill/>
            <a:ln w="28575">
              <a:solidFill>
                <a:srgbClr val="FFCC00"/>
              </a:solidFill>
              <a:round/>
              <a:headEnd/>
              <a:tailEnd type="oval"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49" name="Line 21">
              <a:extLst>
                <a:ext uri="{FF2B5EF4-FFF2-40B4-BE49-F238E27FC236}">
                  <a16:creationId xmlns:a16="http://schemas.microsoft.com/office/drawing/2014/main" id="{B3C0D416-7F12-4B8D-854D-11CD6AA9AF0A}"/>
                </a:ext>
              </a:extLst>
            </p:cNvPr>
            <p:cNvSpPr>
              <a:spLocks noChangeShapeType="1"/>
            </p:cNvSpPr>
            <p:nvPr/>
          </p:nvSpPr>
          <p:spPr bwMode="auto">
            <a:xfrm>
              <a:off x="4734" y="799"/>
              <a:ext cx="0" cy="624"/>
            </a:xfrm>
            <a:prstGeom prst="line">
              <a:avLst/>
            </a:prstGeom>
            <a:noFill/>
            <a:ln w="28575">
              <a:solidFill>
                <a:srgbClr val="FFCC00"/>
              </a:solidFill>
              <a:round/>
              <a:headEnd type="oval"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50" name="Line 22">
              <a:extLst>
                <a:ext uri="{FF2B5EF4-FFF2-40B4-BE49-F238E27FC236}">
                  <a16:creationId xmlns:a16="http://schemas.microsoft.com/office/drawing/2014/main" id="{04C4D425-9FD4-4583-AE0C-60E75285702E}"/>
                </a:ext>
              </a:extLst>
            </p:cNvPr>
            <p:cNvSpPr>
              <a:spLocks noChangeShapeType="1"/>
            </p:cNvSpPr>
            <p:nvPr/>
          </p:nvSpPr>
          <p:spPr bwMode="auto">
            <a:xfrm>
              <a:off x="4638" y="1423"/>
              <a:ext cx="192" cy="0"/>
            </a:xfrm>
            <a:prstGeom prst="line">
              <a:avLst/>
            </a:prstGeom>
            <a:noFill/>
            <a:ln w="57150">
              <a:solidFill>
                <a:srgbClr val="FF99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51" name="Line 23">
              <a:extLst>
                <a:ext uri="{FF2B5EF4-FFF2-40B4-BE49-F238E27FC236}">
                  <a16:creationId xmlns:a16="http://schemas.microsoft.com/office/drawing/2014/main" id="{6D8779D1-E442-4776-AC7C-5887049777E5}"/>
                </a:ext>
              </a:extLst>
            </p:cNvPr>
            <p:cNvSpPr>
              <a:spLocks noChangeShapeType="1"/>
            </p:cNvSpPr>
            <p:nvPr/>
          </p:nvSpPr>
          <p:spPr bwMode="auto">
            <a:xfrm>
              <a:off x="4638" y="1519"/>
              <a:ext cx="192" cy="0"/>
            </a:xfrm>
            <a:prstGeom prst="line">
              <a:avLst/>
            </a:prstGeom>
            <a:noFill/>
            <a:ln w="57150">
              <a:solidFill>
                <a:srgbClr val="FF99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52" name="Text Box 24">
              <a:extLst>
                <a:ext uri="{FF2B5EF4-FFF2-40B4-BE49-F238E27FC236}">
                  <a16:creationId xmlns:a16="http://schemas.microsoft.com/office/drawing/2014/main" id="{18DD5202-4787-4EC4-AB6A-CA757A65DFF5}"/>
                </a:ext>
              </a:extLst>
            </p:cNvPr>
            <p:cNvSpPr txBox="1">
              <a:spLocks noChangeArrowheads="1"/>
            </p:cNvSpPr>
            <p:nvPr/>
          </p:nvSpPr>
          <p:spPr bwMode="auto">
            <a:xfrm>
              <a:off x="3651" y="1480"/>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75853" name="Text Box 25">
              <a:extLst>
                <a:ext uri="{FF2B5EF4-FFF2-40B4-BE49-F238E27FC236}">
                  <a16:creationId xmlns:a16="http://schemas.microsoft.com/office/drawing/2014/main" id="{7657D029-F67F-49A1-A9BD-B30B09350555}"/>
                </a:ext>
              </a:extLst>
            </p:cNvPr>
            <p:cNvSpPr txBox="1">
              <a:spLocks noChangeArrowheads="1"/>
            </p:cNvSpPr>
            <p:nvPr/>
          </p:nvSpPr>
          <p:spPr bwMode="auto">
            <a:xfrm>
              <a:off x="4150" y="890"/>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75854" name="Text Box 26">
              <a:extLst>
                <a:ext uri="{FF2B5EF4-FFF2-40B4-BE49-F238E27FC236}">
                  <a16:creationId xmlns:a16="http://schemas.microsoft.com/office/drawing/2014/main" id="{826FDD64-C367-4FDA-AA69-60C7935E8773}"/>
                </a:ext>
              </a:extLst>
            </p:cNvPr>
            <p:cNvSpPr txBox="1">
              <a:spLocks noChangeArrowheads="1"/>
            </p:cNvSpPr>
            <p:nvPr/>
          </p:nvSpPr>
          <p:spPr bwMode="auto">
            <a:xfrm>
              <a:off x="4195" y="1752"/>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75855" name="Text Box 27">
              <a:extLst>
                <a:ext uri="{FF2B5EF4-FFF2-40B4-BE49-F238E27FC236}">
                  <a16:creationId xmlns:a16="http://schemas.microsoft.com/office/drawing/2014/main" id="{1B1B816B-5F06-44C5-B075-FED749D78FD9}"/>
                </a:ext>
              </a:extLst>
            </p:cNvPr>
            <p:cNvSpPr txBox="1">
              <a:spLocks noChangeArrowheads="1"/>
            </p:cNvSpPr>
            <p:nvPr/>
          </p:nvSpPr>
          <p:spPr bwMode="auto">
            <a:xfrm>
              <a:off x="3403" y="1775"/>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4</a:t>
              </a:r>
              <a:endParaRPr kumimoji="1" lang="en-US" altLang="zh-CN" sz="2800" i="1">
                <a:solidFill>
                  <a:schemeClr val="bg1"/>
                </a:solidFill>
                <a:ea typeface="宋体" panose="02010600030101010101" pitchFamily="2" charset="-122"/>
              </a:endParaRPr>
            </a:p>
          </p:txBody>
        </p:sp>
        <p:sp>
          <p:nvSpPr>
            <p:cNvPr id="75856" name="Rectangle 28">
              <a:extLst>
                <a:ext uri="{FF2B5EF4-FFF2-40B4-BE49-F238E27FC236}">
                  <a16:creationId xmlns:a16="http://schemas.microsoft.com/office/drawing/2014/main" id="{2A69DB70-9390-4E00-BC26-1E362A13A512}"/>
                </a:ext>
              </a:extLst>
            </p:cNvPr>
            <p:cNvSpPr>
              <a:spLocks noChangeArrowheads="1"/>
            </p:cNvSpPr>
            <p:nvPr/>
          </p:nvSpPr>
          <p:spPr bwMode="auto">
            <a:xfrm>
              <a:off x="3425" y="206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857" name="Rectangle 29">
              <a:extLst>
                <a:ext uri="{FF2B5EF4-FFF2-40B4-BE49-F238E27FC236}">
                  <a16:creationId xmlns:a16="http://schemas.microsoft.com/office/drawing/2014/main" id="{A1421B3C-6200-499E-8965-2DB1A842DBFC}"/>
                </a:ext>
              </a:extLst>
            </p:cNvPr>
            <p:cNvSpPr>
              <a:spLocks noChangeArrowheads="1"/>
            </p:cNvSpPr>
            <p:nvPr/>
          </p:nvSpPr>
          <p:spPr bwMode="auto">
            <a:xfrm>
              <a:off x="4059" y="98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858" name="Rectangle 30">
              <a:extLst>
                <a:ext uri="{FF2B5EF4-FFF2-40B4-BE49-F238E27FC236}">
                  <a16:creationId xmlns:a16="http://schemas.microsoft.com/office/drawing/2014/main" id="{4FE09DAA-608A-47D0-BB95-39A17C95FF8E}"/>
                </a:ext>
              </a:extLst>
            </p:cNvPr>
            <p:cNvSpPr>
              <a:spLocks noChangeArrowheads="1"/>
            </p:cNvSpPr>
            <p:nvPr/>
          </p:nvSpPr>
          <p:spPr bwMode="auto">
            <a:xfrm>
              <a:off x="4068" y="166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859" name="Rectangle 31">
              <a:extLst>
                <a:ext uri="{FF2B5EF4-FFF2-40B4-BE49-F238E27FC236}">
                  <a16:creationId xmlns:a16="http://schemas.microsoft.com/office/drawing/2014/main" id="{BF5CAC9B-DB4F-44DC-BA60-2F8D528D0628}"/>
                </a:ext>
              </a:extLst>
            </p:cNvPr>
            <p:cNvSpPr>
              <a:spLocks noChangeArrowheads="1"/>
            </p:cNvSpPr>
            <p:nvPr/>
          </p:nvSpPr>
          <p:spPr bwMode="auto">
            <a:xfrm>
              <a:off x="3697" y="138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5860" name="Group 32">
              <a:extLst>
                <a:ext uri="{FF2B5EF4-FFF2-40B4-BE49-F238E27FC236}">
                  <a16:creationId xmlns:a16="http://schemas.microsoft.com/office/drawing/2014/main" id="{DBC09C32-2EF5-4A83-ADF8-CE71EA36210E}"/>
                </a:ext>
              </a:extLst>
            </p:cNvPr>
            <p:cNvGrpSpPr>
              <a:grpSpLocks/>
            </p:cNvGrpSpPr>
            <p:nvPr/>
          </p:nvGrpSpPr>
          <p:grpSpPr bwMode="auto">
            <a:xfrm>
              <a:off x="3094" y="1389"/>
              <a:ext cx="499" cy="590"/>
              <a:chOff x="476" y="663"/>
              <a:chExt cx="771" cy="862"/>
            </a:xfrm>
          </p:grpSpPr>
          <p:sp>
            <p:nvSpPr>
              <p:cNvPr id="75873" name="AutoShape 33">
                <a:extLst>
                  <a:ext uri="{FF2B5EF4-FFF2-40B4-BE49-F238E27FC236}">
                    <a16:creationId xmlns:a16="http://schemas.microsoft.com/office/drawing/2014/main" id="{ABBEF7C5-27ED-45D4-8801-1CEBA075EED1}"/>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5874" name="AutoShape 34">
                <a:extLst>
                  <a:ext uri="{FF2B5EF4-FFF2-40B4-BE49-F238E27FC236}">
                    <a16:creationId xmlns:a16="http://schemas.microsoft.com/office/drawing/2014/main" id="{5FF3E795-46A7-4C5A-8CF2-D8ED57D67AD8}"/>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5875" name="AutoShape 35">
                <a:extLst>
                  <a:ext uri="{FF2B5EF4-FFF2-40B4-BE49-F238E27FC236}">
                    <a16:creationId xmlns:a16="http://schemas.microsoft.com/office/drawing/2014/main" id="{E5DFFFC7-BB03-475B-A269-234CA71718D0}"/>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75861" name="Line 36">
              <a:extLst>
                <a:ext uri="{FF2B5EF4-FFF2-40B4-BE49-F238E27FC236}">
                  <a16:creationId xmlns:a16="http://schemas.microsoft.com/office/drawing/2014/main" id="{17231EE1-5347-4963-B145-F37A91969E5C}"/>
                </a:ext>
              </a:extLst>
            </p:cNvPr>
            <p:cNvSpPr>
              <a:spLocks noChangeShapeType="1"/>
            </p:cNvSpPr>
            <p:nvPr/>
          </p:nvSpPr>
          <p:spPr bwMode="auto">
            <a:xfrm>
              <a:off x="4740" y="1525"/>
              <a:ext cx="0" cy="635"/>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5862" name="Arc 41">
              <a:extLst>
                <a:ext uri="{FF2B5EF4-FFF2-40B4-BE49-F238E27FC236}">
                  <a16:creationId xmlns:a16="http://schemas.microsoft.com/office/drawing/2014/main" id="{B1F0E33A-73A0-4D4D-8E37-CDDE99C11FDD}"/>
                </a:ext>
              </a:extLst>
            </p:cNvPr>
            <p:cNvSpPr>
              <a:spLocks/>
            </p:cNvSpPr>
            <p:nvPr/>
          </p:nvSpPr>
          <p:spPr bwMode="auto">
            <a:xfrm>
              <a:off x="3016" y="1162"/>
              <a:ext cx="635" cy="192"/>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2471"/>
                    <a:pt x="5738" y="4328"/>
                    <a:pt x="14335" y="1258"/>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2471"/>
                    <a:pt x="5738" y="4328"/>
                    <a:pt x="14335" y="1258"/>
                  </a:cubicBezTo>
                  <a:lnTo>
                    <a:pt x="21600" y="21600"/>
                  </a:lnTo>
                  <a:lnTo>
                    <a:pt x="21599" y="0"/>
                  </a:lnTo>
                  <a:close/>
                </a:path>
              </a:pathLst>
            </a:custGeom>
            <a:noFill/>
            <a:ln w="2857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75863" name="Object 42">
              <a:extLst>
                <a:ext uri="{FF2B5EF4-FFF2-40B4-BE49-F238E27FC236}">
                  <a16:creationId xmlns:a16="http://schemas.microsoft.com/office/drawing/2014/main" id="{13CEF332-0864-45B1-8B3E-CC044A00843E}"/>
                </a:ext>
              </a:extLst>
            </p:cNvPr>
            <p:cNvGraphicFramePr>
              <a:graphicFrameLocks noChangeAspect="1"/>
            </p:cNvGraphicFramePr>
            <p:nvPr/>
          </p:nvGraphicFramePr>
          <p:xfrm>
            <a:off x="3230" y="1026"/>
            <a:ext cx="104" cy="272"/>
          </p:xfrm>
          <a:graphic>
            <a:graphicData uri="http://schemas.openxmlformats.org/presentationml/2006/ole">
              <mc:AlternateContent xmlns:mc="http://schemas.openxmlformats.org/markup-compatibility/2006">
                <mc:Choice xmlns:v="urn:schemas-microsoft-com:vml" Requires="v">
                  <p:oleObj spid="_x0000_s75882" name="Equation" r:id="rId11" imgW="152301" imgH="228600" progId="Equation.DSMT4">
                    <p:embed/>
                  </p:oleObj>
                </mc:Choice>
                <mc:Fallback>
                  <p:oleObj name="Equation" r:id="rId11" imgW="152301" imgH="228600" progId="Equation.DSMT4">
                    <p:embed/>
                    <p:pic>
                      <p:nvPicPr>
                        <p:cNvPr id="0" name="Object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30" y="1026"/>
                          <a:ext cx="104"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5864" name="Group 43">
              <a:extLst>
                <a:ext uri="{FF2B5EF4-FFF2-40B4-BE49-F238E27FC236}">
                  <a16:creationId xmlns:a16="http://schemas.microsoft.com/office/drawing/2014/main" id="{4D8D7DFC-DE09-484C-94E9-0A008AAF0EA5}"/>
                </a:ext>
              </a:extLst>
            </p:cNvPr>
            <p:cNvGrpSpPr>
              <a:grpSpLocks/>
            </p:cNvGrpSpPr>
            <p:nvPr/>
          </p:nvGrpSpPr>
          <p:grpSpPr bwMode="auto">
            <a:xfrm>
              <a:off x="3198" y="1570"/>
              <a:ext cx="672" cy="308"/>
              <a:chOff x="3216" y="1514"/>
              <a:chExt cx="672" cy="308"/>
            </a:xfrm>
          </p:grpSpPr>
          <p:sp>
            <p:nvSpPr>
              <p:cNvPr id="75871" name="Arc 44">
                <a:extLst>
                  <a:ext uri="{FF2B5EF4-FFF2-40B4-BE49-F238E27FC236}">
                    <a16:creationId xmlns:a16="http://schemas.microsoft.com/office/drawing/2014/main" id="{29CDB6E8-A2B5-46A1-A4A1-27A292A0CEE2}"/>
                  </a:ext>
                </a:extLst>
              </p:cNvPr>
              <p:cNvSpPr>
                <a:spLocks/>
              </p:cNvSpPr>
              <p:nvPr/>
            </p:nvSpPr>
            <p:spPr bwMode="auto">
              <a:xfrm>
                <a:off x="3216" y="1584"/>
                <a:ext cx="672" cy="192"/>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2471"/>
                      <a:pt x="5738" y="4328"/>
                      <a:pt x="14335" y="1258"/>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2471"/>
                      <a:pt x="5738" y="4328"/>
                      <a:pt x="14335" y="1258"/>
                    </a:cubicBezTo>
                    <a:lnTo>
                      <a:pt x="21600" y="21600"/>
                    </a:lnTo>
                    <a:lnTo>
                      <a:pt x="21599" y="0"/>
                    </a:lnTo>
                    <a:close/>
                  </a:path>
                </a:pathLst>
              </a:custGeom>
              <a:noFill/>
              <a:ln w="2857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75872" name="Object 45">
                <a:extLst>
                  <a:ext uri="{FF2B5EF4-FFF2-40B4-BE49-F238E27FC236}">
                    <a16:creationId xmlns:a16="http://schemas.microsoft.com/office/drawing/2014/main" id="{290F553E-966E-4346-B3A0-47D339F099C8}"/>
                  </a:ext>
                </a:extLst>
              </p:cNvPr>
              <p:cNvGraphicFramePr>
                <a:graphicFrameLocks noChangeAspect="1"/>
              </p:cNvGraphicFramePr>
              <p:nvPr/>
            </p:nvGraphicFramePr>
            <p:xfrm>
              <a:off x="3415" y="1514"/>
              <a:ext cx="189" cy="308"/>
            </p:xfrm>
            <a:graphic>
              <a:graphicData uri="http://schemas.openxmlformats.org/presentationml/2006/ole">
                <mc:AlternateContent xmlns:mc="http://schemas.openxmlformats.org/markup-compatibility/2006">
                  <mc:Choice xmlns:v="urn:schemas-microsoft-com:vml" Requires="v">
                    <p:oleObj spid="_x0000_s75883" name="公式" r:id="rId13" imgW="152301" imgH="253825" progId="Equation.3">
                      <p:embed/>
                    </p:oleObj>
                  </mc:Choice>
                  <mc:Fallback>
                    <p:oleObj name="公式" r:id="rId13" imgW="152301" imgH="253825" progId="Equation.3">
                      <p:embed/>
                      <p:pic>
                        <p:nvPicPr>
                          <p:cNvPr id="0" name="Object 4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15" y="1514"/>
                            <a:ext cx="189"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5865" name="Group 46">
              <a:extLst>
                <a:ext uri="{FF2B5EF4-FFF2-40B4-BE49-F238E27FC236}">
                  <a16:creationId xmlns:a16="http://schemas.microsoft.com/office/drawing/2014/main" id="{AF49E04B-A8B5-4473-96A9-7E9E926C93AA}"/>
                </a:ext>
              </a:extLst>
            </p:cNvPr>
            <p:cNvGrpSpPr>
              <a:grpSpLocks/>
            </p:cNvGrpSpPr>
            <p:nvPr/>
          </p:nvGrpSpPr>
          <p:grpSpPr bwMode="auto">
            <a:xfrm>
              <a:off x="4876" y="1117"/>
              <a:ext cx="192" cy="672"/>
              <a:chOff x="4897" y="960"/>
              <a:chExt cx="192" cy="672"/>
            </a:xfrm>
          </p:grpSpPr>
          <p:sp>
            <p:nvSpPr>
              <p:cNvPr id="75869" name="Arc 47">
                <a:extLst>
                  <a:ext uri="{FF2B5EF4-FFF2-40B4-BE49-F238E27FC236}">
                    <a16:creationId xmlns:a16="http://schemas.microsoft.com/office/drawing/2014/main" id="{5728A598-FABF-41E0-A877-6263F8865CFA}"/>
                  </a:ext>
                </a:extLst>
              </p:cNvPr>
              <p:cNvSpPr>
                <a:spLocks/>
              </p:cNvSpPr>
              <p:nvPr/>
            </p:nvSpPr>
            <p:spPr bwMode="auto">
              <a:xfrm rot="16200000" flipH="1">
                <a:off x="4657" y="1200"/>
                <a:ext cx="672" cy="192"/>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2471"/>
                      <a:pt x="5738" y="4328"/>
                      <a:pt x="14335" y="1258"/>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2471"/>
                      <a:pt x="5738" y="4328"/>
                      <a:pt x="14335" y="1258"/>
                    </a:cubicBezTo>
                    <a:lnTo>
                      <a:pt x="21600" y="21600"/>
                    </a:lnTo>
                    <a:lnTo>
                      <a:pt x="21599" y="0"/>
                    </a:lnTo>
                    <a:close/>
                  </a:path>
                </a:pathLst>
              </a:custGeom>
              <a:noFill/>
              <a:ln w="28575">
                <a:solidFill>
                  <a:srgbClr val="FF0000"/>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75870" name="Object 48">
                <a:extLst>
                  <a:ext uri="{FF2B5EF4-FFF2-40B4-BE49-F238E27FC236}">
                    <a16:creationId xmlns:a16="http://schemas.microsoft.com/office/drawing/2014/main" id="{81BD7046-2D97-4ED4-B287-413012DC39DE}"/>
                  </a:ext>
                </a:extLst>
              </p:cNvPr>
              <p:cNvGraphicFramePr>
                <a:graphicFrameLocks noChangeAspect="1"/>
              </p:cNvGraphicFramePr>
              <p:nvPr/>
            </p:nvGraphicFramePr>
            <p:xfrm>
              <a:off x="4897" y="1082"/>
              <a:ext cx="189" cy="308"/>
            </p:xfrm>
            <a:graphic>
              <a:graphicData uri="http://schemas.openxmlformats.org/presentationml/2006/ole">
                <mc:AlternateContent xmlns:mc="http://schemas.openxmlformats.org/markup-compatibility/2006">
                  <mc:Choice xmlns:v="urn:schemas-microsoft-com:vml" Requires="v">
                    <p:oleObj spid="_x0000_s75884" name="公式" r:id="rId15" imgW="152301" imgH="253825" progId="Equation.3">
                      <p:embed/>
                    </p:oleObj>
                  </mc:Choice>
                  <mc:Fallback>
                    <p:oleObj name="公式" r:id="rId15" imgW="152301" imgH="253825" progId="Equation.3">
                      <p:embed/>
                      <p:pic>
                        <p:nvPicPr>
                          <p:cNvPr id="0" name="Object 4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97" y="1082"/>
                            <a:ext cx="189"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5866" name="Group 49">
              <a:extLst>
                <a:ext uri="{FF2B5EF4-FFF2-40B4-BE49-F238E27FC236}">
                  <a16:creationId xmlns:a16="http://schemas.microsoft.com/office/drawing/2014/main" id="{9BD5AAC6-39E6-443B-B06F-9FACCF4D089F}"/>
                </a:ext>
              </a:extLst>
            </p:cNvPr>
            <p:cNvGrpSpPr>
              <a:grpSpLocks/>
            </p:cNvGrpSpPr>
            <p:nvPr/>
          </p:nvGrpSpPr>
          <p:grpSpPr bwMode="auto">
            <a:xfrm>
              <a:off x="4332" y="1117"/>
              <a:ext cx="196" cy="672"/>
              <a:chOff x="4320" y="1056"/>
              <a:chExt cx="196" cy="672"/>
            </a:xfrm>
          </p:grpSpPr>
          <p:sp>
            <p:nvSpPr>
              <p:cNvPr id="75867" name="Arc 50">
                <a:extLst>
                  <a:ext uri="{FF2B5EF4-FFF2-40B4-BE49-F238E27FC236}">
                    <a16:creationId xmlns:a16="http://schemas.microsoft.com/office/drawing/2014/main" id="{A6EE0FB6-A6CE-42D7-802E-B5086E33AADC}"/>
                  </a:ext>
                </a:extLst>
              </p:cNvPr>
              <p:cNvSpPr>
                <a:spLocks/>
              </p:cNvSpPr>
              <p:nvPr/>
            </p:nvSpPr>
            <p:spPr bwMode="auto">
              <a:xfrm rot="5400000">
                <a:off x="4080" y="1296"/>
                <a:ext cx="672" cy="192"/>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2471"/>
                      <a:pt x="5738" y="4328"/>
                      <a:pt x="14335" y="1258"/>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2471"/>
                      <a:pt x="5738" y="4328"/>
                      <a:pt x="14335" y="1258"/>
                    </a:cubicBezTo>
                    <a:lnTo>
                      <a:pt x="21600" y="21600"/>
                    </a:lnTo>
                    <a:lnTo>
                      <a:pt x="21599" y="0"/>
                    </a:lnTo>
                    <a:close/>
                  </a:path>
                </a:pathLst>
              </a:custGeom>
              <a:noFill/>
              <a:ln w="2857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75868" name="Object 51">
                <a:extLst>
                  <a:ext uri="{FF2B5EF4-FFF2-40B4-BE49-F238E27FC236}">
                    <a16:creationId xmlns:a16="http://schemas.microsoft.com/office/drawing/2014/main" id="{B3CF9D89-647D-4063-A913-A7706F0FEAA4}"/>
                  </a:ext>
                </a:extLst>
              </p:cNvPr>
              <p:cNvGraphicFramePr>
                <a:graphicFrameLocks noChangeAspect="1"/>
              </p:cNvGraphicFramePr>
              <p:nvPr/>
            </p:nvGraphicFramePr>
            <p:xfrm>
              <a:off x="4327" y="1234"/>
              <a:ext cx="189" cy="306"/>
            </p:xfrm>
            <a:graphic>
              <a:graphicData uri="http://schemas.openxmlformats.org/presentationml/2006/ole">
                <mc:AlternateContent xmlns:mc="http://schemas.openxmlformats.org/markup-compatibility/2006">
                  <mc:Choice xmlns:v="urn:schemas-microsoft-com:vml" Requires="v">
                    <p:oleObj spid="_x0000_s75885" name="公式" r:id="rId17" imgW="152301" imgH="253825" progId="Equation.3">
                      <p:embed/>
                    </p:oleObj>
                  </mc:Choice>
                  <mc:Fallback>
                    <p:oleObj name="公式" r:id="rId17" imgW="152301" imgH="253825" progId="Equation.3">
                      <p:embed/>
                      <p:pic>
                        <p:nvPicPr>
                          <p:cNvPr id="0" name="Object 5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327" y="1234"/>
                            <a:ext cx="189" cy="3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sp>
        <p:nvSpPr>
          <p:cNvPr id="718900" name="Text Box 52">
            <a:extLst>
              <a:ext uri="{FF2B5EF4-FFF2-40B4-BE49-F238E27FC236}">
                <a16:creationId xmlns:a16="http://schemas.microsoft.com/office/drawing/2014/main" id="{AD51408E-F0C5-44E0-8EBE-5E1BB84D916C}"/>
              </a:ext>
            </a:extLst>
          </p:cNvPr>
          <p:cNvSpPr txBox="1">
            <a:spLocks noChangeArrowheads="1"/>
          </p:cNvSpPr>
          <p:nvPr/>
        </p:nvSpPr>
        <p:spPr bwMode="auto">
          <a:xfrm>
            <a:off x="1258888" y="3844925"/>
            <a:ext cx="22320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回路方程</a:t>
            </a:r>
          </a:p>
        </p:txBody>
      </p:sp>
      <p:graphicFrame>
        <p:nvGraphicFramePr>
          <p:cNvPr id="718901" name="Object 53">
            <a:extLst>
              <a:ext uri="{FF2B5EF4-FFF2-40B4-BE49-F238E27FC236}">
                <a16:creationId xmlns:a16="http://schemas.microsoft.com/office/drawing/2014/main" id="{3AEBBD7F-439C-485D-9560-D1ECA1106E01}"/>
              </a:ext>
            </a:extLst>
          </p:cNvPr>
          <p:cNvGraphicFramePr>
            <a:graphicFrameLocks noChangeAspect="1"/>
          </p:cNvGraphicFramePr>
          <p:nvPr/>
        </p:nvGraphicFramePr>
        <p:xfrm>
          <a:off x="1116013" y="4348163"/>
          <a:ext cx="6934200" cy="592137"/>
        </p:xfrm>
        <a:graphic>
          <a:graphicData uri="http://schemas.openxmlformats.org/presentationml/2006/ole">
            <mc:AlternateContent xmlns:mc="http://schemas.openxmlformats.org/markup-compatibility/2006">
              <mc:Choice xmlns:v="urn:schemas-microsoft-com:vml" Requires="v">
                <p:oleObj spid="_x0000_s75886" name="公式" r:id="rId19" imgW="3086273" imgH="253825" progId="Equation.3">
                  <p:embed/>
                </p:oleObj>
              </mc:Choice>
              <mc:Fallback>
                <p:oleObj name="公式" r:id="rId19" imgW="3086273" imgH="253825" progId="Equation.3">
                  <p:embed/>
                  <p:pic>
                    <p:nvPicPr>
                      <p:cNvPr id="0" name="Object 5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116013" y="4348163"/>
                        <a:ext cx="6934200" cy="592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8902" name="Object 54">
            <a:extLst>
              <a:ext uri="{FF2B5EF4-FFF2-40B4-BE49-F238E27FC236}">
                <a16:creationId xmlns:a16="http://schemas.microsoft.com/office/drawing/2014/main" id="{9AD924A2-7356-4CA4-9B3F-D793B8C6500B}"/>
              </a:ext>
            </a:extLst>
          </p:cNvPr>
          <p:cNvGraphicFramePr>
            <a:graphicFrameLocks noChangeAspect="1"/>
          </p:cNvGraphicFramePr>
          <p:nvPr/>
        </p:nvGraphicFramePr>
        <p:xfrm>
          <a:off x="1116013" y="4995863"/>
          <a:ext cx="6877050" cy="547687"/>
        </p:xfrm>
        <a:graphic>
          <a:graphicData uri="http://schemas.openxmlformats.org/presentationml/2006/ole">
            <mc:AlternateContent xmlns:mc="http://schemas.openxmlformats.org/markup-compatibility/2006">
              <mc:Choice xmlns:v="urn:schemas-microsoft-com:vml" Requires="v">
                <p:oleObj spid="_x0000_s75887" name="公式" r:id="rId21" imgW="3314725" imgH="253825" progId="Equation.3">
                  <p:embed/>
                </p:oleObj>
              </mc:Choice>
              <mc:Fallback>
                <p:oleObj name="公式" r:id="rId21" imgW="3314725" imgH="253825" progId="Equation.3">
                  <p:embed/>
                  <p:pic>
                    <p:nvPicPr>
                      <p:cNvPr id="0" name="Object 5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116013" y="4995863"/>
                        <a:ext cx="6877050" cy="547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8903" name="Object 55">
            <a:extLst>
              <a:ext uri="{FF2B5EF4-FFF2-40B4-BE49-F238E27FC236}">
                <a16:creationId xmlns:a16="http://schemas.microsoft.com/office/drawing/2014/main" id="{5A8D39EA-1BB2-4161-9634-4D02D01A74CF}"/>
              </a:ext>
            </a:extLst>
          </p:cNvPr>
          <p:cNvGraphicFramePr>
            <a:graphicFrameLocks noChangeAspect="1"/>
          </p:cNvGraphicFramePr>
          <p:nvPr/>
        </p:nvGraphicFramePr>
        <p:xfrm>
          <a:off x="1103313" y="5500688"/>
          <a:ext cx="6389687" cy="922337"/>
        </p:xfrm>
        <a:graphic>
          <a:graphicData uri="http://schemas.openxmlformats.org/presentationml/2006/ole">
            <mc:AlternateContent xmlns:mc="http://schemas.openxmlformats.org/markup-compatibility/2006">
              <mc:Choice xmlns:v="urn:schemas-microsoft-com:vml" Requires="v">
                <p:oleObj spid="_x0000_s75888" name="公式" r:id="rId23" imgW="3136777" imgH="444588" progId="Equation.3">
                  <p:embed/>
                </p:oleObj>
              </mc:Choice>
              <mc:Fallback>
                <p:oleObj name="公式" r:id="rId23" imgW="3136777" imgH="444588" progId="Equation.3">
                  <p:embed/>
                  <p:pic>
                    <p:nvPicPr>
                      <p:cNvPr id="0" name="Object 5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103313" y="5500688"/>
                        <a:ext cx="6389687" cy="922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8904" name="Object 56">
            <a:extLst>
              <a:ext uri="{FF2B5EF4-FFF2-40B4-BE49-F238E27FC236}">
                <a16:creationId xmlns:a16="http://schemas.microsoft.com/office/drawing/2014/main" id="{4EFEB6F5-0AA3-4432-B3EA-DDBA072F0DC4}"/>
              </a:ext>
            </a:extLst>
          </p:cNvPr>
          <p:cNvGraphicFramePr>
            <a:graphicFrameLocks noChangeAspect="1"/>
          </p:cNvGraphicFramePr>
          <p:nvPr/>
        </p:nvGraphicFramePr>
        <p:xfrm>
          <a:off x="1187450" y="6235700"/>
          <a:ext cx="1293813" cy="577850"/>
        </p:xfrm>
        <a:graphic>
          <a:graphicData uri="http://schemas.openxmlformats.org/presentationml/2006/ole">
            <mc:AlternateContent xmlns:mc="http://schemas.openxmlformats.org/markup-compatibility/2006">
              <mc:Choice xmlns:v="urn:schemas-microsoft-com:vml" Requires="v">
                <p:oleObj spid="_x0000_s75889" name="公式" r:id="rId25" imgW="584348" imgH="253825" progId="Equation.3">
                  <p:embed/>
                </p:oleObj>
              </mc:Choice>
              <mc:Fallback>
                <p:oleObj name="公式" r:id="rId25" imgW="584348" imgH="253825" progId="Equation.3">
                  <p:embed/>
                  <p:pic>
                    <p:nvPicPr>
                      <p:cNvPr id="0" name="Object 5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187450" y="6235700"/>
                        <a:ext cx="1293813"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8905" name="AutoShape 57">
            <a:extLst>
              <a:ext uri="{FF2B5EF4-FFF2-40B4-BE49-F238E27FC236}">
                <a16:creationId xmlns:a16="http://schemas.microsoft.com/office/drawing/2014/main" id="{0526661A-87A4-48C4-A4EF-4327F3A6FB1E}"/>
              </a:ext>
            </a:extLst>
          </p:cNvPr>
          <p:cNvSpPr>
            <a:spLocks/>
          </p:cNvSpPr>
          <p:nvPr/>
        </p:nvSpPr>
        <p:spPr bwMode="auto">
          <a:xfrm>
            <a:off x="900113" y="4492625"/>
            <a:ext cx="142875" cy="2249488"/>
          </a:xfrm>
          <a:prstGeom prst="leftBrace">
            <a:avLst>
              <a:gd name="adj1" fmla="val 131204"/>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5788" name="Group 58">
            <a:extLst>
              <a:ext uri="{FF2B5EF4-FFF2-40B4-BE49-F238E27FC236}">
                <a16:creationId xmlns:a16="http://schemas.microsoft.com/office/drawing/2014/main" id="{76363B9D-8D6C-42CB-AC5A-5AF802A357BB}"/>
              </a:ext>
            </a:extLst>
          </p:cNvPr>
          <p:cNvGrpSpPr>
            <a:grpSpLocks/>
          </p:cNvGrpSpPr>
          <p:nvPr/>
        </p:nvGrpSpPr>
        <p:grpSpPr bwMode="auto">
          <a:xfrm>
            <a:off x="8316913" y="6446838"/>
            <a:ext cx="792162" cy="366712"/>
            <a:chOff x="5193" y="4020"/>
            <a:chExt cx="499" cy="231"/>
          </a:xfrm>
        </p:grpSpPr>
        <p:pic>
          <p:nvPicPr>
            <p:cNvPr id="75831" name="Picture 59" descr="78900">
              <a:extLst>
                <a:ext uri="{FF2B5EF4-FFF2-40B4-BE49-F238E27FC236}">
                  <a16:creationId xmlns:a16="http://schemas.microsoft.com/office/drawing/2014/main" id="{CFF5A020-16E6-4E30-A2A6-55DF13A5F723}"/>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832" name="Text Box 60">
              <a:hlinkClick r:id="" action="ppaction://hlinkshowjump?jump=nextslide"/>
              <a:extLst>
                <a:ext uri="{FF2B5EF4-FFF2-40B4-BE49-F238E27FC236}">
                  <a16:creationId xmlns:a16="http://schemas.microsoft.com/office/drawing/2014/main" id="{C6F127BE-5CEC-4904-BD68-0564A4504BE5}"/>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5789" name="Group 61">
            <a:extLst>
              <a:ext uri="{FF2B5EF4-FFF2-40B4-BE49-F238E27FC236}">
                <a16:creationId xmlns:a16="http://schemas.microsoft.com/office/drawing/2014/main" id="{80D882B8-A884-47AB-8DB3-65CDF0BB1FFA}"/>
              </a:ext>
            </a:extLst>
          </p:cNvPr>
          <p:cNvGrpSpPr>
            <a:grpSpLocks/>
          </p:cNvGrpSpPr>
          <p:nvPr/>
        </p:nvGrpSpPr>
        <p:grpSpPr bwMode="auto">
          <a:xfrm>
            <a:off x="7453313" y="6446838"/>
            <a:ext cx="792162" cy="366712"/>
            <a:chOff x="4649" y="4020"/>
            <a:chExt cx="499" cy="231"/>
          </a:xfrm>
        </p:grpSpPr>
        <p:pic>
          <p:nvPicPr>
            <p:cNvPr id="75829" name="Picture 62" descr="78900">
              <a:extLst>
                <a:ext uri="{FF2B5EF4-FFF2-40B4-BE49-F238E27FC236}">
                  <a16:creationId xmlns:a16="http://schemas.microsoft.com/office/drawing/2014/main" id="{58DFFA3D-1F83-440A-83FB-4887DF3BE535}"/>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830" name="Text Box 63">
              <a:hlinkClick r:id="" action="ppaction://hlinkshowjump?jump=previousslide"/>
              <a:extLst>
                <a:ext uri="{FF2B5EF4-FFF2-40B4-BE49-F238E27FC236}">
                  <a16:creationId xmlns:a16="http://schemas.microsoft.com/office/drawing/2014/main" id="{5A43ED76-2740-4545-A101-CF87867136A5}"/>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10" name="Group 64">
            <a:extLst>
              <a:ext uri="{FF2B5EF4-FFF2-40B4-BE49-F238E27FC236}">
                <a16:creationId xmlns:a16="http://schemas.microsoft.com/office/drawing/2014/main" id="{CD92771C-636D-4B25-B8F3-12D6A9863039}"/>
              </a:ext>
            </a:extLst>
          </p:cNvPr>
          <p:cNvGrpSpPr>
            <a:grpSpLocks/>
          </p:cNvGrpSpPr>
          <p:nvPr/>
        </p:nvGrpSpPr>
        <p:grpSpPr bwMode="auto">
          <a:xfrm>
            <a:off x="827088" y="1252538"/>
            <a:ext cx="3673475" cy="2519362"/>
            <a:chOff x="521" y="618"/>
            <a:chExt cx="2314" cy="1587"/>
          </a:xfrm>
        </p:grpSpPr>
        <p:sp>
          <p:nvSpPr>
            <p:cNvPr id="75795" name="Line 65">
              <a:extLst>
                <a:ext uri="{FF2B5EF4-FFF2-40B4-BE49-F238E27FC236}">
                  <a16:creationId xmlns:a16="http://schemas.microsoft.com/office/drawing/2014/main" id="{F64F6CE6-ABC7-4232-9927-D5499C739619}"/>
                </a:ext>
              </a:extLst>
            </p:cNvPr>
            <p:cNvSpPr>
              <a:spLocks noChangeShapeType="1"/>
            </p:cNvSpPr>
            <p:nvPr/>
          </p:nvSpPr>
          <p:spPr bwMode="auto">
            <a:xfrm>
              <a:off x="2653" y="799"/>
              <a:ext cx="0" cy="1361"/>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796" name="Oval 66">
              <a:extLst>
                <a:ext uri="{FF2B5EF4-FFF2-40B4-BE49-F238E27FC236}">
                  <a16:creationId xmlns:a16="http://schemas.microsoft.com/office/drawing/2014/main" id="{0E957130-8B73-4CAE-AC4A-5A2F55657929}"/>
                </a:ext>
              </a:extLst>
            </p:cNvPr>
            <p:cNvSpPr>
              <a:spLocks noChangeArrowheads="1"/>
            </p:cNvSpPr>
            <p:nvPr/>
          </p:nvSpPr>
          <p:spPr bwMode="auto">
            <a:xfrm>
              <a:off x="884" y="61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797" name="Text Box 67">
              <a:extLst>
                <a:ext uri="{FF2B5EF4-FFF2-40B4-BE49-F238E27FC236}">
                  <a16:creationId xmlns:a16="http://schemas.microsoft.com/office/drawing/2014/main" id="{D751E66E-B12D-4433-8023-D85DCCAA92A3}"/>
                </a:ext>
              </a:extLst>
            </p:cNvPr>
            <p:cNvSpPr txBox="1">
              <a:spLocks noChangeArrowheads="1"/>
            </p:cNvSpPr>
            <p:nvPr/>
          </p:nvSpPr>
          <p:spPr bwMode="auto">
            <a:xfrm>
              <a:off x="1247" y="799"/>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a:t>
              </a:r>
            </a:p>
          </p:txBody>
        </p:sp>
        <p:sp>
          <p:nvSpPr>
            <p:cNvPr id="75798" name="Text Box 68">
              <a:extLst>
                <a:ext uri="{FF2B5EF4-FFF2-40B4-BE49-F238E27FC236}">
                  <a16:creationId xmlns:a16="http://schemas.microsoft.com/office/drawing/2014/main" id="{2FCB7A14-8EBD-4EDC-9F87-6E79A6A33CCF}"/>
                </a:ext>
              </a:extLst>
            </p:cNvPr>
            <p:cNvSpPr txBox="1">
              <a:spLocks noChangeArrowheads="1"/>
            </p:cNvSpPr>
            <p:nvPr/>
          </p:nvSpPr>
          <p:spPr bwMode="auto">
            <a:xfrm>
              <a:off x="657" y="663"/>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_</a:t>
              </a:r>
            </a:p>
          </p:txBody>
        </p:sp>
        <p:sp>
          <p:nvSpPr>
            <p:cNvPr id="75799" name="Line 69">
              <a:extLst>
                <a:ext uri="{FF2B5EF4-FFF2-40B4-BE49-F238E27FC236}">
                  <a16:creationId xmlns:a16="http://schemas.microsoft.com/office/drawing/2014/main" id="{35CD7B75-4E92-4DBF-A357-DDEAE437F7B4}"/>
                </a:ext>
              </a:extLst>
            </p:cNvPr>
            <p:cNvSpPr>
              <a:spLocks noChangeShapeType="1"/>
            </p:cNvSpPr>
            <p:nvPr/>
          </p:nvSpPr>
          <p:spPr bwMode="auto">
            <a:xfrm>
              <a:off x="521" y="799"/>
              <a:ext cx="2132" cy="0"/>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00" name="Line 70">
              <a:extLst>
                <a:ext uri="{FF2B5EF4-FFF2-40B4-BE49-F238E27FC236}">
                  <a16:creationId xmlns:a16="http://schemas.microsoft.com/office/drawing/2014/main" id="{F3EB6B92-4E78-4354-8111-6266852822BE}"/>
                </a:ext>
              </a:extLst>
            </p:cNvPr>
            <p:cNvSpPr>
              <a:spLocks noChangeShapeType="1"/>
            </p:cNvSpPr>
            <p:nvPr/>
          </p:nvSpPr>
          <p:spPr bwMode="auto">
            <a:xfrm>
              <a:off x="521" y="799"/>
              <a:ext cx="0" cy="1361"/>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01" name="Line 71">
              <a:extLst>
                <a:ext uri="{FF2B5EF4-FFF2-40B4-BE49-F238E27FC236}">
                  <a16:creationId xmlns:a16="http://schemas.microsoft.com/office/drawing/2014/main" id="{7AD27FEC-6284-40C6-989B-FCB16F067992}"/>
                </a:ext>
              </a:extLst>
            </p:cNvPr>
            <p:cNvSpPr>
              <a:spLocks noChangeShapeType="1"/>
            </p:cNvSpPr>
            <p:nvPr/>
          </p:nvSpPr>
          <p:spPr bwMode="auto">
            <a:xfrm>
              <a:off x="521" y="2160"/>
              <a:ext cx="2132" cy="0"/>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02" name="Line 72">
              <a:extLst>
                <a:ext uri="{FF2B5EF4-FFF2-40B4-BE49-F238E27FC236}">
                  <a16:creationId xmlns:a16="http://schemas.microsoft.com/office/drawing/2014/main" id="{C4D70E52-EC80-4D81-BBC0-2876809BC39D}"/>
                </a:ext>
              </a:extLst>
            </p:cNvPr>
            <p:cNvSpPr>
              <a:spLocks noChangeShapeType="1"/>
            </p:cNvSpPr>
            <p:nvPr/>
          </p:nvSpPr>
          <p:spPr bwMode="auto">
            <a:xfrm flipH="1">
              <a:off x="1655" y="799"/>
              <a:ext cx="12" cy="1361"/>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03" name="Line 73">
              <a:extLst>
                <a:ext uri="{FF2B5EF4-FFF2-40B4-BE49-F238E27FC236}">
                  <a16:creationId xmlns:a16="http://schemas.microsoft.com/office/drawing/2014/main" id="{F2DC8E79-8007-4CF9-B328-FB8C42E517DB}"/>
                </a:ext>
              </a:extLst>
            </p:cNvPr>
            <p:cNvSpPr>
              <a:spLocks noChangeShapeType="1"/>
            </p:cNvSpPr>
            <p:nvPr/>
          </p:nvSpPr>
          <p:spPr bwMode="auto">
            <a:xfrm>
              <a:off x="521" y="1471"/>
              <a:ext cx="144" cy="0"/>
            </a:xfrm>
            <a:prstGeom prst="line">
              <a:avLst/>
            </a:prstGeom>
            <a:noFill/>
            <a:ln w="28575">
              <a:solidFill>
                <a:srgbClr val="FFCC00"/>
              </a:solidFill>
              <a:round/>
              <a:headEnd type="oval"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04" name="Line 74">
              <a:extLst>
                <a:ext uri="{FF2B5EF4-FFF2-40B4-BE49-F238E27FC236}">
                  <a16:creationId xmlns:a16="http://schemas.microsoft.com/office/drawing/2014/main" id="{393751EF-6825-4CC7-AD95-33B9E5B4C9B5}"/>
                </a:ext>
              </a:extLst>
            </p:cNvPr>
            <p:cNvSpPr>
              <a:spLocks noChangeShapeType="1"/>
            </p:cNvSpPr>
            <p:nvPr/>
          </p:nvSpPr>
          <p:spPr bwMode="auto">
            <a:xfrm>
              <a:off x="1127" y="1471"/>
              <a:ext cx="528" cy="0"/>
            </a:xfrm>
            <a:prstGeom prst="line">
              <a:avLst/>
            </a:prstGeom>
            <a:noFill/>
            <a:ln w="28575">
              <a:solidFill>
                <a:srgbClr val="FFCC00"/>
              </a:solidFill>
              <a:round/>
              <a:headEnd/>
              <a:tailEnd type="oval"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05" name="Line 75">
              <a:extLst>
                <a:ext uri="{FF2B5EF4-FFF2-40B4-BE49-F238E27FC236}">
                  <a16:creationId xmlns:a16="http://schemas.microsoft.com/office/drawing/2014/main" id="{C8123940-4FB0-4D6D-AA1E-099ED3B63C40}"/>
                </a:ext>
              </a:extLst>
            </p:cNvPr>
            <p:cNvSpPr>
              <a:spLocks noChangeShapeType="1"/>
            </p:cNvSpPr>
            <p:nvPr/>
          </p:nvSpPr>
          <p:spPr bwMode="auto">
            <a:xfrm>
              <a:off x="2239" y="799"/>
              <a:ext cx="0" cy="624"/>
            </a:xfrm>
            <a:prstGeom prst="line">
              <a:avLst/>
            </a:prstGeom>
            <a:noFill/>
            <a:ln w="28575">
              <a:solidFill>
                <a:srgbClr val="FFCC00"/>
              </a:solidFill>
              <a:round/>
              <a:headEnd type="oval"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06" name="Line 76">
              <a:extLst>
                <a:ext uri="{FF2B5EF4-FFF2-40B4-BE49-F238E27FC236}">
                  <a16:creationId xmlns:a16="http://schemas.microsoft.com/office/drawing/2014/main" id="{EEAC5DB7-0986-47C7-866E-1A612171FA91}"/>
                </a:ext>
              </a:extLst>
            </p:cNvPr>
            <p:cNvSpPr>
              <a:spLocks noChangeShapeType="1"/>
            </p:cNvSpPr>
            <p:nvPr/>
          </p:nvSpPr>
          <p:spPr bwMode="auto">
            <a:xfrm>
              <a:off x="2245" y="1525"/>
              <a:ext cx="0" cy="635"/>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07" name="Line 77">
              <a:extLst>
                <a:ext uri="{FF2B5EF4-FFF2-40B4-BE49-F238E27FC236}">
                  <a16:creationId xmlns:a16="http://schemas.microsoft.com/office/drawing/2014/main" id="{E76FD270-48AF-4C1B-974D-E344F15A4041}"/>
                </a:ext>
              </a:extLst>
            </p:cNvPr>
            <p:cNvSpPr>
              <a:spLocks noChangeShapeType="1"/>
            </p:cNvSpPr>
            <p:nvPr/>
          </p:nvSpPr>
          <p:spPr bwMode="auto">
            <a:xfrm>
              <a:off x="2143" y="1423"/>
              <a:ext cx="192" cy="0"/>
            </a:xfrm>
            <a:prstGeom prst="line">
              <a:avLst/>
            </a:prstGeom>
            <a:noFill/>
            <a:ln w="57150">
              <a:solidFill>
                <a:srgbClr val="FF99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808" name="Line 78">
              <a:extLst>
                <a:ext uri="{FF2B5EF4-FFF2-40B4-BE49-F238E27FC236}">
                  <a16:creationId xmlns:a16="http://schemas.microsoft.com/office/drawing/2014/main" id="{509232B6-D00F-440F-96C4-939AECC8F67E}"/>
                </a:ext>
              </a:extLst>
            </p:cNvPr>
            <p:cNvSpPr>
              <a:spLocks noChangeShapeType="1"/>
            </p:cNvSpPr>
            <p:nvPr/>
          </p:nvSpPr>
          <p:spPr bwMode="auto">
            <a:xfrm>
              <a:off x="2143" y="1519"/>
              <a:ext cx="192" cy="0"/>
            </a:xfrm>
            <a:prstGeom prst="line">
              <a:avLst/>
            </a:prstGeom>
            <a:noFill/>
            <a:ln w="57150">
              <a:solidFill>
                <a:srgbClr val="FF99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75809" name="Object 79">
              <a:extLst>
                <a:ext uri="{FF2B5EF4-FFF2-40B4-BE49-F238E27FC236}">
                  <a16:creationId xmlns:a16="http://schemas.microsoft.com/office/drawing/2014/main" id="{0024566E-7341-4DFE-A6C7-35B418339861}"/>
                </a:ext>
              </a:extLst>
            </p:cNvPr>
            <p:cNvGraphicFramePr>
              <a:graphicFrameLocks noChangeAspect="1"/>
            </p:cNvGraphicFramePr>
            <p:nvPr/>
          </p:nvGraphicFramePr>
          <p:xfrm>
            <a:off x="974" y="981"/>
            <a:ext cx="259" cy="336"/>
          </p:xfrm>
          <a:graphic>
            <a:graphicData uri="http://schemas.openxmlformats.org/presentationml/2006/ole">
              <mc:AlternateContent xmlns:mc="http://schemas.openxmlformats.org/markup-compatibility/2006">
                <mc:Choice xmlns:v="urn:schemas-microsoft-com:vml" Requires="v">
                  <p:oleObj spid="_x0000_s75890" name="公式" r:id="rId28" imgW="164927" imgH="215988" progId="Equation.3">
                    <p:embed/>
                  </p:oleObj>
                </mc:Choice>
                <mc:Fallback>
                  <p:oleObj name="公式" r:id="rId28" imgW="164927" imgH="215988" progId="Equation.3">
                    <p:embed/>
                    <p:pic>
                      <p:nvPicPr>
                        <p:cNvPr id="0" name="Object 79"/>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974" y="981"/>
                          <a:ext cx="259"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5810" name="Object 80">
              <a:extLst>
                <a:ext uri="{FF2B5EF4-FFF2-40B4-BE49-F238E27FC236}">
                  <a16:creationId xmlns:a16="http://schemas.microsoft.com/office/drawing/2014/main" id="{719DE534-4481-4053-9126-335C1CC4E2C1}"/>
                </a:ext>
              </a:extLst>
            </p:cNvPr>
            <p:cNvGraphicFramePr>
              <a:graphicFrameLocks noChangeAspect="1"/>
            </p:cNvGraphicFramePr>
            <p:nvPr/>
          </p:nvGraphicFramePr>
          <p:xfrm>
            <a:off x="2433" y="938"/>
            <a:ext cx="220" cy="360"/>
          </p:xfrm>
          <a:graphic>
            <a:graphicData uri="http://schemas.openxmlformats.org/presentationml/2006/ole">
              <mc:AlternateContent xmlns:mc="http://schemas.openxmlformats.org/markup-compatibility/2006">
                <mc:Choice xmlns:v="urn:schemas-microsoft-com:vml" Requires="v">
                  <p:oleObj spid="_x0000_s75891" name="公式" r:id="rId30" imgW="127049" imgH="215988" progId="Equation.3">
                    <p:embed/>
                  </p:oleObj>
                </mc:Choice>
                <mc:Fallback>
                  <p:oleObj name="公式" r:id="rId30" imgW="127049" imgH="215988" progId="Equation.3">
                    <p:embed/>
                    <p:pic>
                      <p:nvPicPr>
                        <p:cNvPr id="0" name="Object 80"/>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433" y="938"/>
                          <a:ext cx="220" cy="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811" name="Text Box 81">
              <a:extLst>
                <a:ext uri="{FF2B5EF4-FFF2-40B4-BE49-F238E27FC236}">
                  <a16:creationId xmlns:a16="http://schemas.microsoft.com/office/drawing/2014/main" id="{A0B5C148-61B1-48AF-84C3-D845859D900A}"/>
                </a:ext>
              </a:extLst>
            </p:cNvPr>
            <p:cNvSpPr txBox="1">
              <a:spLocks noChangeArrowheads="1"/>
            </p:cNvSpPr>
            <p:nvPr/>
          </p:nvSpPr>
          <p:spPr bwMode="auto">
            <a:xfrm>
              <a:off x="793" y="1434"/>
              <a:ext cx="25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L</a:t>
              </a:r>
            </a:p>
          </p:txBody>
        </p:sp>
        <p:sp>
          <p:nvSpPr>
            <p:cNvPr id="75812" name="Text Box 82">
              <a:extLst>
                <a:ext uri="{FF2B5EF4-FFF2-40B4-BE49-F238E27FC236}">
                  <a16:creationId xmlns:a16="http://schemas.microsoft.com/office/drawing/2014/main" id="{704B9D7C-EF27-4CB0-B52A-7820EC941354}"/>
                </a:ext>
              </a:extLst>
            </p:cNvPr>
            <p:cNvSpPr txBox="1">
              <a:spLocks noChangeArrowheads="1"/>
            </p:cNvSpPr>
            <p:nvPr/>
          </p:nvSpPr>
          <p:spPr bwMode="auto">
            <a:xfrm>
              <a:off x="1201" y="1480"/>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75813" name="Text Box 83">
              <a:extLst>
                <a:ext uri="{FF2B5EF4-FFF2-40B4-BE49-F238E27FC236}">
                  <a16:creationId xmlns:a16="http://schemas.microsoft.com/office/drawing/2014/main" id="{FF908880-C2DE-46D5-86B2-2662B0536425}"/>
                </a:ext>
              </a:extLst>
            </p:cNvPr>
            <p:cNvSpPr txBox="1">
              <a:spLocks noChangeArrowheads="1"/>
            </p:cNvSpPr>
            <p:nvPr/>
          </p:nvSpPr>
          <p:spPr bwMode="auto">
            <a:xfrm>
              <a:off x="1791" y="890"/>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75814" name="Text Box 84">
              <a:extLst>
                <a:ext uri="{FF2B5EF4-FFF2-40B4-BE49-F238E27FC236}">
                  <a16:creationId xmlns:a16="http://schemas.microsoft.com/office/drawing/2014/main" id="{2711B493-E00F-4D96-BEB4-BAD84AEE17CE}"/>
                </a:ext>
              </a:extLst>
            </p:cNvPr>
            <p:cNvSpPr txBox="1">
              <a:spLocks noChangeArrowheads="1"/>
            </p:cNvSpPr>
            <p:nvPr/>
          </p:nvSpPr>
          <p:spPr bwMode="auto">
            <a:xfrm>
              <a:off x="1746" y="1616"/>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75815" name="Text Box 85">
              <a:extLst>
                <a:ext uri="{FF2B5EF4-FFF2-40B4-BE49-F238E27FC236}">
                  <a16:creationId xmlns:a16="http://schemas.microsoft.com/office/drawing/2014/main" id="{E82F837C-08CA-4B30-AB6B-B95D9F969184}"/>
                </a:ext>
              </a:extLst>
            </p:cNvPr>
            <p:cNvSpPr txBox="1">
              <a:spLocks noChangeArrowheads="1"/>
            </p:cNvSpPr>
            <p:nvPr/>
          </p:nvSpPr>
          <p:spPr bwMode="auto">
            <a:xfrm>
              <a:off x="953" y="1775"/>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4</a:t>
              </a:r>
              <a:endParaRPr kumimoji="1" lang="en-US" altLang="zh-CN" sz="2800" i="1">
                <a:solidFill>
                  <a:schemeClr val="bg1"/>
                </a:solidFill>
                <a:ea typeface="宋体" panose="02010600030101010101" pitchFamily="2" charset="-122"/>
              </a:endParaRPr>
            </a:p>
          </p:txBody>
        </p:sp>
        <p:sp>
          <p:nvSpPr>
            <p:cNvPr id="75816" name="Text Box 86">
              <a:extLst>
                <a:ext uri="{FF2B5EF4-FFF2-40B4-BE49-F238E27FC236}">
                  <a16:creationId xmlns:a16="http://schemas.microsoft.com/office/drawing/2014/main" id="{5DBE5B5C-9EB1-43E7-8F9C-F603E6E03094}"/>
                </a:ext>
              </a:extLst>
            </p:cNvPr>
            <p:cNvSpPr txBox="1">
              <a:spLocks noChangeArrowheads="1"/>
            </p:cNvSpPr>
            <p:nvPr/>
          </p:nvSpPr>
          <p:spPr bwMode="auto">
            <a:xfrm>
              <a:off x="1882" y="1298"/>
              <a:ext cx="2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C</a:t>
              </a:r>
            </a:p>
          </p:txBody>
        </p:sp>
        <p:sp>
          <p:nvSpPr>
            <p:cNvPr id="75817" name="Rectangle 87">
              <a:extLst>
                <a:ext uri="{FF2B5EF4-FFF2-40B4-BE49-F238E27FC236}">
                  <a16:creationId xmlns:a16="http://schemas.microsoft.com/office/drawing/2014/main" id="{D6404079-B23C-4CF3-9130-E2C3E911E2D8}"/>
                </a:ext>
              </a:extLst>
            </p:cNvPr>
            <p:cNvSpPr>
              <a:spLocks noChangeArrowheads="1"/>
            </p:cNvSpPr>
            <p:nvPr/>
          </p:nvSpPr>
          <p:spPr bwMode="auto">
            <a:xfrm>
              <a:off x="975" y="206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818" name="Rectangle 88">
              <a:extLst>
                <a:ext uri="{FF2B5EF4-FFF2-40B4-BE49-F238E27FC236}">
                  <a16:creationId xmlns:a16="http://schemas.microsoft.com/office/drawing/2014/main" id="{8EB9B30A-43A9-4EF7-814F-40C5EA7AC7EB}"/>
                </a:ext>
              </a:extLst>
            </p:cNvPr>
            <p:cNvSpPr>
              <a:spLocks noChangeArrowheads="1"/>
            </p:cNvSpPr>
            <p:nvPr/>
          </p:nvSpPr>
          <p:spPr bwMode="auto">
            <a:xfrm>
              <a:off x="1609" y="98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819" name="Rectangle 89">
              <a:extLst>
                <a:ext uri="{FF2B5EF4-FFF2-40B4-BE49-F238E27FC236}">
                  <a16:creationId xmlns:a16="http://schemas.microsoft.com/office/drawing/2014/main" id="{27E36786-C121-4ED4-9012-C365145A6171}"/>
                </a:ext>
              </a:extLst>
            </p:cNvPr>
            <p:cNvSpPr>
              <a:spLocks noChangeArrowheads="1"/>
            </p:cNvSpPr>
            <p:nvPr/>
          </p:nvSpPr>
          <p:spPr bwMode="auto">
            <a:xfrm>
              <a:off x="1618" y="166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820" name="Rectangle 90">
              <a:extLst>
                <a:ext uri="{FF2B5EF4-FFF2-40B4-BE49-F238E27FC236}">
                  <a16:creationId xmlns:a16="http://schemas.microsoft.com/office/drawing/2014/main" id="{16221D5F-977F-43FA-B9F6-33C7A5D242B7}"/>
                </a:ext>
              </a:extLst>
            </p:cNvPr>
            <p:cNvSpPr>
              <a:spLocks noChangeArrowheads="1"/>
            </p:cNvSpPr>
            <p:nvPr/>
          </p:nvSpPr>
          <p:spPr bwMode="auto">
            <a:xfrm>
              <a:off x="1247" y="138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5821" name="Group 91">
              <a:extLst>
                <a:ext uri="{FF2B5EF4-FFF2-40B4-BE49-F238E27FC236}">
                  <a16:creationId xmlns:a16="http://schemas.microsoft.com/office/drawing/2014/main" id="{055EE9BD-4CE1-4003-8971-CED84D2D160E}"/>
                </a:ext>
              </a:extLst>
            </p:cNvPr>
            <p:cNvGrpSpPr>
              <a:grpSpLocks/>
            </p:cNvGrpSpPr>
            <p:nvPr/>
          </p:nvGrpSpPr>
          <p:grpSpPr bwMode="auto">
            <a:xfrm>
              <a:off x="644" y="1389"/>
              <a:ext cx="499" cy="590"/>
              <a:chOff x="476" y="663"/>
              <a:chExt cx="771" cy="862"/>
            </a:xfrm>
          </p:grpSpPr>
          <p:sp>
            <p:nvSpPr>
              <p:cNvPr id="75826" name="AutoShape 92">
                <a:extLst>
                  <a:ext uri="{FF2B5EF4-FFF2-40B4-BE49-F238E27FC236}">
                    <a16:creationId xmlns:a16="http://schemas.microsoft.com/office/drawing/2014/main" id="{186C385A-0A89-4694-98A5-3A64D8F60E61}"/>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5827" name="AutoShape 93">
                <a:extLst>
                  <a:ext uri="{FF2B5EF4-FFF2-40B4-BE49-F238E27FC236}">
                    <a16:creationId xmlns:a16="http://schemas.microsoft.com/office/drawing/2014/main" id="{56F443A1-8428-4450-BAC1-22A1D0F77754}"/>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5828" name="AutoShape 94">
                <a:extLst>
                  <a:ext uri="{FF2B5EF4-FFF2-40B4-BE49-F238E27FC236}">
                    <a16:creationId xmlns:a16="http://schemas.microsoft.com/office/drawing/2014/main" id="{3C73FB3B-E576-43D3-89CE-858E6CB42AC5}"/>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75822" name="Line 95">
              <a:extLst>
                <a:ext uri="{FF2B5EF4-FFF2-40B4-BE49-F238E27FC236}">
                  <a16:creationId xmlns:a16="http://schemas.microsoft.com/office/drawing/2014/main" id="{78267576-8D41-4A61-A819-DE250A305621}"/>
                </a:ext>
              </a:extLst>
            </p:cNvPr>
            <p:cNvSpPr>
              <a:spLocks noChangeShapeType="1"/>
            </p:cNvSpPr>
            <p:nvPr/>
          </p:nvSpPr>
          <p:spPr bwMode="auto">
            <a:xfrm flipV="1">
              <a:off x="2653" y="935"/>
              <a:ext cx="0" cy="454"/>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75823" name="Group 96">
              <a:extLst>
                <a:ext uri="{FF2B5EF4-FFF2-40B4-BE49-F238E27FC236}">
                  <a16:creationId xmlns:a16="http://schemas.microsoft.com/office/drawing/2014/main" id="{7F890D70-9F2F-4C74-A3AF-961E676BF0EB}"/>
                </a:ext>
              </a:extLst>
            </p:cNvPr>
            <p:cNvGrpSpPr>
              <a:grpSpLocks/>
            </p:cNvGrpSpPr>
            <p:nvPr/>
          </p:nvGrpSpPr>
          <p:grpSpPr bwMode="auto">
            <a:xfrm>
              <a:off x="2472" y="1389"/>
              <a:ext cx="363" cy="363"/>
              <a:chOff x="2471" y="1298"/>
              <a:chExt cx="363" cy="363"/>
            </a:xfrm>
          </p:grpSpPr>
          <p:sp>
            <p:nvSpPr>
              <p:cNvPr id="75824" name="Oval 97">
                <a:extLst>
                  <a:ext uri="{FF2B5EF4-FFF2-40B4-BE49-F238E27FC236}">
                    <a16:creationId xmlns:a16="http://schemas.microsoft.com/office/drawing/2014/main" id="{5A6778A7-570D-400C-9DB0-52035C09CB96}"/>
                  </a:ext>
                </a:extLst>
              </p:cNvPr>
              <p:cNvSpPr>
                <a:spLocks noChangeArrowheads="1"/>
              </p:cNvSpPr>
              <p:nvPr/>
            </p:nvSpPr>
            <p:spPr bwMode="auto">
              <a:xfrm>
                <a:off x="2471" y="129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5825" name="Line 98">
                <a:extLst>
                  <a:ext uri="{FF2B5EF4-FFF2-40B4-BE49-F238E27FC236}">
                    <a16:creationId xmlns:a16="http://schemas.microsoft.com/office/drawing/2014/main" id="{D637DE4A-327B-4AF7-8C9B-229B6602F30B}"/>
                  </a:ext>
                </a:extLst>
              </p:cNvPr>
              <p:cNvSpPr>
                <a:spLocks noChangeShapeType="1"/>
              </p:cNvSpPr>
              <p:nvPr/>
            </p:nvSpPr>
            <p:spPr bwMode="auto">
              <a:xfrm>
                <a:off x="2471" y="1480"/>
                <a:ext cx="363" cy="0"/>
              </a:xfrm>
              <a:prstGeom prst="line">
                <a:avLst/>
              </a:prstGeom>
              <a:noFill/>
              <a:ln w="38100">
                <a:solidFill>
                  <a:srgbClr val="FF99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75791" name="Group 99">
            <a:extLst>
              <a:ext uri="{FF2B5EF4-FFF2-40B4-BE49-F238E27FC236}">
                <a16:creationId xmlns:a16="http://schemas.microsoft.com/office/drawing/2014/main" id="{8EC7E6E9-AC92-4B8F-B8E2-BEF2A8841297}"/>
              </a:ext>
            </a:extLst>
          </p:cNvPr>
          <p:cNvGrpSpPr>
            <a:grpSpLocks/>
          </p:cNvGrpSpPr>
          <p:nvPr/>
        </p:nvGrpSpPr>
        <p:grpSpPr bwMode="auto">
          <a:xfrm>
            <a:off x="6588125" y="6446838"/>
            <a:ext cx="792163" cy="366712"/>
            <a:chOff x="4649" y="4020"/>
            <a:chExt cx="499" cy="231"/>
          </a:xfrm>
        </p:grpSpPr>
        <p:pic>
          <p:nvPicPr>
            <p:cNvPr id="75793" name="Picture 100" descr="78900">
              <a:extLst>
                <a:ext uri="{FF2B5EF4-FFF2-40B4-BE49-F238E27FC236}">
                  <a16:creationId xmlns:a16="http://schemas.microsoft.com/office/drawing/2014/main" id="{8CAA2055-A63D-4BED-8278-9FF8A5CED638}"/>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4" name="Text Box 101">
              <a:hlinkClick r:id="" action="ppaction://hlinkshowjump?jump=firstslide"/>
              <a:extLst>
                <a:ext uri="{FF2B5EF4-FFF2-40B4-BE49-F238E27FC236}">
                  <a16:creationId xmlns:a16="http://schemas.microsoft.com/office/drawing/2014/main" id="{FB0421EF-F0DF-4C7F-8B79-74B8CC33EBB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
        <p:nvSpPr>
          <p:cNvPr id="718951" name="Text Box 103">
            <a:extLst>
              <a:ext uri="{FF2B5EF4-FFF2-40B4-BE49-F238E27FC236}">
                <a16:creationId xmlns:a16="http://schemas.microsoft.com/office/drawing/2014/main" id="{14C7A8CC-73A4-4086-A698-92CA720A696A}"/>
              </a:ext>
            </a:extLst>
          </p:cNvPr>
          <p:cNvSpPr txBox="1">
            <a:spLocks noChangeArrowheads="1"/>
          </p:cNvSpPr>
          <p:nvPr/>
        </p:nvSpPr>
        <p:spPr bwMode="auto">
          <a:xfrm>
            <a:off x="1619250" y="188913"/>
            <a:ext cx="5705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9.10  </a:t>
            </a:r>
            <a:r>
              <a:rPr kumimoji="1" lang="zh-CN" altLang="en-US" b="1">
                <a:solidFill>
                  <a:schemeClr val="bg1"/>
                </a:solidFill>
                <a:latin typeface="楷体_GB2312" panose="02010609030101010101" pitchFamily="49" charset="-122"/>
                <a:ea typeface="楷体_GB2312" panose="02010609030101010101" pitchFamily="49" charset="-122"/>
              </a:rPr>
              <a:t>网孔分析法和其它应用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18951"/>
                                        </p:tgtEl>
                                        <p:attrNameLst>
                                          <p:attrName>style.visibility</p:attrName>
                                        </p:attrNameLst>
                                      </p:cBhvr>
                                      <p:to>
                                        <p:strVal val="visible"/>
                                      </p:to>
                                    </p:set>
                                    <p:anim calcmode="lin" valueType="num">
                                      <p:cBhvr additive="base">
                                        <p:cTn id="7" dur="500" fill="hold"/>
                                        <p:tgtEl>
                                          <p:spTgt spid="718951"/>
                                        </p:tgtEl>
                                        <p:attrNameLst>
                                          <p:attrName>ppt_x</p:attrName>
                                        </p:attrNameLst>
                                      </p:cBhvr>
                                      <p:tavLst>
                                        <p:tav tm="0">
                                          <p:val>
                                            <p:strVal val="0-#ppt_w/2"/>
                                          </p:val>
                                        </p:tav>
                                        <p:tav tm="100000">
                                          <p:val>
                                            <p:strVal val="#ppt_x"/>
                                          </p:val>
                                        </p:tav>
                                      </p:tavLst>
                                    </p:anim>
                                    <p:anim calcmode="lin" valueType="num">
                                      <p:cBhvr additive="base">
                                        <p:cTn id="8" dur="500" fill="hold"/>
                                        <p:tgtEl>
                                          <p:spTgt spid="71895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18885"/>
                                        </p:tgtEl>
                                        <p:attrNameLst>
                                          <p:attrName>style.visibility</p:attrName>
                                        </p:attrNameLst>
                                      </p:cBhvr>
                                      <p:to>
                                        <p:strVal val="visible"/>
                                      </p:to>
                                    </p:set>
                                    <p:anim calcmode="lin" valueType="num">
                                      <p:cBhvr additive="base">
                                        <p:cTn id="12" dur="500" fill="hold"/>
                                        <p:tgtEl>
                                          <p:spTgt spid="718885"/>
                                        </p:tgtEl>
                                        <p:attrNameLst>
                                          <p:attrName>ppt_x</p:attrName>
                                        </p:attrNameLst>
                                      </p:cBhvr>
                                      <p:tavLst>
                                        <p:tav tm="0">
                                          <p:val>
                                            <p:strVal val="1+#ppt_w/2"/>
                                          </p:val>
                                        </p:tav>
                                        <p:tav tm="100000">
                                          <p:val>
                                            <p:strVal val="#ppt_x"/>
                                          </p:val>
                                        </p:tav>
                                      </p:tavLst>
                                    </p:anim>
                                    <p:anim calcmode="lin" valueType="num">
                                      <p:cBhvr additive="base">
                                        <p:cTn id="13" dur="500" fill="hold"/>
                                        <p:tgtEl>
                                          <p:spTgt spid="71888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3" presetClass="entr" presetSubtype="1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par>
                                <p:cTn id="18" presetID="15" presetClass="entr" presetSubtype="0" fill="hold" grpId="0" nodeType="withEffect">
                                  <p:stCondLst>
                                    <p:cond delay="0"/>
                                  </p:stCondLst>
                                  <p:childTnLst>
                                    <p:set>
                                      <p:cBhvr>
                                        <p:cTn id="19" dur="1" fill="hold">
                                          <p:stCondLst>
                                            <p:cond delay="0"/>
                                          </p:stCondLst>
                                        </p:cTn>
                                        <p:tgtEl>
                                          <p:spTgt spid="718886"/>
                                        </p:tgtEl>
                                        <p:attrNameLst>
                                          <p:attrName>style.visibility</p:attrName>
                                        </p:attrNameLst>
                                      </p:cBhvr>
                                      <p:to>
                                        <p:strVal val="visible"/>
                                      </p:to>
                                    </p:set>
                                    <p:anim calcmode="lin" valueType="num">
                                      <p:cBhvr>
                                        <p:cTn id="20" dur="1000" fill="hold"/>
                                        <p:tgtEl>
                                          <p:spTgt spid="718886"/>
                                        </p:tgtEl>
                                        <p:attrNameLst>
                                          <p:attrName>ppt_w</p:attrName>
                                        </p:attrNameLst>
                                      </p:cBhvr>
                                      <p:tavLst>
                                        <p:tav tm="0">
                                          <p:val>
                                            <p:fltVal val="0"/>
                                          </p:val>
                                        </p:tav>
                                        <p:tav tm="100000">
                                          <p:val>
                                            <p:strVal val="#ppt_w"/>
                                          </p:val>
                                        </p:tav>
                                      </p:tavLst>
                                    </p:anim>
                                    <p:anim calcmode="lin" valueType="num">
                                      <p:cBhvr>
                                        <p:cTn id="21" dur="1000" fill="hold"/>
                                        <p:tgtEl>
                                          <p:spTgt spid="718886"/>
                                        </p:tgtEl>
                                        <p:attrNameLst>
                                          <p:attrName>ppt_h</p:attrName>
                                        </p:attrNameLst>
                                      </p:cBhvr>
                                      <p:tavLst>
                                        <p:tav tm="0">
                                          <p:val>
                                            <p:fltVal val="0"/>
                                          </p:val>
                                        </p:tav>
                                        <p:tav tm="100000">
                                          <p:val>
                                            <p:strVal val="#ppt_h"/>
                                          </p:val>
                                        </p:tav>
                                      </p:tavLst>
                                    </p:anim>
                                    <p:anim calcmode="lin" valueType="num">
                                      <p:cBhvr>
                                        <p:cTn id="22" dur="1000" fill="hold"/>
                                        <p:tgtEl>
                                          <p:spTgt spid="718886"/>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71888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ppt_x"/>
                                          </p:val>
                                        </p:tav>
                                        <p:tav tm="100000">
                                          <p:val>
                                            <p:strVal val="#ppt_x"/>
                                          </p:val>
                                        </p:tav>
                                      </p:tavLst>
                                    </p:anim>
                                    <p:anim calcmode="lin" valueType="num">
                                      <p:cBhvr additive="base">
                                        <p:cTn id="2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5" presetClass="entr" presetSubtype="0" fill="hold" grpId="0" nodeType="clickEffect">
                                  <p:stCondLst>
                                    <p:cond delay="0"/>
                                  </p:stCondLst>
                                  <p:childTnLst>
                                    <p:set>
                                      <p:cBhvr>
                                        <p:cTn id="33" dur="1" fill="hold">
                                          <p:stCondLst>
                                            <p:cond delay="0"/>
                                          </p:stCondLst>
                                        </p:cTn>
                                        <p:tgtEl>
                                          <p:spTgt spid="718887"/>
                                        </p:tgtEl>
                                        <p:attrNameLst>
                                          <p:attrName>style.visibility</p:attrName>
                                        </p:attrNameLst>
                                      </p:cBhvr>
                                      <p:to>
                                        <p:strVal val="visible"/>
                                      </p:to>
                                    </p:set>
                                    <p:anim calcmode="lin" valueType="num">
                                      <p:cBhvr>
                                        <p:cTn id="34" dur="1000" fill="hold"/>
                                        <p:tgtEl>
                                          <p:spTgt spid="718887"/>
                                        </p:tgtEl>
                                        <p:attrNameLst>
                                          <p:attrName>ppt_w</p:attrName>
                                        </p:attrNameLst>
                                      </p:cBhvr>
                                      <p:tavLst>
                                        <p:tav tm="0">
                                          <p:val>
                                            <p:fltVal val="0"/>
                                          </p:val>
                                        </p:tav>
                                        <p:tav tm="100000">
                                          <p:val>
                                            <p:strVal val="#ppt_w"/>
                                          </p:val>
                                        </p:tav>
                                      </p:tavLst>
                                    </p:anim>
                                    <p:anim calcmode="lin" valueType="num">
                                      <p:cBhvr>
                                        <p:cTn id="35" dur="1000" fill="hold"/>
                                        <p:tgtEl>
                                          <p:spTgt spid="718887"/>
                                        </p:tgtEl>
                                        <p:attrNameLst>
                                          <p:attrName>ppt_h</p:attrName>
                                        </p:attrNameLst>
                                      </p:cBhvr>
                                      <p:tavLst>
                                        <p:tav tm="0">
                                          <p:val>
                                            <p:fltVal val="0"/>
                                          </p:val>
                                        </p:tav>
                                        <p:tav tm="100000">
                                          <p:val>
                                            <p:strVal val="#ppt_h"/>
                                          </p:val>
                                        </p:tav>
                                      </p:tavLst>
                                    </p:anim>
                                    <p:anim calcmode="lin" valueType="num">
                                      <p:cBhvr>
                                        <p:cTn id="36" dur="1000" fill="hold"/>
                                        <p:tgtEl>
                                          <p:spTgt spid="718887"/>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718887"/>
                                        </p:tgtEl>
                                        <p:attrNameLst>
                                          <p:attrName>ppt_y</p:attrName>
                                        </p:attrNameLst>
                                      </p:cBhvr>
                                      <p:tavLst>
                                        <p:tav tm="0" fmla="#ppt_y+(sin(-2*pi*(1-$))*-#ppt_x+cos(-2*pi*(1-$))*(1-#ppt_y))*(1-$)">
                                          <p:val>
                                            <p:fltVal val="0"/>
                                          </p:val>
                                        </p:tav>
                                        <p:tav tm="100000">
                                          <p:val>
                                            <p:fltVal val="1"/>
                                          </p:val>
                                        </p:tav>
                                      </p:tavLst>
                                    </p:anim>
                                  </p:childTnLst>
                                </p:cTn>
                              </p:par>
                            </p:childTnLst>
                          </p:cTn>
                        </p:par>
                        <p:par>
                          <p:cTn id="38" fill="hold" nodeType="afterGroup">
                            <p:stCondLst>
                              <p:cond delay="1000"/>
                            </p:stCondLst>
                            <p:childTnLst>
                              <p:par>
                                <p:cTn id="39" presetID="9" presetClass="entr" presetSubtype="0" fill="hold" grpId="0" nodeType="afterEffect">
                                  <p:stCondLst>
                                    <p:cond delay="0"/>
                                  </p:stCondLst>
                                  <p:childTnLst>
                                    <p:set>
                                      <p:cBhvr>
                                        <p:cTn id="40" dur="1" fill="hold">
                                          <p:stCondLst>
                                            <p:cond delay="0"/>
                                          </p:stCondLst>
                                        </p:cTn>
                                        <p:tgtEl>
                                          <p:spTgt spid="718900"/>
                                        </p:tgtEl>
                                        <p:attrNameLst>
                                          <p:attrName>style.visibility</p:attrName>
                                        </p:attrNameLst>
                                      </p:cBhvr>
                                      <p:to>
                                        <p:strVal val="visible"/>
                                      </p:to>
                                    </p:set>
                                    <p:animEffect transition="in" filter="dissolve">
                                      <p:cBhvr>
                                        <p:cTn id="41" dur="500"/>
                                        <p:tgtEl>
                                          <p:spTgt spid="71890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718901"/>
                                        </p:tgtEl>
                                        <p:attrNameLst>
                                          <p:attrName>style.visibility</p:attrName>
                                        </p:attrNameLst>
                                      </p:cBhvr>
                                      <p:to>
                                        <p:strVal val="visible"/>
                                      </p:to>
                                    </p:set>
                                    <p:animEffect transition="in" filter="wipe(left)">
                                      <p:cBhvr>
                                        <p:cTn id="46" dur="2000"/>
                                        <p:tgtEl>
                                          <p:spTgt spid="718901"/>
                                        </p:tgtEl>
                                      </p:cBhvr>
                                    </p:animEffect>
                                  </p:childTnLst>
                                </p:cTn>
                              </p:par>
                            </p:childTnLst>
                          </p:cTn>
                        </p:par>
                        <p:par>
                          <p:cTn id="47" fill="hold" nodeType="afterGroup">
                            <p:stCondLst>
                              <p:cond delay="2000"/>
                            </p:stCondLst>
                            <p:childTnLst>
                              <p:par>
                                <p:cTn id="48" presetID="2" presetClass="entr" presetSubtype="8" fill="hold" grpId="0" nodeType="afterEffect">
                                  <p:stCondLst>
                                    <p:cond delay="0"/>
                                  </p:stCondLst>
                                  <p:childTnLst>
                                    <p:set>
                                      <p:cBhvr>
                                        <p:cTn id="49" dur="1" fill="hold">
                                          <p:stCondLst>
                                            <p:cond delay="0"/>
                                          </p:stCondLst>
                                        </p:cTn>
                                        <p:tgtEl>
                                          <p:spTgt spid="718905"/>
                                        </p:tgtEl>
                                        <p:attrNameLst>
                                          <p:attrName>style.visibility</p:attrName>
                                        </p:attrNameLst>
                                      </p:cBhvr>
                                      <p:to>
                                        <p:strVal val="visible"/>
                                      </p:to>
                                    </p:set>
                                    <p:anim calcmode="lin" valueType="num">
                                      <p:cBhvr additive="base">
                                        <p:cTn id="50" dur="500" fill="hold"/>
                                        <p:tgtEl>
                                          <p:spTgt spid="718905"/>
                                        </p:tgtEl>
                                        <p:attrNameLst>
                                          <p:attrName>ppt_x</p:attrName>
                                        </p:attrNameLst>
                                      </p:cBhvr>
                                      <p:tavLst>
                                        <p:tav tm="0">
                                          <p:val>
                                            <p:strVal val="0-#ppt_w/2"/>
                                          </p:val>
                                        </p:tav>
                                        <p:tav tm="100000">
                                          <p:val>
                                            <p:strVal val="#ppt_x"/>
                                          </p:val>
                                        </p:tav>
                                      </p:tavLst>
                                    </p:anim>
                                    <p:anim calcmode="lin" valueType="num">
                                      <p:cBhvr additive="base">
                                        <p:cTn id="51" dur="500" fill="hold"/>
                                        <p:tgtEl>
                                          <p:spTgt spid="718905"/>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718902"/>
                                        </p:tgtEl>
                                        <p:attrNameLst>
                                          <p:attrName>style.visibility</p:attrName>
                                        </p:attrNameLst>
                                      </p:cBhvr>
                                      <p:to>
                                        <p:strVal val="visible"/>
                                      </p:to>
                                    </p:set>
                                    <p:animEffect transition="in" filter="wipe(left)">
                                      <p:cBhvr>
                                        <p:cTn id="56" dur="2000"/>
                                        <p:tgtEl>
                                          <p:spTgt spid="718902"/>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718903"/>
                                        </p:tgtEl>
                                        <p:attrNameLst>
                                          <p:attrName>style.visibility</p:attrName>
                                        </p:attrNameLst>
                                      </p:cBhvr>
                                      <p:to>
                                        <p:strVal val="visible"/>
                                      </p:to>
                                    </p:set>
                                    <p:animEffect transition="in" filter="wipe(left)">
                                      <p:cBhvr>
                                        <p:cTn id="61" dur="2000"/>
                                        <p:tgtEl>
                                          <p:spTgt spid="71890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nodeType="clickEffect">
                                  <p:stCondLst>
                                    <p:cond delay="0"/>
                                  </p:stCondLst>
                                  <p:childTnLst>
                                    <p:set>
                                      <p:cBhvr>
                                        <p:cTn id="65" dur="1" fill="hold">
                                          <p:stCondLst>
                                            <p:cond delay="0"/>
                                          </p:stCondLst>
                                        </p:cTn>
                                        <p:tgtEl>
                                          <p:spTgt spid="718904"/>
                                        </p:tgtEl>
                                        <p:attrNameLst>
                                          <p:attrName>style.visibility</p:attrName>
                                        </p:attrNameLst>
                                      </p:cBhvr>
                                      <p:to>
                                        <p:strVal val="visible"/>
                                      </p:to>
                                    </p:set>
                                    <p:animEffect transition="in" filter="wipe(left)">
                                      <p:cBhvr>
                                        <p:cTn id="66" dur="2000"/>
                                        <p:tgtEl>
                                          <p:spTgt spid="718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85" grpId="0" autoUpdateAnimBg="0"/>
      <p:bldP spid="718886" grpId="0"/>
      <p:bldP spid="718887" grpId="0" animBg="1" autoUpdateAnimBg="0"/>
      <p:bldP spid="718900" grpId="0" autoUpdateAnimBg="0"/>
      <p:bldP spid="718905" grpId="0" animBg="1"/>
      <p:bldP spid="71895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9874" name="Object 2">
            <a:extLst>
              <a:ext uri="{FF2B5EF4-FFF2-40B4-BE49-F238E27FC236}">
                <a16:creationId xmlns:a16="http://schemas.microsoft.com/office/drawing/2014/main" id="{84012BB4-A94A-4ABA-B1CD-60B7A77198D2}"/>
              </a:ext>
            </a:extLst>
          </p:cNvPr>
          <p:cNvGraphicFramePr>
            <a:graphicFrameLocks noChangeAspect="1"/>
          </p:cNvGraphicFramePr>
          <p:nvPr/>
        </p:nvGraphicFramePr>
        <p:xfrm>
          <a:off x="4140200" y="360363"/>
          <a:ext cx="533400" cy="506412"/>
        </p:xfrm>
        <a:graphic>
          <a:graphicData uri="http://schemas.openxmlformats.org/presentationml/2006/ole">
            <mc:AlternateContent xmlns:mc="http://schemas.openxmlformats.org/markup-compatibility/2006">
              <mc:Choice xmlns:v="urn:schemas-microsoft-com:vml" Requires="v">
                <p:oleObj spid="_x0000_s76857" name="Equation" r:id="rId3" imgW="241473" imgH="228600" progId="Equation.DSMT4">
                  <p:embed/>
                </p:oleObj>
              </mc:Choice>
              <mc:Fallback>
                <p:oleObj name="Equation" r:id="rId3" imgW="241473" imgH="2286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0200" y="360363"/>
                        <a:ext cx="533400" cy="506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9875" name="Object 3">
            <a:extLst>
              <a:ext uri="{FF2B5EF4-FFF2-40B4-BE49-F238E27FC236}">
                <a16:creationId xmlns:a16="http://schemas.microsoft.com/office/drawing/2014/main" id="{F40269D6-4C0D-45BB-86E3-7A8908132458}"/>
              </a:ext>
            </a:extLst>
          </p:cNvPr>
          <p:cNvGraphicFramePr>
            <a:graphicFrameLocks noChangeAspect="1"/>
          </p:cNvGraphicFramePr>
          <p:nvPr/>
        </p:nvGraphicFramePr>
        <p:xfrm>
          <a:off x="4440238" y="1800225"/>
          <a:ext cx="560387" cy="506413"/>
        </p:xfrm>
        <a:graphic>
          <a:graphicData uri="http://schemas.openxmlformats.org/presentationml/2006/ole">
            <mc:AlternateContent xmlns:mc="http://schemas.openxmlformats.org/markup-compatibility/2006">
              <mc:Choice xmlns:v="urn:schemas-microsoft-com:vml" Requires="v">
                <p:oleObj spid="_x0000_s76858" name="Equation" r:id="rId5" imgW="254099" imgH="228600" progId="Equation.DSMT4">
                  <p:embed/>
                </p:oleObj>
              </mc:Choice>
              <mc:Fallback>
                <p:oleObj name="Equation" r:id="rId5" imgW="254099" imgH="2286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0238" y="1800225"/>
                        <a:ext cx="560387" cy="506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9876" name="Object 4">
            <a:extLst>
              <a:ext uri="{FF2B5EF4-FFF2-40B4-BE49-F238E27FC236}">
                <a16:creationId xmlns:a16="http://schemas.microsoft.com/office/drawing/2014/main" id="{63CAF21C-11F4-4694-B54E-58FCA6644C96}"/>
              </a:ext>
            </a:extLst>
          </p:cNvPr>
          <p:cNvGraphicFramePr>
            <a:graphicFrameLocks noChangeAspect="1"/>
          </p:cNvGraphicFramePr>
          <p:nvPr/>
        </p:nvGraphicFramePr>
        <p:xfrm>
          <a:off x="4211638" y="3095625"/>
          <a:ext cx="560387" cy="504825"/>
        </p:xfrm>
        <a:graphic>
          <a:graphicData uri="http://schemas.openxmlformats.org/presentationml/2006/ole">
            <mc:AlternateContent xmlns:mc="http://schemas.openxmlformats.org/markup-compatibility/2006">
              <mc:Choice xmlns:v="urn:schemas-microsoft-com:vml" Requires="v">
                <p:oleObj spid="_x0000_s76859" name="Equation" r:id="rId7" imgW="254099" imgH="228600" progId="Equation.DSMT4">
                  <p:embed/>
                </p:oleObj>
              </mc:Choice>
              <mc:Fallback>
                <p:oleObj name="Equation" r:id="rId7" imgW="254099" imgH="228600" progId="Equation.DSMT4">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1638" y="3095625"/>
                        <a:ext cx="560387"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9877" name="Text Box 5">
            <a:extLst>
              <a:ext uri="{FF2B5EF4-FFF2-40B4-BE49-F238E27FC236}">
                <a16:creationId xmlns:a16="http://schemas.microsoft.com/office/drawing/2014/main" id="{8901C01F-0465-4BAD-A039-438101B1ACB0}"/>
              </a:ext>
            </a:extLst>
          </p:cNvPr>
          <p:cNvSpPr txBox="1">
            <a:spLocks noChangeArrowheads="1"/>
          </p:cNvSpPr>
          <p:nvPr/>
        </p:nvSpPr>
        <p:spPr bwMode="auto">
          <a:xfrm>
            <a:off x="611188" y="2997200"/>
            <a:ext cx="16129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结点方程</a:t>
            </a:r>
          </a:p>
        </p:txBody>
      </p:sp>
      <p:graphicFrame>
        <p:nvGraphicFramePr>
          <p:cNvPr id="719878" name="Object 6">
            <a:extLst>
              <a:ext uri="{FF2B5EF4-FFF2-40B4-BE49-F238E27FC236}">
                <a16:creationId xmlns:a16="http://schemas.microsoft.com/office/drawing/2014/main" id="{69EA1563-42FB-479A-AF87-88CE76AB816F}"/>
              </a:ext>
            </a:extLst>
          </p:cNvPr>
          <p:cNvGraphicFramePr>
            <a:graphicFrameLocks noChangeAspect="1"/>
          </p:cNvGraphicFramePr>
          <p:nvPr/>
        </p:nvGraphicFramePr>
        <p:xfrm>
          <a:off x="1116013" y="3644900"/>
          <a:ext cx="1452562" cy="604838"/>
        </p:xfrm>
        <a:graphic>
          <a:graphicData uri="http://schemas.openxmlformats.org/presentationml/2006/ole">
            <mc:AlternateContent xmlns:mc="http://schemas.openxmlformats.org/markup-compatibility/2006">
              <mc:Choice xmlns:v="urn:schemas-microsoft-com:vml" Requires="v">
                <p:oleObj spid="_x0000_s76860" name="公式" r:id="rId9" imgW="622226" imgH="253825" progId="Equation.3">
                  <p:embed/>
                </p:oleObj>
              </mc:Choice>
              <mc:Fallback>
                <p:oleObj name="公式" r:id="rId9" imgW="622226" imgH="253825"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6013" y="3644900"/>
                        <a:ext cx="1452562"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9879" name="Object 7">
            <a:extLst>
              <a:ext uri="{FF2B5EF4-FFF2-40B4-BE49-F238E27FC236}">
                <a16:creationId xmlns:a16="http://schemas.microsoft.com/office/drawing/2014/main" id="{C179A88C-16D6-4834-BC44-F880B6191E61}"/>
              </a:ext>
            </a:extLst>
          </p:cNvPr>
          <p:cNvGraphicFramePr>
            <a:graphicFrameLocks noChangeAspect="1"/>
          </p:cNvGraphicFramePr>
          <p:nvPr/>
        </p:nvGraphicFramePr>
        <p:xfrm>
          <a:off x="1042988" y="4149725"/>
          <a:ext cx="7410450" cy="1125538"/>
        </p:xfrm>
        <a:graphic>
          <a:graphicData uri="http://schemas.openxmlformats.org/presentationml/2006/ole">
            <mc:AlternateContent xmlns:mc="http://schemas.openxmlformats.org/markup-compatibility/2006">
              <mc:Choice xmlns:v="urn:schemas-microsoft-com:vml" Requires="v">
                <p:oleObj spid="_x0000_s76861" name="公式" r:id="rId11" imgW="3238574" imgH="482425" progId="Equation.3">
                  <p:embed/>
                </p:oleObj>
              </mc:Choice>
              <mc:Fallback>
                <p:oleObj name="公式" r:id="rId11" imgW="3238574" imgH="482425" progId="Equation.3">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42988" y="4149725"/>
                        <a:ext cx="7410450" cy="1125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9880" name="Object 8">
            <a:extLst>
              <a:ext uri="{FF2B5EF4-FFF2-40B4-BE49-F238E27FC236}">
                <a16:creationId xmlns:a16="http://schemas.microsoft.com/office/drawing/2014/main" id="{C3244B70-225A-42BA-A2DB-17FF7075CC9D}"/>
              </a:ext>
            </a:extLst>
          </p:cNvPr>
          <p:cNvGraphicFramePr>
            <a:graphicFrameLocks noChangeAspect="1"/>
          </p:cNvGraphicFramePr>
          <p:nvPr/>
        </p:nvGraphicFramePr>
        <p:xfrm>
          <a:off x="1116013" y="5300663"/>
          <a:ext cx="7267575" cy="1125537"/>
        </p:xfrm>
        <a:graphic>
          <a:graphicData uri="http://schemas.openxmlformats.org/presentationml/2006/ole">
            <mc:AlternateContent xmlns:mc="http://schemas.openxmlformats.org/markup-compatibility/2006">
              <mc:Choice xmlns:v="urn:schemas-microsoft-com:vml" Requires="v">
                <p:oleObj spid="_x0000_s76862" name="公式" r:id="rId13" imgW="3175049" imgH="482425" progId="Equation.3">
                  <p:embed/>
                </p:oleObj>
              </mc:Choice>
              <mc:Fallback>
                <p:oleObj name="公式" r:id="rId13" imgW="3175049" imgH="482425" progId="Equation.3">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16013" y="5300663"/>
                        <a:ext cx="7267575" cy="1125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9881" name="AutoShape 9">
            <a:extLst>
              <a:ext uri="{FF2B5EF4-FFF2-40B4-BE49-F238E27FC236}">
                <a16:creationId xmlns:a16="http://schemas.microsoft.com/office/drawing/2014/main" id="{8DE6EB13-EFB8-48C6-9B7D-0DCEA0372CB6}"/>
              </a:ext>
            </a:extLst>
          </p:cNvPr>
          <p:cNvSpPr>
            <a:spLocks/>
          </p:cNvSpPr>
          <p:nvPr/>
        </p:nvSpPr>
        <p:spPr bwMode="auto">
          <a:xfrm>
            <a:off x="755650" y="3860800"/>
            <a:ext cx="144463" cy="2376488"/>
          </a:xfrm>
          <a:prstGeom prst="leftBrace">
            <a:avLst>
              <a:gd name="adj1" fmla="val 137087"/>
              <a:gd name="adj2" fmla="val 50000"/>
            </a:avLst>
          </a:prstGeom>
          <a:noFill/>
          <a:ln w="28575">
            <a:solidFill>
              <a:srgbClr val="FFFF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2" name="Group 10">
            <a:extLst>
              <a:ext uri="{FF2B5EF4-FFF2-40B4-BE49-F238E27FC236}">
                <a16:creationId xmlns:a16="http://schemas.microsoft.com/office/drawing/2014/main" id="{B911EC21-2B31-444E-897A-B43E27D1FCCC}"/>
              </a:ext>
            </a:extLst>
          </p:cNvPr>
          <p:cNvGrpSpPr>
            <a:grpSpLocks/>
          </p:cNvGrpSpPr>
          <p:nvPr/>
        </p:nvGrpSpPr>
        <p:grpSpPr bwMode="auto">
          <a:xfrm>
            <a:off x="2268538" y="1700213"/>
            <a:ext cx="288925" cy="504825"/>
            <a:chOff x="1292" y="1026"/>
            <a:chExt cx="182" cy="318"/>
          </a:xfrm>
        </p:grpSpPr>
        <p:sp>
          <p:nvSpPr>
            <p:cNvPr id="76855" name="Line 11">
              <a:extLst>
                <a:ext uri="{FF2B5EF4-FFF2-40B4-BE49-F238E27FC236}">
                  <a16:creationId xmlns:a16="http://schemas.microsoft.com/office/drawing/2014/main" id="{D9C554B3-71F0-4FED-8866-1AD971C08A5C}"/>
                </a:ext>
              </a:extLst>
            </p:cNvPr>
            <p:cNvSpPr>
              <a:spLocks noChangeShapeType="1"/>
            </p:cNvSpPr>
            <p:nvPr/>
          </p:nvSpPr>
          <p:spPr bwMode="auto">
            <a:xfrm flipH="1">
              <a:off x="1292" y="1207"/>
              <a:ext cx="182" cy="0"/>
            </a:xfrm>
            <a:prstGeom prst="line">
              <a:avLst/>
            </a:prstGeom>
            <a:noFill/>
            <a:ln w="38100">
              <a:solidFill>
                <a:srgbClr val="FFCC99"/>
              </a:solidFill>
              <a:round/>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76856" name="Line 12">
              <a:extLst>
                <a:ext uri="{FF2B5EF4-FFF2-40B4-BE49-F238E27FC236}">
                  <a16:creationId xmlns:a16="http://schemas.microsoft.com/office/drawing/2014/main" id="{207561BB-4B49-4640-8E6E-A029319B954F}"/>
                </a:ext>
              </a:extLst>
            </p:cNvPr>
            <p:cNvSpPr>
              <a:spLocks noChangeShapeType="1"/>
            </p:cNvSpPr>
            <p:nvPr/>
          </p:nvSpPr>
          <p:spPr bwMode="auto">
            <a:xfrm>
              <a:off x="1292" y="1026"/>
              <a:ext cx="0" cy="318"/>
            </a:xfrm>
            <a:prstGeom prst="line">
              <a:avLst/>
            </a:prstGeom>
            <a:noFill/>
            <a:ln w="38100">
              <a:solidFill>
                <a:srgbClr val="FFCC99"/>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6811" name="Group 13">
            <a:extLst>
              <a:ext uri="{FF2B5EF4-FFF2-40B4-BE49-F238E27FC236}">
                <a16:creationId xmlns:a16="http://schemas.microsoft.com/office/drawing/2014/main" id="{A31180FE-E9CF-4FE8-8212-0359CFA57684}"/>
              </a:ext>
            </a:extLst>
          </p:cNvPr>
          <p:cNvGrpSpPr>
            <a:grpSpLocks/>
          </p:cNvGrpSpPr>
          <p:nvPr/>
        </p:nvGrpSpPr>
        <p:grpSpPr bwMode="auto">
          <a:xfrm>
            <a:off x="8316913" y="6446838"/>
            <a:ext cx="792162" cy="366712"/>
            <a:chOff x="5193" y="4020"/>
            <a:chExt cx="499" cy="231"/>
          </a:xfrm>
        </p:grpSpPr>
        <p:pic>
          <p:nvPicPr>
            <p:cNvPr id="76853" name="Picture 14" descr="78900">
              <a:extLst>
                <a:ext uri="{FF2B5EF4-FFF2-40B4-BE49-F238E27FC236}">
                  <a16:creationId xmlns:a16="http://schemas.microsoft.com/office/drawing/2014/main" id="{71DFE5E7-F5CA-4CF5-ADFC-2BB59FB9A94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54" name="Text Box 15">
              <a:hlinkClick r:id="" action="ppaction://hlinkshowjump?jump=nextslide"/>
              <a:extLst>
                <a:ext uri="{FF2B5EF4-FFF2-40B4-BE49-F238E27FC236}">
                  <a16:creationId xmlns:a16="http://schemas.microsoft.com/office/drawing/2014/main" id="{505F02B8-934F-4D8C-9C13-F14FCD87B9B8}"/>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6812" name="Group 16">
            <a:extLst>
              <a:ext uri="{FF2B5EF4-FFF2-40B4-BE49-F238E27FC236}">
                <a16:creationId xmlns:a16="http://schemas.microsoft.com/office/drawing/2014/main" id="{B4442607-B7F9-4CD5-9CC1-9E3235878288}"/>
              </a:ext>
            </a:extLst>
          </p:cNvPr>
          <p:cNvGrpSpPr>
            <a:grpSpLocks/>
          </p:cNvGrpSpPr>
          <p:nvPr/>
        </p:nvGrpSpPr>
        <p:grpSpPr bwMode="auto">
          <a:xfrm>
            <a:off x="7453313" y="6446838"/>
            <a:ext cx="792162" cy="366712"/>
            <a:chOff x="4649" y="4020"/>
            <a:chExt cx="499" cy="231"/>
          </a:xfrm>
        </p:grpSpPr>
        <p:pic>
          <p:nvPicPr>
            <p:cNvPr id="76851" name="Picture 17" descr="78900">
              <a:extLst>
                <a:ext uri="{FF2B5EF4-FFF2-40B4-BE49-F238E27FC236}">
                  <a16:creationId xmlns:a16="http://schemas.microsoft.com/office/drawing/2014/main" id="{B5C5C73B-C7F7-4491-9B99-10532DC7E1C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52" name="Text Box 18">
              <a:hlinkClick r:id="" action="ppaction://hlinkshowjump?jump=previousslide"/>
              <a:extLst>
                <a:ext uri="{FF2B5EF4-FFF2-40B4-BE49-F238E27FC236}">
                  <a16:creationId xmlns:a16="http://schemas.microsoft.com/office/drawing/2014/main" id="{5064F89C-1FF4-4647-B5E4-BD00947D9BC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76813" name="Group 19">
            <a:extLst>
              <a:ext uri="{FF2B5EF4-FFF2-40B4-BE49-F238E27FC236}">
                <a16:creationId xmlns:a16="http://schemas.microsoft.com/office/drawing/2014/main" id="{E6B8B483-C355-45D9-B95A-F6CE1F78BA05}"/>
              </a:ext>
            </a:extLst>
          </p:cNvPr>
          <p:cNvGrpSpPr>
            <a:grpSpLocks/>
          </p:cNvGrpSpPr>
          <p:nvPr/>
        </p:nvGrpSpPr>
        <p:grpSpPr bwMode="auto">
          <a:xfrm>
            <a:off x="2555875" y="620713"/>
            <a:ext cx="4032250" cy="2519362"/>
            <a:chOff x="3696" y="391"/>
            <a:chExt cx="2540" cy="1587"/>
          </a:xfrm>
        </p:grpSpPr>
        <p:sp>
          <p:nvSpPr>
            <p:cNvPr id="76817" name="Line 20">
              <a:extLst>
                <a:ext uri="{FF2B5EF4-FFF2-40B4-BE49-F238E27FC236}">
                  <a16:creationId xmlns:a16="http://schemas.microsoft.com/office/drawing/2014/main" id="{5F2D0B92-3B99-4EE8-9D8E-0CBC8DA2E8B3}"/>
                </a:ext>
              </a:extLst>
            </p:cNvPr>
            <p:cNvSpPr>
              <a:spLocks noChangeShapeType="1"/>
            </p:cNvSpPr>
            <p:nvPr/>
          </p:nvSpPr>
          <p:spPr bwMode="auto">
            <a:xfrm>
              <a:off x="3696" y="1933"/>
              <a:ext cx="235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6818" name="Object 21">
              <a:extLst>
                <a:ext uri="{FF2B5EF4-FFF2-40B4-BE49-F238E27FC236}">
                  <a16:creationId xmlns:a16="http://schemas.microsoft.com/office/drawing/2014/main" id="{78E0FE2A-9A06-42E5-B7EB-36AAF604780F}"/>
                </a:ext>
              </a:extLst>
            </p:cNvPr>
            <p:cNvGraphicFramePr>
              <a:graphicFrameLocks noChangeAspect="1"/>
            </p:cNvGraphicFramePr>
            <p:nvPr/>
          </p:nvGraphicFramePr>
          <p:xfrm>
            <a:off x="5777" y="649"/>
            <a:ext cx="233" cy="377"/>
          </p:xfrm>
          <a:graphic>
            <a:graphicData uri="http://schemas.openxmlformats.org/presentationml/2006/ole">
              <mc:AlternateContent xmlns:mc="http://schemas.openxmlformats.org/markup-compatibility/2006">
                <mc:Choice xmlns:v="urn:schemas-microsoft-com:vml" Requires="v">
                  <p:oleObj spid="_x0000_s76863" name="公式" r:id="rId16" imgW="152301" imgH="253825" progId="Equation.3">
                    <p:embed/>
                  </p:oleObj>
                </mc:Choice>
                <mc:Fallback>
                  <p:oleObj name="公式" r:id="rId16" imgW="152301" imgH="253825" progId="Equation.3">
                    <p:embed/>
                    <p:pic>
                      <p:nvPicPr>
                        <p:cNvPr id="0"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77" y="649"/>
                          <a:ext cx="233" cy="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19" name="Object 22">
              <a:extLst>
                <a:ext uri="{FF2B5EF4-FFF2-40B4-BE49-F238E27FC236}">
                  <a16:creationId xmlns:a16="http://schemas.microsoft.com/office/drawing/2014/main" id="{762DA331-89FB-44CD-B1D7-890EB81C1AED}"/>
                </a:ext>
              </a:extLst>
            </p:cNvPr>
            <p:cNvGraphicFramePr>
              <a:graphicFrameLocks noChangeAspect="1"/>
            </p:cNvGraphicFramePr>
            <p:nvPr/>
          </p:nvGraphicFramePr>
          <p:xfrm>
            <a:off x="3832" y="1253"/>
            <a:ext cx="419" cy="279"/>
          </p:xfrm>
          <a:graphic>
            <a:graphicData uri="http://schemas.openxmlformats.org/presentationml/2006/ole">
              <mc:AlternateContent xmlns:mc="http://schemas.openxmlformats.org/markup-compatibility/2006">
                <mc:Choice xmlns:v="urn:schemas-microsoft-com:vml" Requires="v">
                  <p:oleObj spid="_x0000_s76864" name="公式" r:id="rId18" imgW="330249" imgH="215988" progId="Equation.3">
                    <p:embed/>
                  </p:oleObj>
                </mc:Choice>
                <mc:Fallback>
                  <p:oleObj name="公式" r:id="rId18" imgW="330249" imgH="215988" progId="Equation.3">
                    <p:embed/>
                    <p:pic>
                      <p:nvPicPr>
                        <p:cNvPr id="0" name="Object 2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32" y="1253"/>
                          <a:ext cx="419"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20" name="Object 23">
              <a:extLst>
                <a:ext uri="{FF2B5EF4-FFF2-40B4-BE49-F238E27FC236}">
                  <a16:creationId xmlns:a16="http://schemas.microsoft.com/office/drawing/2014/main" id="{1875D101-6F7D-42A1-BF49-8151BA155091}"/>
                </a:ext>
              </a:extLst>
            </p:cNvPr>
            <p:cNvGraphicFramePr>
              <a:graphicFrameLocks noChangeAspect="1"/>
            </p:cNvGraphicFramePr>
            <p:nvPr/>
          </p:nvGraphicFramePr>
          <p:xfrm>
            <a:off x="5510" y="1298"/>
            <a:ext cx="454" cy="397"/>
          </p:xfrm>
          <a:graphic>
            <a:graphicData uri="http://schemas.openxmlformats.org/presentationml/2006/ole">
              <mc:AlternateContent xmlns:mc="http://schemas.openxmlformats.org/markup-compatibility/2006">
                <mc:Choice xmlns:v="urn:schemas-microsoft-com:vml" Requires="v">
                  <p:oleObj spid="_x0000_s76865" name="公式" r:id="rId20" imgW="508197" imgH="444588" progId="Equation.3">
                    <p:embed/>
                  </p:oleObj>
                </mc:Choice>
                <mc:Fallback>
                  <p:oleObj name="公式" r:id="rId20" imgW="508197" imgH="444588" progId="Equation.3">
                    <p:embed/>
                    <p:pic>
                      <p:nvPicPr>
                        <p:cNvPr id="0" name="Object 2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510" y="1298"/>
                          <a:ext cx="454"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21" name="Object 24">
              <a:extLst>
                <a:ext uri="{FF2B5EF4-FFF2-40B4-BE49-F238E27FC236}">
                  <a16:creationId xmlns:a16="http://schemas.microsoft.com/office/drawing/2014/main" id="{1AAB45D2-E8E9-4C4B-A695-649373E04E56}"/>
                </a:ext>
              </a:extLst>
            </p:cNvPr>
            <p:cNvGraphicFramePr>
              <a:graphicFrameLocks noChangeAspect="1"/>
            </p:cNvGraphicFramePr>
            <p:nvPr/>
          </p:nvGraphicFramePr>
          <p:xfrm>
            <a:off x="4104" y="768"/>
            <a:ext cx="301" cy="349"/>
          </p:xfrm>
          <a:graphic>
            <a:graphicData uri="http://schemas.openxmlformats.org/presentationml/2006/ole">
              <mc:AlternateContent xmlns:mc="http://schemas.openxmlformats.org/markup-compatibility/2006">
                <mc:Choice xmlns:v="urn:schemas-microsoft-com:vml" Requires="v">
                  <p:oleObj spid="_x0000_s76866" name="公式" r:id="rId22" imgW="215826" imgH="253825" progId="Equation.3">
                    <p:embed/>
                  </p:oleObj>
                </mc:Choice>
                <mc:Fallback>
                  <p:oleObj name="公式" r:id="rId22" imgW="215826" imgH="253825" progId="Equation.3">
                    <p:embed/>
                    <p:pic>
                      <p:nvPicPr>
                        <p:cNvPr id="0" name="Object 2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104" y="768"/>
                          <a:ext cx="301" cy="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22" name="Line 25">
              <a:extLst>
                <a:ext uri="{FF2B5EF4-FFF2-40B4-BE49-F238E27FC236}">
                  <a16:creationId xmlns:a16="http://schemas.microsoft.com/office/drawing/2014/main" id="{A838254D-A874-44B5-AAFD-612FE13831CA}"/>
                </a:ext>
              </a:extLst>
            </p:cNvPr>
            <p:cNvSpPr>
              <a:spLocks noChangeShapeType="1"/>
            </p:cNvSpPr>
            <p:nvPr/>
          </p:nvSpPr>
          <p:spPr bwMode="auto">
            <a:xfrm>
              <a:off x="6054" y="572"/>
              <a:ext cx="0" cy="1362"/>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823" name="Oval 26">
              <a:extLst>
                <a:ext uri="{FF2B5EF4-FFF2-40B4-BE49-F238E27FC236}">
                  <a16:creationId xmlns:a16="http://schemas.microsoft.com/office/drawing/2014/main" id="{7724FBE1-A554-468B-AE09-FD0A4E83AFE8}"/>
                </a:ext>
              </a:extLst>
            </p:cNvPr>
            <p:cNvSpPr>
              <a:spLocks noChangeArrowheads="1"/>
            </p:cNvSpPr>
            <p:nvPr/>
          </p:nvSpPr>
          <p:spPr bwMode="auto">
            <a:xfrm>
              <a:off x="4059" y="39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6824" name="Text Box 27">
              <a:extLst>
                <a:ext uri="{FF2B5EF4-FFF2-40B4-BE49-F238E27FC236}">
                  <a16:creationId xmlns:a16="http://schemas.microsoft.com/office/drawing/2014/main" id="{6764D98A-1340-4616-8F63-D202470A8409}"/>
                </a:ext>
              </a:extLst>
            </p:cNvPr>
            <p:cNvSpPr txBox="1">
              <a:spLocks noChangeArrowheads="1"/>
            </p:cNvSpPr>
            <p:nvPr/>
          </p:nvSpPr>
          <p:spPr bwMode="auto">
            <a:xfrm>
              <a:off x="4422" y="572"/>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a:t>
              </a:r>
            </a:p>
          </p:txBody>
        </p:sp>
        <p:sp>
          <p:nvSpPr>
            <p:cNvPr id="76825" name="Text Box 28">
              <a:extLst>
                <a:ext uri="{FF2B5EF4-FFF2-40B4-BE49-F238E27FC236}">
                  <a16:creationId xmlns:a16="http://schemas.microsoft.com/office/drawing/2014/main" id="{E6A06D74-E3B9-45AD-86CC-EC25FF305B5C}"/>
                </a:ext>
              </a:extLst>
            </p:cNvPr>
            <p:cNvSpPr txBox="1">
              <a:spLocks noChangeArrowheads="1"/>
            </p:cNvSpPr>
            <p:nvPr/>
          </p:nvSpPr>
          <p:spPr bwMode="auto">
            <a:xfrm>
              <a:off x="3832" y="436"/>
              <a:ext cx="2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zh-CN" sz="2800">
                  <a:solidFill>
                    <a:schemeClr val="bg1"/>
                  </a:solidFill>
                  <a:ea typeface="宋体" panose="02010600030101010101" pitchFamily="2" charset="-122"/>
                  <a:sym typeface="Symbol" panose="05050102010706020507" pitchFamily="18" charset="2"/>
                </a:rPr>
                <a:t>_</a:t>
              </a:r>
            </a:p>
          </p:txBody>
        </p:sp>
        <p:sp>
          <p:nvSpPr>
            <p:cNvPr id="76826" name="Line 29">
              <a:extLst>
                <a:ext uri="{FF2B5EF4-FFF2-40B4-BE49-F238E27FC236}">
                  <a16:creationId xmlns:a16="http://schemas.microsoft.com/office/drawing/2014/main" id="{9C5D2FA2-2C33-441D-8A4E-D00D11552AEC}"/>
                </a:ext>
              </a:extLst>
            </p:cNvPr>
            <p:cNvSpPr>
              <a:spLocks noChangeShapeType="1"/>
            </p:cNvSpPr>
            <p:nvPr/>
          </p:nvSpPr>
          <p:spPr bwMode="auto">
            <a:xfrm flipV="1">
              <a:off x="6054" y="663"/>
              <a:ext cx="0" cy="40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76827" name="Group 30">
              <a:extLst>
                <a:ext uri="{FF2B5EF4-FFF2-40B4-BE49-F238E27FC236}">
                  <a16:creationId xmlns:a16="http://schemas.microsoft.com/office/drawing/2014/main" id="{128AF4B5-1764-4D49-9DFF-4A4F6AE765BE}"/>
                </a:ext>
              </a:extLst>
            </p:cNvPr>
            <p:cNvGrpSpPr>
              <a:grpSpLocks/>
            </p:cNvGrpSpPr>
            <p:nvPr/>
          </p:nvGrpSpPr>
          <p:grpSpPr bwMode="auto">
            <a:xfrm>
              <a:off x="5873" y="1026"/>
              <a:ext cx="363" cy="363"/>
              <a:chOff x="8187" y="1117"/>
              <a:chExt cx="363" cy="363"/>
            </a:xfrm>
          </p:grpSpPr>
          <p:sp>
            <p:nvSpPr>
              <p:cNvPr id="76849" name="Oval 31">
                <a:extLst>
                  <a:ext uri="{FF2B5EF4-FFF2-40B4-BE49-F238E27FC236}">
                    <a16:creationId xmlns:a16="http://schemas.microsoft.com/office/drawing/2014/main" id="{055C0B24-9B0E-4597-9ED0-6B4B9DB04C3B}"/>
                  </a:ext>
                </a:extLst>
              </p:cNvPr>
              <p:cNvSpPr>
                <a:spLocks noChangeArrowheads="1"/>
              </p:cNvSpPr>
              <p:nvPr/>
            </p:nvSpPr>
            <p:spPr bwMode="auto">
              <a:xfrm>
                <a:off x="8187" y="111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6850" name="Line 32">
                <a:extLst>
                  <a:ext uri="{FF2B5EF4-FFF2-40B4-BE49-F238E27FC236}">
                    <a16:creationId xmlns:a16="http://schemas.microsoft.com/office/drawing/2014/main" id="{675892ED-617C-4C08-9BCB-CE023E1F6789}"/>
                  </a:ext>
                </a:extLst>
              </p:cNvPr>
              <p:cNvSpPr>
                <a:spLocks noChangeShapeType="1"/>
              </p:cNvSpPr>
              <p:nvPr/>
            </p:nvSpPr>
            <p:spPr bwMode="auto">
              <a:xfrm>
                <a:off x="8187" y="1298"/>
                <a:ext cx="363" cy="0"/>
              </a:xfrm>
              <a:prstGeom prst="line">
                <a:avLst/>
              </a:prstGeom>
              <a:noFill/>
              <a:ln w="38100">
                <a:solidFill>
                  <a:srgbClr val="FF99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76828" name="Line 33">
              <a:extLst>
                <a:ext uri="{FF2B5EF4-FFF2-40B4-BE49-F238E27FC236}">
                  <a16:creationId xmlns:a16="http://schemas.microsoft.com/office/drawing/2014/main" id="{D370F000-59F3-4F37-B040-6F9B6CB3183D}"/>
                </a:ext>
              </a:extLst>
            </p:cNvPr>
            <p:cNvSpPr>
              <a:spLocks noChangeShapeType="1"/>
            </p:cNvSpPr>
            <p:nvPr/>
          </p:nvSpPr>
          <p:spPr bwMode="auto">
            <a:xfrm>
              <a:off x="3696" y="572"/>
              <a:ext cx="2358" cy="1"/>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829" name="Line 34">
              <a:extLst>
                <a:ext uri="{FF2B5EF4-FFF2-40B4-BE49-F238E27FC236}">
                  <a16:creationId xmlns:a16="http://schemas.microsoft.com/office/drawing/2014/main" id="{18704BC8-79E0-4E16-99EC-B289736BB1F6}"/>
                </a:ext>
              </a:extLst>
            </p:cNvPr>
            <p:cNvSpPr>
              <a:spLocks noChangeShapeType="1"/>
            </p:cNvSpPr>
            <p:nvPr/>
          </p:nvSpPr>
          <p:spPr bwMode="auto">
            <a:xfrm>
              <a:off x="3696" y="572"/>
              <a:ext cx="0" cy="1362"/>
            </a:xfrm>
            <a:prstGeom prst="line">
              <a:avLst/>
            </a:prstGeom>
            <a:noFill/>
            <a:ln w="28575">
              <a:solidFill>
                <a:srgbClr val="FFCC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830" name="Line 35">
              <a:extLst>
                <a:ext uri="{FF2B5EF4-FFF2-40B4-BE49-F238E27FC236}">
                  <a16:creationId xmlns:a16="http://schemas.microsoft.com/office/drawing/2014/main" id="{CB425358-AA9D-45CB-99CF-D1E0F5D653E2}"/>
                </a:ext>
              </a:extLst>
            </p:cNvPr>
            <p:cNvSpPr>
              <a:spLocks noChangeShapeType="1"/>
            </p:cNvSpPr>
            <p:nvPr/>
          </p:nvSpPr>
          <p:spPr bwMode="auto">
            <a:xfrm flipH="1">
              <a:off x="4830" y="572"/>
              <a:ext cx="12" cy="1362"/>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831" name="Line 36">
              <a:extLst>
                <a:ext uri="{FF2B5EF4-FFF2-40B4-BE49-F238E27FC236}">
                  <a16:creationId xmlns:a16="http://schemas.microsoft.com/office/drawing/2014/main" id="{985919D2-2004-458B-B30F-72580ABFCFDC}"/>
                </a:ext>
              </a:extLst>
            </p:cNvPr>
            <p:cNvSpPr>
              <a:spLocks noChangeShapeType="1"/>
            </p:cNvSpPr>
            <p:nvPr/>
          </p:nvSpPr>
          <p:spPr bwMode="auto">
            <a:xfrm>
              <a:off x="3696" y="1244"/>
              <a:ext cx="144" cy="0"/>
            </a:xfrm>
            <a:prstGeom prst="line">
              <a:avLst/>
            </a:prstGeom>
            <a:noFill/>
            <a:ln w="28575">
              <a:solidFill>
                <a:srgbClr val="FFCC00"/>
              </a:solidFill>
              <a:round/>
              <a:headEnd type="oval"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832" name="Line 37">
              <a:extLst>
                <a:ext uri="{FF2B5EF4-FFF2-40B4-BE49-F238E27FC236}">
                  <a16:creationId xmlns:a16="http://schemas.microsoft.com/office/drawing/2014/main" id="{69EC2EC8-7527-48BB-8C30-861A106544E3}"/>
                </a:ext>
              </a:extLst>
            </p:cNvPr>
            <p:cNvSpPr>
              <a:spLocks noChangeShapeType="1"/>
            </p:cNvSpPr>
            <p:nvPr/>
          </p:nvSpPr>
          <p:spPr bwMode="auto">
            <a:xfrm>
              <a:off x="4302" y="1244"/>
              <a:ext cx="528" cy="0"/>
            </a:xfrm>
            <a:prstGeom prst="line">
              <a:avLst/>
            </a:prstGeom>
            <a:noFill/>
            <a:ln w="28575">
              <a:solidFill>
                <a:srgbClr val="FFCC00"/>
              </a:solidFill>
              <a:round/>
              <a:headEnd/>
              <a:tailEnd type="oval"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833" name="Line 38">
              <a:extLst>
                <a:ext uri="{FF2B5EF4-FFF2-40B4-BE49-F238E27FC236}">
                  <a16:creationId xmlns:a16="http://schemas.microsoft.com/office/drawing/2014/main" id="{24834A45-F7F4-41A1-8F55-CEBB604AA375}"/>
                </a:ext>
              </a:extLst>
            </p:cNvPr>
            <p:cNvSpPr>
              <a:spLocks noChangeShapeType="1"/>
            </p:cNvSpPr>
            <p:nvPr/>
          </p:nvSpPr>
          <p:spPr bwMode="auto">
            <a:xfrm>
              <a:off x="5459" y="572"/>
              <a:ext cx="0" cy="624"/>
            </a:xfrm>
            <a:prstGeom prst="line">
              <a:avLst/>
            </a:prstGeom>
            <a:noFill/>
            <a:ln w="28575">
              <a:solidFill>
                <a:srgbClr val="FFCC00"/>
              </a:solidFill>
              <a:round/>
              <a:headEnd type="oval" w="med" len="me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834" name="Line 39">
              <a:extLst>
                <a:ext uri="{FF2B5EF4-FFF2-40B4-BE49-F238E27FC236}">
                  <a16:creationId xmlns:a16="http://schemas.microsoft.com/office/drawing/2014/main" id="{7B88C10A-E1C9-42E1-BB9D-E1849195BD76}"/>
                </a:ext>
              </a:extLst>
            </p:cNvPr>
            <p:cNvSpPr>
              <a:spLocks noChangeShapeType="1"/>
            </p:cNvSpPr>
            <p:nvPr/>
          </p:nvSpPr>
          <p:spPr bwMode="auto">
            <a:xfrm>
              <a:off x="5363" y="1196"/>
              <a:ext cx="192" cy="0"/>
            </a:xfrm>
            <a:prstGeom prst="line">
              <a:avLst/>
            </a:prstGeom>
            <a:noFill/>
            <a:ln w="57150">
              <a:solidFill>
                <a:srgbClr val="FF99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835" name="Line 40">
              <a:extLst>
                <a:ext uri="{FF2B5EF4-FFF2-40B4-BE49-F238E27FC236}">
                  <a16:creationId xmlns:a16="http://schemas.microsoft.com/office/drawing/2014/main" id="{C43C1D27-8A32-40E3-AC99-1ABDDA9A755D}"/>
                </a:ext>
              </a:extLst>
            </p:cNvPr>
            <p:cNvSpPr>
              <a:spLocks noChangeShapeType="1"/>
            </p:cNvSpPr>
            <p:nvPr/>
          </p:nvSpPr>
          <p:spPr bwMode="auto">
            <a:xfrm>
              <a:off x="5363" y="1292"/>
              <a:ext cx="192" cy="0"/>
            </a:xfrm>
            <a:prstGeom prst="line">
              <a:avLst/>
            </a:prstGeom>
            <a:noFill/>
            <a:ln w="57150">
              <a:solidFill>
                <a:srgbClr val="FF9900"/>
              </a:solidFill>
              <a:round/>
              <a:headEnd/>
              <a:tailEnd type="none"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836" name="Text Box 41">
              <a:extLst>
                <a:ext uri="{FF2B5EF4-FFF2-40B4-BE49-F238E27FC236}">
                  <a16:creationId xmlns:a16="http://schemas.microsoft.com/office/drawing/2014/main" id="{6AB009FC-F5B0-4DAA-8764-F6F50954FEA7}"/>
                </a:ext>
              </a:extLst>
            </p:cNvPr>
            <p:cNvSpPr txBox="1">
              <a:spLocks noChangeArrowheads="1"/>
            </p:cNvSpPr>
            <p:nvPr/>
          </p:nvSpPr>
          <p:spPr bwMode="auto">
            <a:xfrm>
              <a:off x="4376" y="1253"/>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76837" name="Text Box 42">
              <a:extLst>
                <a:ext uri="{FF2B5EF4-FFF2-40B4-BE49-F238E27FC236}">
                  <a16:creationId xmlns:a16="http://schemas.microsoft.com/office/drawing/2014/main" id="{DD4C62EA-A702-4C6F-86AB-9E11BCD01703}"/>
                </a:ext>
              </a:extLst>
            </p:cNvPr>
            <p:cNvSpPr txBox="1">
              <a:spLocks noChangeArrowheads="1"/>
            </p:cNvSpPr>
            <p:nvPr/>
          </p:nvSpPr>
          <p:spPr bwMode="auto">
            <a:xfrm>
              <a:off x="4875" y="663"/>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76838" name="Text Box 43">
              <a:extLst>
                <a:ext uri="{FF2B5EF4-FFF2-40B4-BE49-F238E27FC236}">
                  <a16:creationId xmlns:a16="http://schemas.microsoft.com/office/drawing/2014/main" id="{AB8F0043-F488-40CF-BB12-8BBCD81C6049}"/>
                </a:ext>
              </a:extLst>
            </p:cNvPr>
            <p:cNvSpPr txBox="1">
              <a:spLocks noChangeArrowheads="1"/>
            </p:cNvSpPr>
            <p:nvPr/>
          </p:nvSpPr>
          <p:spPr bwMode="auto">
            <a:xfrm>
              <a:off x="4920" y="1525"/>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76839" name="Text Box 44">
              <a:extLst>
                <a:ext uri="{FF2B5EF4-FFF2-40B4-BE49-F238E27FC236}">
                  <a16:creationId xmlns:a16="http://schemas.microsoft.com/office/drawing/2014/main" id="{851B9F01-EC84-4D1F-9B95-D373F79789FC}"/>
                </a:ext>
              </a:extLst>
            </p:cNvPr>
            <p:cNvSpPr txBox="1">
              <a:spLocks noChangeArrowheads="1"/>
            </p:cNvSpPr>
            <p:nvPr/>
          </p:nvSpPr>
          <p:spPr bwMode="auto">
            <a:xfrm>
              <a:off x="4128" y="1548"/>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4</a:t>
              </a:r>
              <a:endParaRPr kumimoji="1" lang="en-US" altLang="zh-CN" sz="2800" i="1">
                <a:solidFill>
                  <a:schemeClr val="bg1"/>
                </a:solidFill>
                <a:ea typeface="宋体" panose="02010600030101010101" pitchFamily="2" charset="-122"/>
              </a:endParaRPr>
            </a:p>
          </p:txBody>
        </p:sp>
        <p:sp>
          <p:nvSpPr>
            <p:cNvPr id="76840" name="Rectangle 45">
              <a:extLst>
                <a:ext uri="{FF2B5EF4-FFF2-40B4-BE49-F238E27FC236}">
                  <a16:creationId xmlns:a16="http://schemas.microsoft.com/office/drawing/2014/main" id="{C0A788C3-15E4-4A4B-890B-41987EC630F8}"/>
                </a:ext>
              </a:extLst>
            </p:cNvPr>
            <p:cNvSpPr>
              <a:spLocks noChangeArrowheads="1"/>
            </p:cNvSpPr>
            <p:nvPr/>
          </p:nvSpPr>
          <p:spPr bwMode="auto">
            <a:xfrm>
              <a:off x="4150" y="1842"/>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6841" name="Rectangle 46">
              <a:extLst>
                <a:ext uri="{FF2B5EF4-FFF2-40B4-BE49-F238E27FC236}">
                  <a16:creationId xmlns:a16="http://schemas.microsoft.com/office/drawing/2014/main" id="{F31A0935-1B74-4E9D-AF55-0BD86DB33CBC}"/>
                </a:ext>
              </a:extLst>
            </p:cNvPr>
            <p:cNvSpPr>
              <a:spLocks noChangeArrowheads="1"/>
            </p:cNvSpPr>
            <p:nvPr/>
          </p:nvSpPr>
          <p:spPr bwMode="auto">
            <a:xfrm>
              <a:off x="4784" y="75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6842" name="Rectangle 47">
              <a:extLst>
                <a:ext uri="{FF2B5EF4-FFF2-40B4-BE49-F238E27FC236}">
                  <a16:creationId xmlns:a16="http://schemas.microsoft.com/office/drawing/2014/main" id="{764E6DA9-74BB-4BEA-9990-5B12B5E3BEBD}"/>
                </a:ext>
              </a:extLst>
            </p:cNvPr>
            <p:cNvSpPr>
              <a:spLocks noChangeArrowheads="1"/>
            </p:cNvSpPr>
            <p:nvPr/>
          </p:nvSpPr>
          <p:spPr bwMode="auto">
            <a:xfrm>
              <a:off x="4793" y="143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6843" name="Rectangle 48">
              <a:extLst>
                <a:ext uri="{FF2B5EF4-FFF2-40B4-BE49-F238E27FC236}">
                  <a16:creationId xmlns:a16="http://schemas.microsoft.com/office/drawing/2014/main" id="{35592108-2881-4719-9087-C722D0A304F6}"/>
                </a:ext>
              </a:extLst>
            </p:cNvPr>
            <p:cNvSpPr>
              <a:spLocks noChangeArrowheads="1"/>
            </p:cNvSpPr>
            <p:nvPr/>
          </p:nvSpPr>
          <p:spPr bwMode="auto">
            <a:xfrm>
              <a:off x="4422" y="1162"/>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6844" name="Group 49">
              <a:extLst>
                <a:ext uri="{FF2B5EF4-FFF2-40B4-BE49-F238E27FC236}">
                  <a16:creationId xmlns:a16="http://schemas.microsoft.com/office/drawing/2014/main" id="{B9D6BF6F-DB4C-43CD-AF3C-D2BE5CAC1D10}"/>
                </a:ext>
              </a:extLst>
            </p:cNvPr>
            <p:cNvGrpSpPr>
              <a:grpSpLocks/>
            </p:cNvGrpSpPr>
            <p:nvPr/>
          </p:nvGrpSpPr>
          <p:grpSpPr bwMode="auto">
            <a:xfrm>
              <a:off x="3819" y="1162"/>
              <a:ext cx="499" cy="590"/>
              <a:chOff x="476" y="663"/>
              <a:chExt cx="771" cy="862"/>
            </a:xfrm>
          </p:grpSpPr>
          <p:sp>
            <p:nvSpPr>
              <p:cNvPr id="76846" name="AutoShape 50">
                <a:extLst>
                  <a:ext uri="{FF2B5EF4-FFF2-40B4-BE49-F238E27FC236}">
                    <a16:creationId xmlns:a16="http://schemas.microsoft.com/office/drawing/2014/main" id="{3CD73995-EC85-4AAE-9193-A1EF656A4CA0}"/>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6847" name="AutoShape 51">
                <a:extLst>
                  <a:ext uri="{FF2B5EF4-FFF2-40B4-BE49-F238E27FC236}">
                    <a16:creationId xmlns:a16="http://schemas.microsoft.com/office/drawing/2014/main" id="{4ACC2830-4765-45C4-94ED-382D141829F7}"/>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6848" name="AutoShape 52">
                <a:extLst>
                  <a:ext uri="{FF2B5EF4-FFF2-40B4-BE49-F238E27FC236}">
                    <a16:creationId xmlns:a16="http://schemas.microsoft.com/office/drawing/2014/main" id="{957DA411-6C79-42BE-9ED3-91A270D82708}"/>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76845" name="Line 53">
              <a:extLst>
                <a:ext uri="{FF2B5EF4-FFF2-40B4-BE49-F238E27FC236}">
                  <a16:creationId xmlns:a16="http://schemas.microsoft.com/office/drawing/2014/main" id="{536D3562-C6CB-4167-B551-CA4B488B23A1}"/>
                </a:ext>
              </a:extLst>
            </p:cNvPr>
            <p:cNvSpPr>
              <a:spLocks noChangeShapeType="1"/>
            </p:cNvSpPr>
            <p:nvPr/>
          </p:nvSpPr>
          <p:spPr bwMode="auto">
            <a:xfrm>
              <a:off x="5465" y="1298"/>
              <a:ext cx="0" cy="635"/>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76814" name="Group 54">
            <a:extLst>
              <a:ext uri="{FF2B5EF4-FFF2-40B4-BE49-F238E27FC236}">
                <a16:creationId xmlns:a16="http://schemas.microsoft.com/office/drawing/2014/main" id="{68C8EB19-077F-4AEF-A77B-6240FBBE850E}"/>
              </a:ext>
            </a:extLst>
          </p:cNvPr>
          <p:cNvGrpSpPr>
            <a:grpSpLocks/>
          </p:cNvGrpSpPr>
          <p:nvPr/>
        </p:nvGrpSpPr>
        <p:grpSpPr bwMode="auto">
          <a:xfrm>
            <a:off x="6588125" y="6446838"/>
            <a:ext cx="792163" cy="366712"/>
            <a:chOff x="4649" y="4020"/>
            <a:chExt cx="499" cy="231"/>
          </a:xfrm>
        </p:grpSpPr>
        <p:pic>
          <p:nvPicPr>
            <p:cNvPr id="76815" name="Picture 55" descr="78900">
              <a:extLst>
                <a:ext uri="{FF2B5EF4-FFF2-40B4-BE49-F238E27FC236}">
                  <a16:creationId xmlns:a16="http://schemas.microsoft.com/office/drawing/2014/main" id="{953B7F30-163F-482D-A57A-4C345DE6729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6" name="Text Box 56">
              <a:hlinkClick r:id="" action="ppaction://hlinkshowjump?jump=firstslide"/>
              <a:extLst>
                <a:ext uri="{FF2B5EF4-FFF2-40B4-BE49-F238E27FC236}">
                  <a16:creationId xmlns:a16="http://schemas.microsoft.com/office/drawing/2014/main" id="{4FAFBECE-5C34-4963-80A6-9B3B08113C4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719877"/>
                                        </p:tgtEl>
                                        <p:attrNameLst>
                                          <p:attrName>style.visibility</p:attrName>
                                        </p:attrNameLst>
                                      </p:cBhvr>
                                      <p:to>
                                        <p:strVal val="visible"/>
                                      </p:to>
                                    </p:set>
                                    <p:animEffect transition="in" filter="dissolve">
                                      <p:cBhvr>
                                        <p:cTn id="7" dur="500"/>
                                        <p:tgtEl>
                                          <p:spTgt spid="7198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32" fill="hold" nodeType="clickEffect">
                                  <p:stCondLst>
                                    <p:cond delay="0"/>
                                  </p:stCondLst>
                                  <p:childTnLst>
                                    <p:set>
                                      <p:cBhvr>
                                        <p:cTn id="11" dur="1" fill="hold">
                                          <p:stCondLst>
                                            <p:cond delay="0"/>
                                          </p:stCondLst>
                                        </p:cTn>
                                        <p:tgtEl>
                                          <p:spTgt spid="719874"/>
                                        </p:tgtEl>
                                        <p:attrNameLst>
                                          <p:attrName>style.visibility</p:attrName>
                                        </p:attrNameLst>
                                      </p:cBhvr>
                                      <p:to>
                                        <p:strVal val="visible"/>
                                      </p:to>
                                    </p:set>
                                    <p:anim calcmode="lin" valueType="num">
                                      <p:cBhvr>
                                        <p:cTn id="12" dur="500" fill="hold"/>
                                        <p:tgtEl>
                                          <p:spTgt spid="719874"/>
                                        </p:tgtEl>
                                        <p:attrNameLst>
                                          <p:attrName>ppt_w</p:attrName>
                                        </p:attrNameLst>
                                      </p:cBhvr>
                                      <p:tavLst>
                                        <p:tav tm="0">
                                          <p:val>
                                            <p:strVal val="4*#ppt_w"/>
                                          </p:val>
                                        </p:tav>
                                        <p:tav tm="100000">
                                          <p:val>
                                            <p:strVal val="#ppt_w"/>
                                          </p:val>
                                        </p:tav>
                                      </p:tavLst>
                                    </p:anim>
                                    <p:anim calcmode="lin" valueType="num">
                                      <p:cBhvr>
                                        <p:cTn id="13" dur="500" fill="hold"/>
                                        <p:tgtEl>
                                          <p:spTgt spid="719874"/>
                                        </p:tgtEl>
                                        <p:attrNameLst>
                                          <p:attrName>ppt_h</p:attrName>
                                        </p:attrNameLst>
                                      </p:cBhvr>
                                      <p:tavLst>
                                        <p:tav tm="0">
                                          <p:val>
                                            <p:strVal val="4*#ppt_h"/>
                                          </p:val>
                                        </p:tav>
                                        <p:tav tm="100000">
                                          <p:val>
                                            <p:strVal val="#ppt_h"/>
                                          </p:val>
                                        </p:tav>
                                      </p:tavLst>
                                    </p:anim>
                                  </p:childTnLst>
                                </p:cTn>
                              </p:par>
                            </p:childTnLst>
                          </p:cTn>
                        </p:par>
                        <p:par>
                          <p:cTn id="14" fill="hold" nodeType="afterGroup">
                            <p:stCondLst>
                              <p:cond delay="500"/>
                            </p:stCondLst>
                            <p:childTnLst>
                              <p:par>
                                <p:cTn id="15" presetID="23" presetClass="entr" presetSubtype="32" fill="hold" nodeType="afterEffect">
                                  <p:stCondLst>
                                    <p:cond delay="0"/>
                                  </p:stCondLst>
                                  <p:childTnLst>
                                    <p:set>
                                      <p:cBhvr>
                                        <p:cTn id="16" dur="1" fill="hold">
                                          <p:stCondLst>
                                            <p:cond delay="0"/>
                                          </p:stCondLst>
                                        </p:cTn>
                                        <p:tgtEl>
                                          <p:spTgt spid="719875"/>
                                        </p:tgtEl>
                                        <p:attrNameLst>
                                          <p:attrName>style.visibility</p:attrName>
                                        </p:attrNameLst>
                                      </p:cBhvr>
                                      <p:to>
                                        <p:strVal val="visible"/>
                                      </p:to>
                                    </p:set>
                                    <p:anim calcmode="lin" valueType="num">
                                      <p:cBhvr>
                                        <p:cTn id="17" dur="500" fill="hold"/>
                                        <p:tgtEl>
                                          <p:spTgt spid="719875"/>
                                        </p:tgtEl>
                                        <p:attrNameLst>
                                          <p:attrName>ppt_w</p:attrName>
                                        </p:attrNameLst>
                                      </p:cBhvr>
                                      <p:tavLst>
                                        <p:tav tm="0">
                                          <p:val>
                                            <p:strVal val="4*#ppt_w"/>
                                          </p:val>
                                        </p:tav>
                                        <p:tav tm="100000">
                                          <p:val>
                                            <p:strVal val="#ppt_w"/>
                                          </p:val>
                                        </p:tav>
                                      </p:tavLst>
                                    </p:anim>
                                    <p:anim calcmode="lin" valueType="num">
                                      <p:cBhvr>
                                        <p:cTn id="18" dur="500" fill="hold"/>
                                        <p:tgtEl>
                                          <p:spTgt spid="719875"/>
                                        </p:tgtEl>
                                        <p:attrNameLst>
                                          <p:attrName>ppt_h</p:attrName>
                                        </p:attrNameLst>
                                      </p:cBhvr>
                                      <p:tavLst>
                                        <p:tav tm="0">
                                          <p:val>
                                            <p:strVal val="4*#ppt_h"/>
                                          </p:val>
                                        </p:tav>
                                        <p:tav tm="100000">
                                          <p:val>
                                            <p:strVal val="#ppt_h"/>
                                          </p:val>
                                        </p:tav>
                                      </p:tavLst>
                                    </p:anim>
                                  </p:childTnLst>
                                </p:cTn>
                              </p:par>
                            </p:childTnLst>
                          </p:cTn>
                        </p:par>
                        <p:par>
                          <p:cTn id="19" fill="hold" nodeType="afterGroup">
                            <p:stCondLst>
                              <p:cond delay="1000"/>
                            </p:stCondLst>
                            <p:childTnLst>
                              <p:par>
                                <p:cTn id="20" presetID="23" presetClass="entr" presetSubtype="32" fill="hold" nodeType="afterEffect">
                                  <p:stCondLst>
                                    <p:cond delay="0"/>
                                  </p:stCondLst>
                                  <p:childTnLst>
                                    <p:set>
                                      <p:cBhvr>
                                        <p:cTn id="21" dur="1" fill="hold">
                                          <p:stCondLst>
                                            <p:cond delay="0"/>
                                          </p:stCondLst>
                                        </p:cTn>
                                        <p:tgtEl>
                                          <p:spTgt spid="719876"/>
                                        </p:tgtEl>
                                        <p:attrNameLst>
                                          <p:attrName>style.visibility</p:attrName>
                                        </p:attrNameLst>
                                      </p:cBhvr>
                                      <p:to>
                                        <p:strVal val="visible"/>
                                      </p:to>
                                    </p:set>
                                    <p:anim calcmode="lin" valueType="num">
                                      <p:cBhvr>
                                        <p:cTn id="22" dur="500" fill="hold"/>
                                        <p:tgtEl>
                                          <p:spTgt spid="719876"/>
                                        </p:tgtEl>
                                        <p:attrNameLst>
                                          <p:attrName>ppt_w</p:attrName>
                                        </p:attrNameLst>
                                      </p:cBhvr>
                                      <p:tavLst>
                                        <p:tav tm="0">
                                          <p:val>
                                            <p:strVal val="4*#ppt_w"/>
                                          </p:val>
                                        </p:tav>
                                        <p:tav tm="100000">
                                          <p:val>
                                            <p:strVal val="#ppt_w"/>
                                          </p:val>
                                        </p:tav>
                                      </p:tavLst>
                                    </p:anim>
                                    <p:anim calcmode="lin" valueType="num">
                                      <p:cBhvr>
                                        <p:cTn id="23" dur="500" fill="hold"/>
                                        <p:tgtEl>
                                          <p:spTgt spid="719876"/>
                                        </p:tgtEl>
                                        <p:attrNameLst>
                                          <p:attrName>ppt_h</p:attrName>
                                        </p:attrNameLst>
                                      </p:cBhvr>
                                      <p:tavLst>
                                        <p:tav tm="0">
                                          <p:val>
                                            <p:strVal val="4*#ppt_h"/>
                                          </p:val>
                                        </p:tav>
                                        <p:tav tm="100000">
                                          <p:val>
                                            <p:strVal val="#ppt_h"/>
                                          </p:val>
                                        </p:tav>
                                      </p:tavLst>
                                    </p:anim>
                                  </p:childTnLst>
                                </p:cTn>
                              </p:par>
                            </p:childTnLst>
                          </p:cTn>
                        </p:par>
                        <p:par>
                          <p:cTn id="24" fill="hold" nodeType="afterGroup">
                            <p:stCondLst>
                              <p:cond delay="15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719878"/>
                                        </p:tgtEl>
                                        <p:attrNameLst>
                                          <p:attrName>style.visibility</p:attrName>
                                        </p:attrNameLst>
                                      </p:cBhvr>
                                      <p:to>
                                        <p:strVal val="visible"/>
                                      </p:to>
                                    </p:set>
                                    <p:animEffect transition="in" filter="wipe(left)">
                                      <p:cBhvr>
                                        <p:cTn id="33" dur="2000"/>
                                        <p:tgtEl>
                                          <p:spTgt spid="719878"/>
                                        </p:tgtEl>
                                      </p:cBhvr>
                                    </p:animEffect>
                                  </p:childTnLst>
                                </p:cTn>
                              </p:par>
                            </p:childTnLst>
                          </p:cTn>
                        </p:par>
                        <p:par>
                          <p:cTn id="34" fill="hold" nodeType="afterGroup">
                            <p:stCondLst>
                              <p:cond delay="2000"/>
                            </p:stCondLst>
                            <p:childTnLst>
                              <p:par>
                                <p:cTn id="35" presetID="2" presetClass="entr" presetSubtype="8" fill="hold" grpId="0" nodeType="afterEffect">
                                  <p:stCondLst>
                                    <p:cond delay="0"/>
                                  </p:stCondLst>
                                  <p:childTnLst>
                                    <p:set>
                                      <p:cBhvr>
                                        <p:cTn id="36" dur="1" fill="hold">
                                          <p:stCondLst>
                                            <p:cond delay="0"/>
                                          </p:stCondLst>
                                        </p:cTn>
                                        <p:tgtEl>
                                          <p:spTgt spid="719881"/>
                                        </p:tgtEl>
                                        <p:attrNameLst>
                                          <p:attrName>style.visibility</p:attrName>
                                        </p:attrNameLst>
                                      </p:cBhvr>
                                      <p:to>
                                        <p:strVal val="visible"/>
                                      </p:to>
                                    </p:set>
                                    <p:anim calcmode="lin" valueType="num">
                                      <p:cBhvr additive="base">
                                        <p:cTn id="37" dur="500" fill="hold"/>
                                        <p:tgtEl>
                                          <p:spTgt spid="719881"/>
                                        </p:tgtEl>
                                        <p:attrNameLst>
                                          <p:attrName>ppt_x</p:attrName>
                                        </p:attrNameLst>
                                      </p:cBhvr>
                                      <p:tavLst>
                                        <p:tav tm="0">
                                          <p:val>
                                            <p:strVal val="0-#ppt_w/2"/>
                                          </p:val>
                                        </p:tav>
                                        <p:tav tm="100000">
                                          <p:val>
                                            <p:strVal val="#ppt_x"/>
                                          </p:val>
                                        </p:tav>
                                      </p:tavLst>
                                    </p:anim>
                                    <p:anim calcmode="lin" valueType="num">
                                      <p:cBhvr additive="base">
                                        <p:cTn id="38" dur="500" fill="hold"/>
                                        <p:tgtEl>
                                          <p:spTgt spid="719881"/>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719879"/>
                                        </p:tgtEl>
                                        <p:attrNameLst>
                                          <p:attrName>style.visibility</p:attrName>
                                        </p:attrNameLst>
                                      </p:cBhvr>
                                      <p:to>
                                        <p:strVal val="visible"/>
                                      </p:to>
                                    </p:set>
                                    <p:animEffect transition="in" filter="wipe(left)">
                                      <p:cBhvr>
                                        <p:cTn id="43" dur="2000"/>
                                        <p:tgtEl>
                                          <p:spTgt spid="71987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719880"/>
                                        </p:tgtEl>
                                        <p:attrNameLst>
                                          <p:attrName>style.visibility</p:attrName>
                                        </p:attrNameLst>
                                      </p:cBhvr>
                                      <p:to>
                                        <p:strVal val="visible"/>
                                      </p:to>
                                    </p:set>
                                    <p:animEffect transition="in" filter="wipe(left)">
                                      <p:cBhvr>
                                        <p:cTn id="48" dur="2000"/>
                                        <p:tgtEl>
                                          <p:spTgt spid="7198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877" grpId="0" autoUpdateAnimBg="0"/>
      <p:bldP spid="71988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0898" name="Object 2">
            <a:extLst>
              <a:ext uri="{FF2B5EF4-FFF2-40B4-BE49-F238E27FC236}">
                <a16:creationId xmlns:a16="http://schemas.microsoft.com/office/drawing/2014/main" id="{8C0331AE-9EAF-4282-8B8B-6E5AD58197B8}"/>
              </a:ext>
            </a:extLst>
          </p:cNvPr>
          <p:cNvGraphicFramePr>
            <a:graphicFrameLocks noChangeAspect="1"/>
          </p:cNvGraphicFramePr>
          <p:nvPr/>
        </p:nvGraphicFramePr>
        <p:xfrm>
          <a:off x="1547813" y="404813"/>
          <a:ext cx="5464175" cy="1073150"/>
        </p:xfrm>
        <a:graphic>
          <a:graphicData uri="http://schemas.openxmlformats.org/presentationml/2006/ole">
            <mc:AlternateContent xmlns:mc="http://schemas.openxmlformats.org/markup-compatibility/2006">
              <mc:Choice xmlns:v="urn:schemas-microsoft-com:vml" Requires="v">
                <p:oleObj spid="_x0000_s77883" name="公式" r:id="rId3" imgW="2920951" imgH="508044" progId="Equation.3">
                  <p:embed/>
                </p:oleObj>
              </mc:Choice>
              <mc:Fallback>
                <p:oleObj name="公式" r:id="rId3" imgW="2920951" imgH="508044"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404813"/>
                        <a:ext cx="5464175" cy="1073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0899" name="Text Box 3">
            <a:extLst>
              <a:ext uri="{FF2B5EF4-FFF2-40B4-BE49-F238E27FC236}">
                <a16:creationId xmlns:a16="http://schemas.microsoft.com/office/drawing/2014/main" id="{8DF7C69B-326E-4696-8728-55B28F612B4F}"/>
              </a:ext>
            </a:extLst>
          </p:cNvPr>
          <p:cNvSpPr txBox="1">
            <a:spLocks noChangeArrowheads="1"/>
          </p:cNvSpPr>
          <p:nvPr/>
        </p:nvSpPr>
        <p:spPr bwMode="auto">
          <a:xfrm>
            <a:off x="1042988" y="3644900"/>
            <a:ext cx="28622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方法</a:t>
            </a:r>
            <a:r>
              <a:rPr kumimoji="1" lang="en-US" altLang="zh-CN" sz="2800">
                <a:solidFill>
                  <a:srgbClr val="FFFF00"/>
                </a:solidFill>
                <a:ea typeface="楷体_GB2312" panose="02010609030101010101" pitchFamily="49" charset="-122"/>
              </a:rPr>
              <a:t>1</a:t>
            </a:r>
            <a:r>
              <a:rPr kumimoji="1" lang="zh-CN" altLang="en-US" sz="2800" b="1">
                <a:solidFill>
                  <a:srgbClr val="FFFF00"/>
                </a:solidFill>
                <a:ea typeface="楷体_GB2312" panose="02010609030101010101" pitchFamily="49" charset="-122"/>
              </a:rPr>
              <a:t>：电源变换</a:t>
            </a:r>
          </a:p>
        </p:txBody>
      </p:sp>
      <p:graphicFrame>
        <p:nvGraphicFramePr>
          <p:cNvPr id="720900" name="Object 4">
            <a:extLst>
              <a:ext uri="{FF2B5EF4-FFF2-40B4-BE49-F238E27FC236}">
                <a16:creationId xmlns:a16="http://schemas.microsoft.com/office/drawing/2014/main" id="{A2606686-610A-4DC7-83CE-407D9C83780F}"/>
              </a:ext>
            </a:extLst>
          </p:cNvPr>
          <p:cNvGraphicFramePr>
            <a:graphicFrameLocks noChangeAspect="1"/>
          </p:cNvGraphicFramePr>
          <p:nvPr/>
        </p:nvGraphicFramePr>
        <p:xfrm>
          <a:off x="4067175" y="3500438"/>
          <a:ext cx="4608513" cy="974725"/>
        </p:xfrm>
        <a:graphic>
          <a:graphicData uri="http://schemas.openxmlformats.org/presentationml/2006/ole">
            <mc:AlternateContent xmlns:mc="http://schemas.openxmlformats.org/markup-compatibility/2006">
              <mc:Choice xmlns:v="urn:schemas-microsoft-com:vml" Requires="v">
                <p:oleObj spid="_x0000_s77884" name="公式" r:id="rId5" imgW="2184301" imgH="469812" progId="Equation.3">
                  <p:embed/>
                </p:oleObj>
              </mc:Choice>
              <mc:Fallback>
                <p:oleObj name="公式" r:id="rId5" imgW="2184301" imgH="469812"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175" y="3500438"/>
                        <a:ext cx="4608513"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0901" name="Rectangle 5">
            <a:extLst>
              <a:ext uri="{FF2B5EF4-FFF2-40B4-BE49-F238E27FC236}">
                <a16:creationId xmlns:a16="http://schemas.microsoft.com/office/drawing/2014/main" id="{793DD5EF-AAB4-48E7-9F84-3F61AA56E5F1}"/>
              </a:ext>
            </a:extLst>
          </p:cNvPr>
          <p:cNvSpPr>
            <a:spLocks noChangeArrowheads="1"/>
          </p:cNvSpPr>
          <p:nvPr/>
        </p:nvSpPr>
        <p:spPr bwMode="auto">
          <a:xfrm>
            <a:off x="395288" y="3644900"/>
            <a:ext cx="541337" cy="519113"/>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chemeClr val="bg1"/>
                </a:solidFill>
                <a:ea typeface="宋体" panose="02010600030101010101" pitchFamily="2" charset="-122"/>
              </a:rPr>
              <a:t>解</a:t>
            </a:r>
          </a:p>
        </p:txBody>
      </p:sp>
      <p:sp>
        <p:nvSpPr>
          <p:cNvPr id="720902" name="Text Box 6">
            <a:extLst>
              <a:ext uri="{FF2B5EF4-FFF2-40B4-BE49-F238E27FC236}">
                <a16:creationId xmlns:a16="http://schemas.microsoft.com/office/drawing/2014/main" id="{735BF630-A9C9-4366-82DD-4A27D03D8E9D}"/>
              </a:ext>
            </a:extLst>
          </p:cNvPr>
          <p:cNvSpPr txBox="1">
            <a:spLocks noChangeArrowheads="1"/>
          </p:cNvSpPr>
          <p:nvPr/>
        </p:nvSpPr>
        <p:spPr bwMode="auto">
          <a:xfrm>
            <a:off x="323850" y="549275"/>
            <a:ext cx="9350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a:solidFill>
                <a:schemeClr val="bg1"/>
              </a:solidFill>
              <a:ea typeface="宋体" panose="02010600030101010101" pitchFamily="2" charset="-122"/>
            </a:endParaRPr>
          </a:p>
        </p:txBody>
      </p:sp>
      <p:graphicFrame>
        <p:nvGraphicFramePr>
          <p:cNvPr id="720903" name="Object 7">
            <a:extLst>
              <a:ext uri="{FF2B5EF4-FFF2-40B4-BE49-F238E27FC236}">
                <a16:creationId xmlns:a16="http://schemas.microsoft.com/office/drawing/2014/main" id="{C3C7F0D3-C82C-4F7E-ABCE-954F38B8EF91}"/>
              </a:ext>
            </a:extLst>
          </p:cNvPr>
          <p:cNvGraphicFramePr>
            <a:graphicFrameLocks noChangeAspect="1"/>
          </p:cNvGraphicFramePr>
          <p:nvPr/>
        </p:nvGraphicFramePr>
        <p:xfrm>
          <a:off x="1116013" y="4437063"/>
          <a:ext cx="3095625" cy="985837"/>
        </p:xfrm>
        <a:graphic>
          <a:graphicData uri="http://schemas.openxmlformats.org/presentationml/2006/ole">
            <mc:AlternateContent xmlns:mc="http://schemas.openxmlformats.org/markup-compatibility/2006">
              <mc:Choice xmlns:v="urn:schemas-microsoft-com:vml" Requires="v">
                <p:oleObj spid="_x0000_s77885" name="公式" r:id="rId7" imgW="1130423" imgH="418969" progId="Equation.3">
                  <p:embed/>
                </p:oleObj>
              </mc:Choice>
              <mc:Fallback>
                <p:oleObj name="公式" r:id="rId7" imgW="1130423" imgH="418969"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6013" y="4437063"/>
                        <a:ext cx="3095625" cy="985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904" name="Object 8">
            <a:extLst>
              <a:ext uri="{FF2B5EF4-FFF2-40B4-BE49-F238E27FC236}">
                <a16:creationId xmlns:a16="http://schemas.microsoft.com/office/drawing/2014/main" id="{134BA0AD-1271-4231-BB49-DE449E4EC864}"/>
              </a:ext>
            </a:extLst>
          </p:cNvPr>
          <p:cNvGraphicFramePr>
            <a:graphicFrameLocks noChangeAspect="1"/>
          </p:cNvGraphicFramePr>
          <p:nvPr/>
        </p:nvGraphicFramePr>
        <p:xfrm>
          <a:off x="4140200" y="4508500"/>
          <a:ext cx="3959225" cy="938213"/>
        </p:xfrm>
        <a:graphic>
          <a:graphicData uri="http://schemas.openxmlformats.org/presentationml/2006/ole">
            <mc:AlternateContent xmlns:mc="http://schemas.openxmlformats.org/markup-compatibility/2006">
              <mc:Choice xmlns:v="urn:schemas-microsoft-com:vml" Requires="v">
                <p:oleObj spid="_x0000_s77886" name="公式" r:id="rId9" imgW="1117797" imgH="355512" progId="Equation.3">
                  <p:embed/>
                </p:oleObj>
              </mc:Choice>
              <mc:Fallback>
                <p:oleObj name="公式" r:id="rId9" imgW="1117797" imgH="355512"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40200" y="4508500"/>
                        <a:ext cx="3959225" cy="938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905" name="Object 9">
            <a:extLst>
              <a:ext uri="{FF2B5EF4-FFF2-40B4-BE49-F238E27FC236}">
                <a16:creationId xmlns:a16="http://schemas.microsoft.com/office/drawing/2014/main" id="{B1C83A0D-642E-42BD-8BE6-9A394CC5E498}"/>
              </a:ext>
            </a:extLst>
          </p:cNvPr>
          <p:cNvGraphicFramePr>
            <a:graphicFrameLocks noChangeAspect="1"/>
          </p:cNvGraphicFramePr>
          <p:nvPr/>
        </p:nvGraphicFramePr>
        <p:xfrm>
          <a:off x="1187450" y="5445125"/>
          <a:ext cx="2425700" cy="852488"/>
        </p:xfrm>
        <a:graphic>
          <a:graphicData uri="http://schemas.openxmlformats.org/presentationml/2006/ole">
            <mc:AlternateContent xmlns:mc="http://schemas.openxmlformats.org/markup-compatibility/2006">
              <mc:Choice xmlns:v="urn:schemas-microsoft-com:vml" Requires="v">
                <p:oleObj spid="_x0000_s77887" name="公式" r:id="rId11" imgW="1104777" imgH="381131" progId="Equation.3">
                  <p:embed/>
                </p:oleObj>
              </mc:Choice>
              <mc:Fallback>
                <p:oleObj name="公式" r:id="rId11" imgW="1104777" imgH="381131"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87450" y="5445125"/>
                        <a:ext cx="2425700" cy="852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906" name="Object 10">
            <a:extLst>
              <a:ext uri="{FF2B5EF4-FFF2-40B4-BE49-F238E27FC236}">
                <a16:creationId xmlns:a16="http://schemas.microsoft.com/office/drawing/2014/main" id="{9A3102FF-896F-4C5E-970E-43BFD869E8BB}"/>
              </a:ext>
            </a:extLst>
          </p:cNvPr>
          <p:cNvGraphicFramePr>
            <a:graphicFrameLocks noChangeAspect="1"/>
          </p:cNvGraphicFramePr>
          <p:nvPr/>
        </p:nvGraphicFramePr>
        <p:xfrm>
          <a:off x="3348038" y="5661025"/>
          <a:ext cx="2700337" cy="465138"/>
        </p:xfrm>
        <a:graphic>
          <a:graphicData uri="http://schemas.openxmlformats.org/presentationml/2006/ole">
            <mc:AlternateContent xmlns:mc="http://schemas.openxmlformats.org/markup-compatibility/2006">
              <mc:Choice xmlns:v="urn:schemas-microsoft-com:vml" Requires="v">
                <p:oleObj spid="_x0000_s77888" name="公式" r:id="rId13" imgW="1231826" imgH="203375" progId="Equation.3">
                  <p:embed/>
                </p:oleObj>
              </mc:Choice>
              <mc:Fallback>
                <p:oleObj name="公式" r:id="rId13" imgW="1231826" imgH="203375" progId="Equation.3">
                  <p:embed/>
                  <p:pic>
                    <p:nvPicPr>
                      <p:cNvPr id="0"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48038" y="5661025"/>
                        <a:ext cx="2700337" cy="46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7835" name="Group 11">
            <a:extLst>
              <a:ext uri="{FF2B5EF4-FFF2-40B4-BE49-F238E27FC236}">
                <a16:creationId xmlns:a16="http://schemas.microsoft.com/office/drawing/2014/main" id="{AE038891-998D-46F0-8277-4F9657AB8D86}"/>
              </a:ext>
            </a:extLst>
          </p:cNvPr>
          <p:cNvGrpSpPr>
            <a:grpSpLocks/>
          </p:cNvGrpSpPr>
          <p:nvPr/>
        </p:nvGrpSpPr>
        <p:grpSpPr bwMode="auto">
          <a:xfrm>
            <a:off x="8316913" y="6446838"/>
            <a:ext cx="792162" cy="366712"/>
            <a:chOff x="5193" y="4020"/>
            <a:chExt cx="499" cy="231"/>
          </a:xfrm>
        </p:grpSpPr>
        <p:pic>
          <p:nvPicPr>
            <p:cNvPr id="77881" name="Picture 12" descr="78900">
              <a:extLst>
                <a:ext uri="{FF2B5EF4-FFF2-40B4-BE49-F238E27FC236}">
                  <a16:creationId xmlns:a16="http://schemas.microsoft.com/office/drawing/2014/main" id="{35037CEA-64BA-4E3A-B9F9-568D2778918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82" name="Text Box 13">
              <a:hlinkClick r:id="" action="ppaction://hlinkshowjump?jump=nextslide"/>
              <a:extLst>
                <a:ext uri="{FF2B5EF4-FFF2-40B4-BE49-F238E27FC236}">
                  <a16:creationId xmlns:a16="http://schemas.microsoft.com/office/drawing/2014/main" id="{88C21B38-A7F3-4A94-BD27-BDEBC98E03E1}"/>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7836" name="Group 14">
            <a:extLst>
              <a:ext uri="{FF2B5EF4-FFF2-40B4-BE49-F238E27FC236}">
                <a16:creationId xmlns:a16="http://schemas.microsoft.com/office/drawing/2014/main" id="{90D71951-1D19-4AB6-BDDA-EBD0D0F380BD}"/>
              </a:ext>
            </a:extLst>
          </p:cNvPr>
          <p:cNvGrpSpPr>
            <a:grpSpLocks/>
          </p:cNvGrpSpPr>
          <p:nvPr/>
        </p:nvGrpSpPr>
        <p:grpSpPr bwMode="auto">
          <a:xfrm>
            <a:off x="7453313" y="6446838"/>
            <a:ext cx="792162" cy="366712"/>
            <a:chOff x="4649" y="4020"/>
            <a:chExt cx="499" cy="231"/>
          </a:xfrm>
        </p:grpSpPr>
        <p:pic>
          <p:nvPicPr>
            <p:cNvPr id="77879" name="Picture 15" descr="78900">
              <a:extLst>
                <a:ext uri="{FF2B5EF4-FFF2-40B4-BE49-F238E27FC236}">
                  <a16:creationId xmlns:a16="http://schemas.microsoft.com/office/drawing/2014/main" id="{06E6E0E8-6E7E-4422-92EF-CF8C1C932E1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80" name="Text Box 16">
              <a:hlinkClick r:id="" action="ppaction://hlinkshowjump?jump=previousslide"/>
              <a:extLst>
                <a:ext uri="{FF2B5EF4-FFF2-40B4-BE49-F238E27FC236}">
                  <a16:creationId xmlns:a16="http://schemas.microsoft.com/office/drawing/2014/main" id="{E524F301-3145-42C3-B6C1-744FBB9E822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7">
            <a:extLst>
              <a:ext uri="{FF2B5EF4-FFF2-40B4-BE49-F238E27FC236}">
                <a16:creationId xmlns:a16="http://schemas.microsoft.com/office/drawing/2014/main" id="{D288E0B7-FE94-4D32-8789-F09EA4776E08}"/>
              </a:ext>
            </a:extLst>
          </p:cNvPr>
          <p:cNvGrpSpPr>
            <a:grpSpLocks/>
          </p:cNvGrpSpPr>
          <p:nvPr/>
        </p:nvGrpSpPr>
        <p:grpSpPr bwMode="auto">
          <a:xfrm>
            <a:off x="5076825" y="1557338"/>
            <a:ext cx="3119438" cy="1814512"/>
            <a:chOff x="3061" y="2251"/>
            <a:chExt cx="1965" cy="1143"/>
          </a:xfrm>
        </p:grpSpPr>
        <p:sp>
          <p:nvSpPr>
            <p:cNvPr id="77863" name="Line 18">
              <a:extLst>
                <a:ext uri="{FF2B5EF4-FFF2-40B4-BE49-F238E27FC236}">
                  <a16:creationId xmlns:a16="http://schemas.microsoft.com/office/drawing/2014/main" id="{F9E5A8BE-15AE-4026-AB57-CF689A34B6F2}"/>
                </a:ext>
              </a:extLst>
            </p:cNvPr>
            <p:cNvSpPr>
              <a:spLocks noChangeShapeType="1"/>
            </p:cNvSpPr>
            <p:nvPr/>
          </p:nvSpPr>
          <p:spPr bwMode="auto">
            <a:xfrm>
              <a:off x="3243" y="2296"/>
              <a:ext cx="1497"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7864" name="Rectangle 19">
              <a:extLst>
                <a:ext uri="{FF2B5EF4-FFF2-40B4-BE49-F238E27FC236}">
                  <a16:creationId xmlns:a16="http://schemas.microsoft.com/office/drawing/2014/main" id="{20CCD3A8-9E72-4CEB-8C9A-C3F8DC75DD8E}"/>
                </a:ext>
              </a:extLst>
            </p:cNvPr>
            <p:cNvSpPr>
              <a:spLocks noChangeArrowheads="1"/>
            </p:cNvSpPr>
            <p:nvPr/>
          </p:nvSpPr>
          <p:spPr bwMode="auto">
            <a:xfrm>
              <a:off x="3833" y="2251"/>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7865" name="Oval 20">
              <a:extLst>
                <a:ext uri="{FF2B5EF4-FFF2-40B4-BE49-F238E27FC236}">
                  <a16:creationId xmlns:a16="http://schemas.microsoft.com/office/drawing/2014/main" id="{46E6ECB8-C88F-46CD-B367-4EF1A0B4596D}"/>
                </a:ext>
              </a:extLst>
            </p:cNvPr>
            <p:cNvSpPr>
              <a:spLocks noChangeArrowheads="1"/>
            </p:cNvSpPr>
            <p:nvPr/>
          </p:nvSpPr>
          <p:spPr bwMode="auto">
            <a:xfrm>
              <a:off x="3061" y="2840"/>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7866" name="Line 21">
              <a:extLst>
                <a:ext uri="{FF2B5EF4-FFF2-40B4-BE49-F238E27FC236}">
                  <a16:creationId xmlns:a16="http://schemas.microsoft.com/office/drawing/2014/main" id="{432F3992-FD2D-4054-9AB3-07BDC295DA66}"/>
                </a:ext>
              </a:extLst>
            </p:cNvPr>
            <p:cNvSpPr>
              <a:spLocks noChangeShapeType="1"/>
            </p:cNvSpPr>
            <p:nvPr/>
          </p:nvSpPr>
          <p:spPr bwMode="auto">
            <a:xfrm>
              <a:off x="3253" y="2301"/>
              <a:ext cx="0" cy="10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7867" name="Line 22">
              <a:extLst>
                <a:ext uri="{FF2B5EF4-FFF2-40B4-BE49-F238E27FC236}">
                  <a16:creationId xmlns:a16="http://schemas.microsoft.com/office/drawing/2014/main" id="{81AF809C-B2D6-44FA-85FE-2DA734CD40D9}"/>
                </a:ext>
              </a:extLst>
            </p:cNvPr>
            <p:cNvSpPr>
              <a:spLocks noChangeShapeType="1"/>
            </p:cNvSpPr>
            <p:nvPr/>
          </p:nvSpPr>
          <p:spPr bwMode="auto">
            <a:xfrm>
              <a:off x="4729" y="2301"/>
              <a:ext cx="0" cy="10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77868" name="Object 23">
              <a:extLst>
                <a:ext uri="{FF2B5EF4-FFF2-40B4-BE49-F238E27FC236}">
                  <a16:creationId xmlns:a16="http://schemas.microsoft.com/office/drawing/2014/main" id="{4B7580FB-72AE-4982-97DC-C6FCD2795C73}"/>
                </a:ext>
              </a:extLst>
            </p:cNvPr>
            <p:cNvGraphicFramePr>
              <a:graphicFrameLocks noChangeAspect="1"/>
            </p:cNvGraphicFramePr>
            <p:nvPr/>
          </p:nvGraphicFramePr>
          <p:xfrm>
            <a:off x="3478" y="2855"/>
            <a:ext cx="911" cy="293"/>
          </p:xfrm>
          <a:graphic>
            <a:graphicData uri="http://schemas.openxmlformats.org/presentationml/2006/ole">
              <mc:AlternateContent xmlns:mc="http://schemas.openxmlformats.org/markup-compatibility/2006">
                <mc:Choice xmlns:v="urn:schemas-microsoft-com:vml" Requires="v">
                  <p:oleObj spid="_x0000_s77889" name="Equation" r:id="rId16" imgW="736649" imgH="228600" progId="Equation.DSMT4">
                    <p:embed/>
                  </p:oleObj>
                </mc:Choice>
                <mc:Fallback>
                  <p:oleObj name="Equation" r:id="rId16" imgW="736649" imgH="228600" progId="Equation.DSMT4">
                    <p:embed/>
                    <p:pic>
                      <p:nvPicPr>
                        <p:cNvPr id="0" name="Object 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78" y="2855"/>
                          <a:ext cx="911" cy="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7869" name="Text Box 24">
              <a:extLst>
                <a:ext uri="{FF2B5EF4-FFF2-40B4-BE49-F238E27FC236}">
                  <a16:creationId xmlns:a16="http://schemas.microsoft.com/office/drawing/2014/main" id="{6AEB09ED-22AF-4C48-8821-FCBD534F8AC5}"/>
                </a:ext>
              </a:extLst>
            </p:cNvPr>
            <p:cNvSpPr txBox="1">
              <a:spLocks noChangeArrowheads="1"/>
            </p:cNvSpPr>
            <p:nvPr/>
          </p:nvSpPr>
          <p:spPr bwMode="auto">
            <a:xfrm>
              <a:off x="4105" y="2296"/>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77870" name="Text Box 25">
              <a:extLst>
                <a:ext uri="{FF2B5EF4-FFF2-40B4-BE49-F238E27FC236}">
                  <a16:creationId xmlns:a16="http://schemas.microsoft.com/office/drawing/2014/main" id="{00026116-310E-498B-8F99-691B807EB6C5}"/>
                </a:ext>
              </a:extLst>
            </p:cNvPr>
            <p:cNvSpPr txBox="1">
              <a:spLocks noChangeArrowheads="1"/>
            </p:cNvSpPr>
            <p:nvPr/>
          </p:nvSpPr>
          <p:spPr bwMode="auto">
            <a:xfrm>
              <a:off x="3288" y="2387"/>
              <a:ext cx="6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r>
                <a:rPr kumimoji="1" lang="en-US" altLang="zh-CN" sz="2800">
                  <a:solidFill>
                    <a:schemeClr val="bg1"/>
                  </a:solidFill>
                  <a:ea typeface="宋体" panose="02010600030101010101" pitchFamily="2" charset="-122"/>
                  <a:sym typeface="Symbol" panose="05050102010706020507" pitchFamily="18" charset="2"/>
                </a:rPr>
                <a:t></a:t>
              </a: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3</a:t>
              </a:r>
              <a:endParaRPr kumimoji="1" lang="en-US" altLang="zh-CN" sz="2800">
                <a:solidFill>
                  <a:schemeClr val="bg1"/>
                </a:solidFill>
                <a:ea typeface="宋体" panose="02010600030101010101" pitchFamily="2" charset="-122"/>
              </a:endParaRPr>
            </a:p>
          </p:txBody>
        </p:sp>
        <p:sp>
          <p:nvSpPr>
            <p:cNvPr id="77871" name="Text Box 26">
              <a:extLst>
                <a:ext uri="{FF2B5EF4-FFF2-40B4-BE49-F238E27FC236}">
                  <a16:creationId xmlns:a16="http://schemas.microsoft.com/office/drawing/2014/main" id="{5B64E1D5-E31A-4203-8FC2-A392318BA34F}"/>
                </a:ext>
              </a:extLst>
            </p:cNvPr>
            <p:cNvSpPr txBox="1">
              <a:spLocks noChangeArrowheads="1"/>
            </p:cNvSpPr>
            <p:nvPr/>
          </p:nvSpPr>
          <p:spPr bwMode="auto">
            <a:xfrm>
              <a:off x="4785" y="2659"/>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p>
          </p:txBody>
        </p:sp>
        <p:sp>
          <p:nvSpPr>
            <p:cNvPr id="77872" name="Line 27">
              <a:extLst>
                <a:ext uri="{FF2B5EF4-FFF2-40B4-BE49-F238E27FC236}">
                  <a16:creationId xmlns:a16="http://schemas.microsoft.com/office/drawing/2014/main" id="{4F0598CA-702F-417C-92E1-FE4B8149A9D4}"/>
                </a:ext>
              </a:extLst>
            </p:cNvPr>
            <p:cNvSpPr>
              <a:spLocks noChangeShapeType="1"/>
            </p:cNvSpPr>
            <p:nvPr/>
          </p:nvSpPr>
          <p:spPr bwMode="auto">
            <a:xfrm flipH="1">
              <a:off x="4824" y="2301"/>
              <a:ext cx="0" cy="28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77873" name="Object 28">
              <a:extLst>
                <a:ext uri="{FF2B5EF4-FFF2-40B4-BE49-F238E27FC236}">
                  <a16:creationId xmlns:a16="http://schemas.microsoft.com/office/drawing/2014/main" id="{263F7F42-3B54-48D0-AE63-F532D708702E}"/>
                </a:ext>
              </a:extLst>
            </p:cNvPr>
            <p:cNvGraphicFramePr>
              <a:graphicFrameLocks noChangeAspect="1"/>
            </p:cNvGraphicFramePr>
            <p:nvPr/>
          </p:nvGraphicFramePr>
          <p:xfrm>
            <a:off x="4839" y="2283"/>
            <a:ext cx="177" cy="305"/>
          </p:xfrm>
          <a:graphic>
            <a:graphicData uri="http://schemas.openxmlformats.org/presentationml/2006/ole">
              <mc:AlternateContent xmlns:mc="http://schemas.openxmlformats.org/markup-compatibility/2006">
                <mc:Choice xmlns:v="urn:schemas-microsoft-com:vml" Requires="v">
                  <p:oleObj spid="_x0000_s77890" name="公式" r:id="rId18" imgW="114423" imgH="203375" progId="Equation.3">
                    <p:embed/>
                  </p:oleObj>
                </mc:Choice>
                <mc:Fallback>
                  <p:oleObj name="公式" r:id="rId18" imgW="114423" imgH="203375" progId="Equation.3">
                    <p:embed/>
                    <p:pic>
                      <p:nvPicPr>
                        <p:cNvPr id="0" name="Object 2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839" y="2283"/>
                          <a:ext cx="177" cy="3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7874" name="Text Box 29">
              <a:extLst>
                <a:ext uri="{FF2B5EF4-FFF2-40B4-BE49-F238E27FC236}">
                  <a16:creationId xmlns:a16="http://schemas.microsoft.com/office/drawing/2014/main" id="{7B1F42A9-42FD-438E-AC30-DF761FF623AD}"/>
                </a:ext>
              </a:extLst>
            </p:cNvPr>
            <p:cNvSpPr txBox="1">
              <a:spLocks noChangeArrowheads="1"/>
            </p:cNvSpPr>
            <p:nvPr/>
          </p:nvSpPr>
          <p:spPr bwMode="auto">
            <a:xfrm>
              <a:off x="3333" y="2614"/>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77875" name="Text Box 30">
              <a:extLst>
                <a:ext uri="{FF2B5EF4-FFF2-40B4-BE49-F238E27FC236}">
                  <a16:creationId xmlns:a16="http://schemas.microsoft.com/office/drawing/2014/main" id="{C216CFCB-E18D-4EA5-AFDD-3444D1FAA4BA}"/>
                </a:ext>
              </a:extLst>
            </p:cNvPr>
            <p:cNvSpPr txBox="1">
              <a:spLocks noChangeArrowheads="1"/>
            </p:cNvSpPr>
            <p:nvPr/>
          </p:nvSpPr>
          <p:spPr bwMode="auto">
            <a:xfrm>
              <a:off x="3379" y="3067"/>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77876" name="Rectangle 31">
              <a:extLst>
                <a:ext uri="{FF2B5EF4-FFF2-40B4-BE49-F238E27FC236}">
                  <a16:creationId xmlns:a16="http://schemas.microsoft.com/office/drawing/2014/main" id="{95AFA0C3-2B11-4F5A-A177-EBAC47BC83C6}"/>
                </a:ext>
              </a:extLst>
            </p:cNvPr>
            <p:cNvSpPr>
              <a:spLocks noChangeArrowheads="1"/>
            </p:cNvSpPr>
            <p:nvPr/>
          </p:nvSpPr>
          <p:spPr bwMode="auto">
            <a:xfrm>
              <a:off x="4658" y="2659"/>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7877" name="Rectangle 32">
              <a:extLst>
                <a:ext uri="{FF2B5EF4-FFF2-40B4-BE49-F238E27FC236}">
                  <a16:creationId xmlns:a16="http://schemas.microsoft.com/office/drawing/2014/main" id="{843E774C-987B-470E-85E1-A83B55B469B7}"/>
                </a:ext>
              </a:extLst>
            </p:cNvPr>
            <p:cNvSpPr>
              <a:spLocks noChangeArrowheads="1"/>
            </p:cNvSpPr>
            <p:nvPr/>
          </p:nvSpPr>
          <p:spPr bwMode="auto">
            <a:xfrm>
              <a:off x="3197" y="238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7878" name="Line 33">
              <a:extLst>
                <a:ext uri="{FF2B5EF4-FFF2-40B4-BE49-F238E27FC236}">
                  <a16:creationId xmlns:a16="http://schemas.microsoft.com/office/drawing/2014/main" id="{61DE7903-178F-4B26-8C69-2796D5EEF080}"/>
                </a:ext>
              </a:extLst>
            </p:cNvPr>
            <p:cNvSpPr>
              <a:spLocks noChangeShapeType="1"/>
            </p:cNvSpPr>
            <p:nvPr/>
          </p:nvSpPr>
          <p:spPr bwMode="auto">
            <a:xfrm>
              <a:off x="3243" y="3294"/>
              <a:ext cx="1497"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 name="Group 34">
            <a:extLst>
              <a:ext uri="{FF2B5EF4-FFF2-40B4-BE49-F238E27FC236}">
                <a16:creationId xmlns:a16="http://schemas.microsoft.com/office/drawing/2014/main" id="{FF115AF1-CE89-4214-A538-142DF1A3C276}"/>
              </a:ext>
            </a:extLst>
          </p:cNvPr>
          <p:cNvGrpSpPr>
            <a:grpSpLocks/>
          </p:cNvGrpSpPr>
          <p:nvPr/>
        </p:nvGrpSpPr>
        <p:grpSpPr bwMode="auto">
          <a:xfrm>
            <a:off x="1116013" y="1628775"/>
            <a:ext cx="3406775" cy="1681163"/>
            <a:chOff x="703" y="1026"/>
            <a:chExt cx="2146" cy="1059"/>
          </a:xfrm>
        </p:grpSpPr>
        <p:sp>
          <p:nvSpPr>
            <p:cNvPr id="77842" name="Line 35">
              <a:extLst>
                <a:ext uri="{FF2B5EF4-FFF2-40B4-BE49-F238E27FC236}">
                  <a16:creationId xmlns:a16="http://schemas.microsoft.com/office/drawing/2014/main" id="{78808947-EDA4-4003-A151-7D95A33D7C28}"/>
                </a:ext>
              </a:extLst>
            </p:cNvPr>
            <p:cNvSpPr>
              <a:spLocks noChangeShapeType="1"/>
            </p:cNvSpPr>
            <p:nvPr/>
          </p:nvSpPr>
          <p:spPr bwMode="auto">
            <a:xfrm>
              <a:off x="878" y="1077"/>
              <a:ext cx="0" cy="10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7843" name="Text Box 36">
              <a:extLst>
                <a:ext uri="{FF2B5EF4-FFF2-40B4-BE49-F238E27FC236}">
                  <a16:creationId xmlns:a16="http://schemas.microsoft.com/office/drawing/2014/main" id="{FBD358E7-AA26-4644-AFC0-118E592FD32D}"/>
                </a:ext>
              </a:extLst>
            </p:cNvPr>
            <p:cNvSpPr txBox="1">
              <a:spLocks noChangeArrowheads="1"/>
            </p:cNvSpPr>
            <p:nvPr/>
          </p:nvSpPr>
          <p:spPr bwMode="auto">
            <a:xfrm>
              <a:off x="2109" y="116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77844" name="Line 37">
              <a:extLst>
                <a:ext uri="{FF2B5EF4-FFF2-40B4-BE49-F238E27FC236}">
                  <a16:creationId xmlns:a16="http://schemas.microsoft.com/office/drawing/2014/main" id="{D9492388-D7AD-4C68-A0B1-E81AFDA73BB2}"/>
                </a:ext>
              </a:extLst>
            </p:cNvPr>
            <p:cNvSpPr>
              <a:spLocks noChangeShapeType="1"/>
            </p:cNvSpPr>
            <p:nvPr/>
          </p:nvSpPr>
          <p:spPr bwMode="auto">
            <a:xfrm>
              <a:off x="878" y="1077"/>
              <a:ext cx="1680"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7845" name="Line 38">
              <a:extLst>
                <a:ext uri="{FF2B5EF4-FFF2-40B4-BE49-F238E27FC236}">
                  <a16:creationId xmlns:a16="http://schemas.microsoft.com/office/drawing/2014/main" id="{ECBB8ECC-E2A4-40A6-88B6-C1D0DC62F139}"/>
                </a:ext>
              </a:extLst>
            </p:cNvPr>
            <p:cNvSpPr>
              <a:spLocks noChangeShapeType="1"/>
            </p:cNvSpPr>
            <p:nvPr/>
          </p:nvSpPr>
          <p:spPr bwMode="auto">
            <a:xfrm>
              <a:off x="1406" y="1077"/>
              <a:ext cx="0" cy="1008"/>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7846" name="Line 39">
              <a:extLst>
                <a:ext uri="{FF2B5EF4-FFF2-40B4-BE49-F238E27FC236}">
                  <a16:creationId xmlns:a16="http://schemas.microsoft.com/office/drawing/2014/main" id="{E42B8FB7-1885-42BC-9086-904BDED3FC48}"/>
                </a:ext>
              </a:extLst>
            </p:cNvPr>
            <p:cNvSpPr>
              <a:spLocks noChangeShapeType="1"/>
            </p:cNvSpPr>
            <p:nvPr/>
          </p:nvSpPr>
          <p:spPr bwMode="auto">
            <a:xfrm>
              <a:off x="1964" y="1075"/>
              <a:ext cx="0" cy="1008"/>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7847" name="Line 40">
              <a:extLst>
                <a:ext uri="{FF2B5EF4-FFF2-40B4-BE49-F238E27FC236}">
                  <a16:creationId xmlns:a16="http://schemas.microsoft.com/office/drawing/2014/main" id="{AF3011D7-8808-4375-AD84-8A6D3E673ED7}"/>
                </a:ext>
              </a:extLst>
            </p:cNvPr>
            <p:cNvSpPr>
              <a:spLocks noChangeShapeType="1"/>
            </p:cNvSpPr>
            <p:nvPr/>
          </p:nvSpPr>
          <p:spPr bwMode="auto">
            <a:xfrm>
              <a:off x="2558" y="1077"/>
              <a:ext cx="0" cy="10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7848" name="Line 41">
              <a:extLst>
                <a:ext uri="{FF2B5EF4-FFF2-40B4-BE49-F238E27FC236}">
                  <a16:creationId xmlns:a16="http://schemas.microsoft.com/office/drawing/2014/main" id="{C01E8356-9691-4E24-9BB7-D9441A925C7F}"/>
                </a:ext>
              </a:extLst>
            </p:cNvPr>
            <p:cNvSpPr>
              <a:spLocks noChangeShapeType="1"/>
            </p:cNvSpPr>
            <p:nvPr/>
          </p:nvSpPr>
          <p:spPr bwMode="auto">
            <a:xfrm>
              <a:off x="878" y="2085"/>
              <a:ext cx="1680"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7849" name="Line 42">
              <a:extLst>
                <a:ext uri="{FF2B5EF4-FFF2-40B4-BE49-F238E27FC236}">
                  <a16:creationId xmlns:a16="http://schemas.microsoft.com/office/drawing/2014/main" id="{7DA7E8A9-3C51-4139-B9BA-BC9F62EBD873}"/>
                </a:ext>
              </a:extLst>
            </p:cNvPr>
            <p:cNvSpPr>
              <a:spLocks noChangeShapeType="1"/>
            </p:cNvSpPr>
            <p:nvPr/>
          </p:nvSpPr>
          <p:spPr bwMode="auto">
            <a:xfrm flipH="1" flipV="1">
              <a:off x="876" y="1156"/>
              <a:ext cx="8" cy="324"/>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77850" name="Object 43">
              <a:extLst>
                <a:ext uri="{FF2B5EF4-FFF2-40B4-BE49-F238E27FC236}">
                  <a16:creationId xmlns:a16="http://schemas.microsoft.com/office/drawing/2014/main" id="{5332D666-57BB-43E7-8B72-237A7E1A5CAF}"/>
                </a:ext>
              </a:extLst>
            </p:cNvPr>
            <p:cNvGraphicFramePr>
              <a:graphicFrameLocks noChangeAspect="1"/>
            </p:cNvGraphicFramePr>
            <p:nvPr/>
          </p:nvGraphicFramePr>
          <p:xfrm>
            <a:off x="930" y="1141"/>
            <a:ext cx="237" cy="384"/>
          </p:xfrm>
          <a:graphic>
            <a:graphicData uri="http://schemas.openxmlformats.org/presentationml/2006/ole">
              <mc:AlternateContent xmlns:mc="http://schemas.openxmlformats.org/markup-compatibility/2006">
                <mc:Choice xmlns:v="urn:schemas-microsoft-com:vml" Requires="v">
                  <p:oleObj spid="_x0000_s77891" name="公式" r:id="rId20" imgW="152301" imgH="253825" progId="Equation.3">
                    <p:embed/>
                  </p:oleObj>
                </mc:Choice>
                <mc:Fallback>
                  <p:oleObj name="公式" r:id="rId20" imgW="152301" imgH="253825" progId="Equation.3">
                    <p:embed/>
                    <p:pic>
                      <p:nvPicPr>
                        <p:cNvPr id="0" name="Object 4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30" y="1141"/>
                          <a:ext cx="237"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7851" name="Text Box 44">
              <a:extLst>
                <a:ext uri="{FF2B5EF4-FFF2-40B4-BE49-F238E27FC236}">
                  <a16:creationId xmlns:a16="http://schemas.microsoft.com/office/drawing/2014/main" id="{D5ED66A7-4B1F-4BC5-9551-DBA8FBAF32C0}"/>
                </a:ext>
              </a:extLst>
            </p:cNvPr>
            <p:cNvSpPr txBox="1">
              <a:spLocks noChangeArrowheads="1"/>
            </p:cNvSpPr>
            <p:nvPr/>
          </p:nvSpPr>
          <p:spPr bwMode="auto">
            <a:xfrm>
              <a:off x="1429" y="152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77852" name="Text Box 45">
              <a:extLst>
                <a:ext uri="{FF2B5EF4-FFF2-40B4-BE49-F238E27FC236}">
                  <a16:creationId xmlns:a16="http://schemas.microsoft.com/office/drawing/2014/main" id="{7FA2D564-BD8D-4CB6-A77B-6EC2C1C9CA73}"/>
                </a:ext>
              </a:extLst>
            </p:cNvPr>
            <p:cNvSpPr txBox="1">
              <a:spLocks noChangeArrowheads="1"/>
            </p:cNvSpPr>
            <p:nvPr/>
          </p:nvSpPr>
          <p:spPr bwMode="auto">
            <a:xfrm>
              <a:off x="2608" y="1571"/>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p>
          </p:txBody>
        </p:sp>
        <p:sp>
          <p:nvSpPr>
            <p:cNvPr id="77853" name="Text Box 46">
              <a:extLst>
                <a:ext uri="{FF2B5EF4-FFF2-40B4-BE49-F238E27FC236}">
                  <a16:creationId xmlns:a16="http://schemas.microsoft.com/office/drawing/2014/main" id="{D8BC0808-1008-4EA2-B282-20286592EEC5}"/>
                </a:ext>
              </a:extLst>
            </p:cNvPr>
            <p:cNvSpPr txBox="1">
              <a:spLocks noChangeArrowheads="1"/>
            </p:cNvSpPr>
            <p:nvPr/>
          </p:nvSpPr>
          <p:spPr bwMode="auto">
            <a:xfrm>
              <a:off x="1973" y="152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77854" name="Line 47">
              <a:extLst>
                <a:ext uri="{FF2B5EF4-FFF2-40B4-BE49-F238E27FC236}">
                  <a16:creationId xmlns:a16="http://schemas.microsoft.com/office/drawing/2014/main" id="{BD6C2EB7-6EB0-4B56-86E3-004A79CFAC28}"/>
                </a:ext>
              </a:extLst>
            </p:cNvPr>
            <p:cNvSpPr>
              <a:spLocks noChangeShapeType="1"/>
            </p:cNvSpPr>
            <p:nvPr/>
          </p:nvSpPr>
          <p:spPr bwMode="auto">
            <a:xfrm>
              <a:off x="2637" y="1077"/>
              <a:ext cx="0" cy="288"/>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77855" name="Object 48">
              <a:extLst>
                <a:ext uri="{FF2B5EF4-FFF2-40B4-BE49-F238E27FC236}">
                  <a16:creationId xmlns:a16="http://schemas.microsoft.com/office/drawing/2014/main" id="{25A6684C-48A8-4AC4-BD0F-D8F440F3758F}"/>
                </a:ext>
              </a:extLst>
            </p:cNvPr>
            <p:cNvGraphicFramePr>
              <a:graphicFrameLocks noChangeAspect="1"/>
            </p:cNvGraphicFramePr>
            <p:nvPr/>
          </p:nvGraphicFramePr>
          <p:xfrm>
            <a:off x="2637" y="1059"/>
            <a:ext cx="177" cy="305"/>
          </p:xfrm>
          <a:graphic>
            <a:graphicData uri="http://schemas.openxmlformats.org/presentationml/2006/ole">
              <mc:AlternateContent xmlns:mc="http://schemas.openxmlformats.org/markup-compatibility/2006">
                <mc:Choice xmlns:v="urn:schemas-microsoft-com:vml" Requires="v">
                  <p:oleObj spid="_x0000_s77892" name="公式" r:id="rId22" imgW="114423" imgH="203375" progId="Equation.3">
                    <p:embed/>
                  </p:oleObj>
                </mc:Choice>
                <mc:Fallback>
                  <p:oleObj name="公式" r:id="rId22" imgW="114423" imgH="203375" progId="Equation.3">
                    <p:embed/>
                    <p:pic>
                      <p:nvPicPr>
                        <p:cNvPr id="0" name="Object 4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637" y="1059"/>
                          <a:ext cx="177" cy="3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7856" name="Rectangle 49">
              <a:extLst>
                <a:ext uri="{FF2B5EF4-FFF2-40B4-BE49-F238E27FC236}">
                  <a16:creationId xmlns:a16="http://schemas.microsoft.com/office/drawing/2014/main" id="{697FC19F-FE65-481A-BA99-CCC6A332858C}"/>
                </a:ext>
              </a:extLst>
            </p:cNvPr>
            <p:cNvSpPr>
              <a:spLocks noChangeArrowheads="1"/>
            </p:cNvSpPr>
            <p:nvPr/>
          </p:nvSpPr>
          <p:spPr bwMode="auto">
            <a:xfrm>
              <a:off x="2481" y="1435"/>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7857" name="Rectangle 50">
              <a:extLst>
                <a:ext uri="{FF2B5EF4-FFF2-40B4-BE49-F238E27FC236}">
                  <a16:creationId xmlns:a16="http://schemas.microsoft.com/office/drawing/2014/main" id="{548F8BE5-F9CD-4F8C-95AF-5F196EDDBF83}"/>
                </a:ext>
              </a:extLst>
            </p:cNvPr>
            <p:cNvSpPr>
              <a:spLocks noChangeArrowheads="1"/>
            </p:cNvSpPr>
            <p:nvPr/>
          </p:nvSpPr>
          <p:spPr bwMode="auto">
            <a:xfrm>
              <a:off x="1883" y="1435"/>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7858" name="Rectangle 51">
              <a:extLst>
                <a:ext uri="{FF2B5EF4-FFF2-40B4-BE49-F238E27FC236}">
                  <a16:creationId xmlns:a16="http://schemas.microsoft.com/office/drawing/2014/main" id="{DC87E84B-E109-4FB8-92A2-843D666375D2}"/>
                </a:ext>
              </a:extLst>
            </p:cNvPr>
            <p:cNvSpPr>
              <a:spLocks noChangeArrowheads="1"/>
            </p:cNvSpPr>
            <p:nvPr/>
          </p:nvSpPr>
          <p:spPr bwMode="auto">
            <a:xfrm>
              <a:off x="1338" y="1435"/>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7859" name="Rectangle 52">
              <a:extLst>
                <a:ext uri="{FF2B5EF4-FFF2-40B4-BE49-F238E27FC236}">
                  <a16:creationId xmlns:a16="http://schemas.microsoft.com/office/drawing/2014/main" id="{790A9B9F-9390-4FA0-B713-EF8571D8FF85}"/>
                </a:ext>
              </a:extLst>
            </p:cNvPr>
            <p:cNvSpPr>
              <a:spLocks noChangeArrowheads="1"/>
            </p:cNvSpPr>
            <p:nvPr/>
          </p:nvSpPr>
          <p:spPr bwMode="auto">
            <a:xfrm>
              <a:off x="2109" y="1026"/>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7860" name="Group 53">
              <a:extLst>
                <a:ext uri="{FF2B5EF4-FFF2-40B4-BE49-F238E27FC236}">
                  <a16:creationId xmlns:a16="http://schemas.microsoft.com/office/drawing/2014/main" id="{3CAC846A-4B07-4958-BA70-05B7643129F5}"/>
                </a:ext>
              </a:extLst>
            </p:cNvPr>
            <p:cNvGrpSpPr>
              <a:grpSpLocks/>
            </p:cNvGrpSpPr>
            <p:nvPr/>
          </p:nvGrpSpPr>
          <p:grpSpPr bwMode="auto">
            <a:xfrm>
              <a:off x="703" y="1479"/>
              <a:ext cx="363" cy="363"/>
              <a:chOff x="703" y="1435"/>
              <a:chExt cx="363" cy="363"/>
            </a:xfrm>
          </p:grpSpPr>
          <p:sp>
            <p:nvSpPr>
              <p:cNvPr id="77861" name="Oval 54">
                <a:extLst>
                  <a:ext uri="{FF2B5EF4-FFF2-40B4-BE49-F238E27FC236}">
                    <a16:creationId xmlns:a16="http://schemas.microsoft.com/office/drawing/2014/main" id="{EFACFF1B-B2D1-4F9B-BED8-4AE63B8AD2CA}"/>
                  </a:ext>
                </a:extLst>
              </p:cNvPr>
              <p:cNvSpPr>
                <a:spLocks noChangeArrowheads="1"/>
              </p:cNvSpPr>
              <p:nvPr/>
            </p:nvSpPr>
            <p:spPr bwMode="auto">
              <a:xfrm>
                <a:off x="703" y="143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7862" name="Line 55">
                <a:extLst>
                  <a:ext uri="{FF2B5EF4-FFF2-40B4-BE49-F238E27FC236}">
                    <a16:creationId xmlns:a16="http://schemas.microsoft.com/office/drawing/2014/main" id="{FD1EE0EA-7C3B-4581-848B-522F34E1C54C}"/>
                  </a:ext>
                </a:extLst>
              </p:cNvPr>
              <p:cNvSpPr>
                <a:spLocks noChangeShapeType="1"/>
              </p:cNvSpPr>
              <p:nvPr/>
            </p:nvSpPr>
            <p:spPr bwMode="auto">
              <a:xfrm>
                <a:off x="703" y="1616"/>
                <a:ext cx="363"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77839" name="Group 56">
            <a:extLst>
              <a:ext uri="{FF2B5EF4-FFF2-40B4-BE49-F238E27FC236}">
                <a16:creationId xmlns:a16="http://schemas.microsoft.com/office/drawing/2014/main" id="{76650457-5123-4915-A9B0-0AE6C70EE80B}"/>
              </a:ext>
            </a:extLst>
          </p:cNvPr>
          <p:cNvGrpSpPr>
            <a:grpSpLocks/>
          </p:cNvGrpSpPr>
          <p:nvPr/>
        </p:nvGrpSpPr>
        <p:grpSpPr bwMode="auto">
          <a:xfrm>
            <a:off x="6588125" y="6446838"/>
            <a:ext cx="792163" cy="366712"/>
            <a:chOff x="4649" y="4020"/>
            <a:chExt cx="499" cy="231"/>
          </a:xfrm>
        </p:grpSpPr>
        <p:pic>
          <p:nvPicPr>
            <p:cNvPr id="77840" name="Picture 57" descr="78900">
              <a:extLst>
                <a:ext uri="{FF2B5EF4-FFF2-40B4-BE49-F238E27FC236}">
                  <a16:creationId xmlns:a16="http://schemas.microsoft.com/office/drawing/2014/main" id="{095990ED-6620-4118-93FF-09CDCDF6EFE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41" name="Text Box 58">
              <a:hlinkClick r:id="" action="ppaction://hlinkshowjump?jump=firstslide"/>
              <a:extLst>
                <a:ext uri="{FF2B5EF4-FFF2-40B4-BE49-F238E27FC236}">
                  <a16:creationId xmlns:a16="http://schemas.microsoft.com/office/drawing/2014/main" id="{71D29B3F-C291-4734-A5BF-A1E2BB5DF83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20902"/>
                                        </p:tgtEl>
                                        <p:attrNameLst>
                                          <p:attrName>style.visibility</p:attrName>
                                        </p:attrNameLst>
                                      </p:cBhvr>
                                      <p:to>
                                        <p:strVal val="visible"/>
                                      </p:to>
                                    </p:set>
                                    <p:anim calcmode="lin" valueType="num">
                                      <p:cBhvr>
                                        <p:cTn id="7" dur="1000" fill="hold"/>
                                        <p:tgtEl>
                                          <p:spTgt spid="720902"/>
                                        </p:tgtEl>
                                        <p:attrNameLst>
                                          <p:attrName>ppt_w</p:attrName>
                                        </p:attrNameLst>
                                      </p:cBhvr>
                                      <p:tavLst>
                                        <p:tav tm="0">
                                          <p:val>
                                            <p:fltVal val="0"/>
                                          </p:val>
                                        </p:tav>
                                        <p:tav tm="100000">
                                          <p:val>
                                            <p:strVal val="#ppt_w"/>
                                          </p:val>
                                        </p:tav>
                                      </p:tavLst>
                                    </p:anim>
                                    <p:anim calcmode="lin" valueType="num">
                                      <p:cBhvr>
                                        <p:cTn id="8" dur="1000" fill="hold"/>
                                        <p:tgtEl>
                                          <p:spTgt spid="720902"/>
                                        </p:tgtEl>
                                        <p:attrNameLst>
                                          <p:attrName>ppt_h</p:attrName>
                                        </p:attrNameLst>
                                      </p:cBhvr>
                                      <p:tavLst>
                                        <p:tav tm="0">
                                          <p:val>
                                            <p:fltVal val="0"/>
                                          </p:val>
                                        </p:tav>
                                        <p:tav tm="100000">
                                          <p:val>
                                            <p:strVal val="#ppt_h"/>
                                          </p:val>
                                        </p:tav>
                                      </p:tavLst>
                                    </p:anim>
                                    <p:anim calcmode="lin" valueType="num">
                                      <p:cBhvr>
                                        <p:cTn id="9" dur="1000" fill="hold"/>
                                        <p:tgtEl>
                                          <p:spTgt spid="72090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2090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childTnLst>
                          </p:cTn>
                        </p:par>
                        <p:par>
                          <p:cTn id="15" fill="hold" nodeType="afterGroup">
                            <p:stCondLst>
                              <p:cond delay="1500"/>
                            </p:stCondLst>
                            <p:childTnLst>
                              <p:par>
                                <p:cTn id="16" presetID="14" presetClass="entr" presetSubtype="5" fill="hold" nodeType="afterEffect">
                                  <p:stCondLst>
                                    <p:cond delay="0"/>
                                  </p:stCondLst>
                                  <p:childTnLst>
                                    <p:set>
                                      <p:cBhvr>
                                        <p:cTn id="17" dur="1" fill="hold">
                                          <p:stCondLst>
                                            <p:cond delay="0"/>
                                          </p:stCondLst>
                                        </p:cTn>
                                        <p:tgtEl>
                                          <p:spTgt spid="720898"/>
                                        </p:tgtEl>
                                        <p:attrNameLst>
                                          <p:attrName>style.visibility</p:attrName>
                                        </p:attrNameLst>
                                      </p:cBhvr>
                                      <p:to>
                                        <p:strVal val="visible"/>
                                      </p:to>
                                    </p:set>
                                    <p:animEffect transition="in" filter="randombar(vertical)">
                                      <p:cBhvr>
                                        <p:cTn id="18" dur="500"/>
                                        <p:tgtEl>
                                          <p:spTgt spid="72089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720901"/>
                                        </p:tgtEl>
                                        <p:attrNameLst>
                                          <p:attrName>style.visibility</p:attrName>
                                        </p:attrNameLst>
                                      </p:cBhvr>
                                      <p:to>
                                        <p:strVal val="visible"/>
                                      </p:to>
                                    </p:set>
                                    <p:anim calcmode="lin" valueType="num">
                                      <p:cBhvr>
                                        <p:cTn id="23" dur="1000" fill="hold"/>
                                        <p:tgtEl>
                                          <p:spTgt spid="720901"/>
                                        </p:tgtEl>
                                        <p:attrNameLst>
                                          <p:attrName>ppt_w</p:attrName>
                                        </p:attrNameLst>
                                      </p:cBhvr>
                                      <p:tavLst>
                                        <p:tav tm="0">
                                          <p:val>
                                            <p:fltVal val="0"/>
                                          </p:val>
                                        </p:tav>
                                        <p:tav tm="100000">
                                          <p:val>
                                            <p:strVal val="#ppt_w"/>
                                          </p:val>
                                        </p:tav>
                                      </p:tavLst>
                                    </p:anim>
                                    <p:anim calcmode="lin" valueType="num">
                                      <p:cBhvr>
                                        <p:cTn id="24" dur="1000" fill="hold"/>
                                        <p:tgtEl>
                                          <p:spTgt spid="720901"/>
                                        </p:tgtEl>
                                        <p:attrNameLst>
                                          <p:attrName>ppt_h</p:attrName>
                                        </p:attrNameLst>
                                      </p:cBhvr>
                                      <p:tavLst>
                                        <p:tav tm="0">
                                          <p:val>
                                            <p:fltVal val="0"/>
                                          </p:val>
                                        </p:tav>
                                        <p:tav tm="100000">
                                          <p:val>
                                            <p:strVal val="#ppt_h"/>
                                          </p:val>
                                        </p:tav>
                                      </p:tavLst>
                                    </p:anim>
                                    <p:anim calcmode="lin" valueType="num">
                                      <p:cBhvr>
                                        <p:cTn id="25" dur="1000" fill="hold"/>
                                        <p:tgtEl>
                                          <p:spTgt spid="720901"/>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720901"/>
                                        </p:tgtEl>
                                        <p:attrNameLst>
                                          <p:attrName>ppt_y</p:attrName>
                                        </p:attrNameLst>
                                      </p:cBhvr>
                                      <p:tavLst>
                                        <p:tav tm="0" fmla="#ppt_y+(sin(-2*pi*(1-$))*-#ppt_x+cos(-2*pi*(1-$))*(1-#ppt_y))*(1-$)">
                                          <p:val>
                                            <p:fltVal val="0"/>
                                          </p:val>
                                        </p:tav>
                                        <p:tav tm="100000">
                                          <p:val>
                                            <p:fltVal val="1"/>
                                          </p:val>
                                        </p:tav>
                                      </p:tavLst>
                                    </p:anim>
                                  </p:childTnLst>
                                </p:cTn>
                              </p:par>
                            </p:childTnLst>
                          </p:cTn>
                        </p:par>
                        <p:par>
                          <p:cTn id="27" fill="hold" nodeType="afterGroup">
                            <p:stCondLst>
                              <p:cond delay="1000"/>
                            </p:stCondLst>
                            <p:childTnLst>
                              <p:par>
                                <p:cTn id="28" presetID="12" presetClass="entr" presetSubtype="1" fill="hold" grpId="0" nodeType="afterEffect">
                                  <p:stCondLst>
                                    <p:cond delay="0"/>
                                  </p:stCondLst>
                                  <p:childTnLst>
                                    <p:set>
                                      <p:cBhvr>
                                        <p:cTn id="29" dur="1" fill="hold">
                                          <p:stCondLst>
                                            <p:cond delay="0"/>
                                          </p:stCondLst>
                                        </p:cTn>
                                        <p:tgtEl>
                                          <p:spTgt spid="720899"/>
                                        </p:tgtEl>
                                        <p:attrNameLst>
                                          <p:attrName>style.visibility</p:attrName>
                                        </p:attrNameLst>
                                      </p:cBhvr>
                                      <p:to>
                                        <p:strVal val="visible"/>
                                      </p:to>
                                    </p:set>
                                    <p:animEffect transition="in" filter="slide(fromTop)">
                                      <p:cBhvr>
                                        <p:cTn id="30" dur="500"/>
                                        <p:tgtEl>
                                          <p:spTgt spid="72089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linds(horizontal)">
                                      <p:cBhvr>
                                        <p:cTn id="35" dur="500"/>
                                        <p:tgtEl>
                                          <p:spTgt spid="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720900"/>
                                        </p:tgtEl>
                                        <p:attrNameLst>
                                          <p:attrName>style.visibility</p:attrName>
                                        </p:attrNameLst>
                                      </p:cBhvr>
                                      <p:to>
                                        <p:strVal val="visible"/>
                                      </p:to>
                                    </p:set>
                                    <p:animEffect transition="in" filter="wipe(left)">
                                      <p:cBhvr>
                                        <p:cTn id="40" dur="1000"/>
                                        <p:tgtEl>
                                          <p:spTgt spid="72090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720903"/>
                                        </p:tgtEl>
                                        <p:attrNameLst>
                                          <p:attrName>style.visibility</p:attrName>
                                        </p:attrNameLst>
                                      </p:cBhvr>
                                      <p:to>
                                        <p:strVal val="visible"/>
                                      </p:to>
                                    </p:set>
                                    <p:animEffect transition="in" filter="wipe(left)">
                                      <p:cBhvr>
                                        <p:cTn id="45" dur="1000"/>
                                        <p:tgtEl>
                                          <p:spTgt spid="72090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720904"/>
                                        </p:tgtEl>
                                        <p:attrNameLst>
                                          <p:attrName>style.visibility</p:attrName>
                                        </p:attrNameLst>
                                      </p:cBhvr>
                                      <p:to>
                                        <p:strVal val="visible"/>
                                      </p:to>
                                    </p:set>
                                    <p:animEffect transition="in" filter="wipe(left)">
                                      <p:cBhvr>
                                        <p:cTn id="50" dur="1000"/>
                                        <p:tgtEl>
                                          <p:spTgt spid="72090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720905"/>
                                        </p:tgtEl>
                                        <p:attrNameLst>
                                          <p:attrName>style.visibility</p:attrName>
                                        </p:attrNameLst>
                                      </p:cBhvr>
                                      <p:to>
                                        <p:strVal val="visible"/>
                                      </p:to>
                                    </p:set>
                                    <p:animEffect transition="in" filter="wipe(left)">
                                      <p:cBhvr>
                                        <p:cTn id="55" dur="1000"/>
                                        <p:tgtEl>
                                          <p:spTgt spid="720905"/>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720906"/>
                                        </p:tgtEl>
                                        <p:attrNameLst>
                                          <p:attrName>style.visibility</p:attrName>
                                        </p:attrNameLst>
                                      </p:cBhvr>
                                      <p:to>
                                        <p:strVal val="visible"/>
                                      </p:to>
                                    </p:set>
                                    <p:animEffect transition="in" filter="wipe(left)">
                                      <p:cBhvr>
                                        <p:cTn id="60" dur="1000"/>
                                        <p:tgtEl>
                                          <p:spTgt spid="7209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899" grpId="0" autoUpdateAnimBg="0"/>
      <p:bldP spid="720901" grpId="0" animBg="1" autoUpdateAnimBg="0"/>
      <p:bldP spid="72090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2" name="Rectangle 2">
            <a:extLst>
              <a:ext uri="{FF2B5EF4-FFF2-40B4-BE49-F238E27FC236}">
                <a16:creationId xmlns:a16="http://schemas.microsoft.com/office/drawing/2014/main" id="{19FF7349-86DB-4170-A27A-A56666124589}"/>
              </a:ext>
            </a:extLst>
          </p:cNvPr>
          <p:cNvSpPr>
            <a:spLocks noChangeArrowheads="1"/>
          </p:cNvSpPr>
          <p:nvPr/>
        </p:nvSpPr>
        <p:spPr bwMode="auto">
          <a:xfrm>
            <a:off x="539750" y="476250"/>
            <a:ext cx="3917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方法</a:t>
            </a:r>
            <a:r>
              <a:rPr kumimoji="1" lang="en-US" altLang="zh-CN" sz="2800">
                <a:solidFill>
                  <a:srgbClr val="FFFF00"/>
                </a:solidFill>
                <a:ea typeface="楷体_GB2312" panose="02010609030101010101" pitchFamily="49" charset="-122"/>
              </a:rPr>
              <a:t>2</a:t>
            </a:r>
            <a:r>
              <a:rPr kumimoji="1" lang="zh-CN" altLang="en-US" sz="2800" b="1">
                <a:solidFill>
                  <a:srgbClr val="FFFF00"/>
                </a:solidFill>
                <a:latin typeface="楷体_GB2312" panose="02010609030101010101" pitchFamily="49" charset="-122"/>
                <a:ea typeface="楷体_GB2312" panose="02010609030101010101" pitchFamily="49" charset="-122"/>
              </a:rPr>
              <a:t>：戴维宁等效变换</a:t>
            </a:r>
          </a:p>
        </p:txBody>
      </p:sp>
      <p:graphicFrame>
        <p:nvGraphicFramePr>
          <p:cNvPr id="721923" name="Object 3">
            <a:extLst>
              <a:ext uri="{FF2B5EF4-FFF2-40B4-BE49-F238E27FC236}">
                <a16:creationId xmlns:a16="http://schemas.microsoft.com/office/drawing/2014/main" id="{70EAF2CB-76DB-4F1A-8151-AD33A21A9471}"/>
              </a:ext>
            </a:extLst>
          </p:cNvPr>
          <p:cNvGraphicFramePr>
            <a:graphicFrameLocks noChangeAspect="1"/>
          </p:cNvGraphicFramePr>
          <p:nvPr/>
        </p:nvGraphicFramePr>
        <p:xfrm>
          <a:off x="2771775" y="3141663"/>
          <a:ext cx="4689475" cy="560387"/>
        </p:xfrm>
        <a:graphic>
          <a:graphicData uri="http://schemas.openxmlformats.org/presentationml/2006/ole">
            <mc:AlternateContent xmlns:mc="http://schemas.openxmlformats.org/markup-compatibility/2006">
              <mc:Choice xmlns:v="urn:schemas-microsoft-com:vml" Requires="v">
                <p:oleObj spid="_x0000_s78904" name="公式" r:id="rId3" imgW="2222574" imgH="253825" progId="Equation.3">
                  <p:embed/>
                </p:oleObj>
              </mc:Choice>
              <mc:Fallback>
                <p:oleObj name="公式" r:id="rId3" imgW="2222574" imgH="25382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775" y="3141663"/>
                        <a:ext cx="4689475" cy="560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1924" name="Text Box 4">
            <a:extLst>
              <a:ext uri="{FF2B5EF4-FFF2-40B4-BE49-F238E27FC236}">
                <a16:creationId xmlns:a16="http://schemas.microsoft.com/office/drawing/2014/main" id="{D5D92A91-1C9C-4576-95F2-60506B05569F}"/>
              </a:ext>
            </a:extLst>
          </p:cNvPr>
          <p:cNvSpPr txBox="1">
            <a:spLocks noChangeArrowheads="1"/>
          </p:cNvSpPr>
          <p:nvPr/>
        </p:nvSpPr>
        <p:spPr bwMode="auto">
          <a:xfrm>
            <a:off x="539750" y="3141663"/>
            <a:ext cx="23272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求开路电压：</a:t>
            </a:r>
          </a:p>
        </p:txBody>
      </p:sp>
      <p:sp>
        <p:nvSpPr>
          <p:cNvPr id="721925" name="Text Box 5">
            <a:extLst>
              <a:ext uri="{FF2B5EF4-FFF2-40B4-BE49-F238E27FC236}">
                <a16:creationId xmlns:a16="http://schemas.microsoft.com/office/drawing/2014/main" id="{CAADF66E-4959-4EAC-9DED-21411028B30C}"/>
              </a:ext>
            </a:extLst>
          </p:cNvPr>
          <p:cNvSpPr txBox="1">
            <a:spLocks noChangeArrowheads="1"/>
          </p:cNvSpPr>
          <p:nvPr/>
        </p:nvSpPr>
        <p:spPr bwMode="auto">
          <a:xfrm>
            <a:off x="539750" y="3933825"/>
            <a:ext cx="23272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求等效电阻：</a:t>
            </a:r>
          </a:p>
        </p:txBody>
      </p:sp>
      <p:graphicFrame>
        <p:nvGraphicFramePr>
          <p:cNvPr id="721926" name="Object 6">
            <a:extLst>
              <a:ext uri="{FF2B5EF4-FFF2-40B4-BE49-F238E27FC236}">
                <a16:creationId xmlns:a16="http://schemas.microsoft.com/office/drawing/2014/main" id="{961BF401-EEDE-4E1F-9BB7-5405033EB73F}"/>
              </a:ext>
            </a:extLst>
          </p:cNvPr>
          <p:cNvGraphicFramePr>
            <a:graphicFrameLocks noChangeAspect="1"/>
          </p:cNvGraphicFramePr>
          <p:nvPr/>
        </p:nvGraphicFramePr>
        <p:xfrm>
          <a:off x="2771775" y="3933825"/>
          <a:ext cx="4752975" cy="600075"/>
        </p:xfrm>
        <a:graphic>
          <a:graphicData uri="http://schemas.openxmlformats.org/presentationml/2006/ole">
            <mc:AlternateContent xmlns:mc="http://schemas.openxmlformats.org/markup-compatibility/2006">
              <mc:Choice xmlns:v="urn:schemas-microsoft-com:vml" Requires="v">
                <p:oleObj spid="_x0000_s78905" name="公式" r:id="rId5" imgW="2095525" imgH="253825" progId="Equation.3">
                  <p:embed/>
                </p:oleObj>
              </mc:Choice>
              <mc:Fallback>
                <p:oleObj name="公式" r:id="rId5" imgW="2095525" imgH="253825"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3933825"/>
                        <a:ext cx="4752975"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1927" name="Object 7">
            <a:extLst>
              <a:ext uri="{FF2B5EF4-FFF2-40B4-BE49-F238E27FC236}">
                <a16:creationId xmlns:a16="http://schemas.microsoft.com/office/drawing/2014/main" id="{5B3B6BFB-4555-436B-B4D9-C3787171736D}"/>
              </a:ext>
            </a:extLst>
          </p:cNvPr>
          <p:cNvGraphicFramePr>
            <a:graphicFrameLocks noChangeAspect="1"/>
          </p:cNvGraphicFramePr>
          <p:nvPr/>
        </p:nvGraphicFramePr>
        <p:xfrm>
          <a:off x="1116013" y="4652963"/>
          <a:ext cx="6369050" cy="1054100"/>
        </p:xfrm>
        <a:graphic>
          <a:graphicData uri="http://schemas.openxmlformats.org/presentationml/2006/ole">
            <mc:AlternateContent xmlns:mc="http://schemas.openxmlformats.org/markup-compatibility/2006">
              <mc:Choice xmlns:v="urn:schemas-microsoft-com:vml" Requires="v">
                <p:oleObj spid="_x0000_s78906" name="公式" r:id="rId7" imgW="2971849" imgH="482425" progId="Equation.3">
                  <p:embed/>
                </p:oleObj>
              </mc:Choice>
              <mc:Fallback>
                <p:oleObj name="公式" r:id="rId7" imgW="2971849" imgH="482425"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6013" y="4652963"/>
                        <a:ext cx="6369050" cy="105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8856" name="Group 8">
            <a:extLst>
              <a:ext uri="{FF2B5EF4-FFF2-40B4-BE49-F238E27FC236}">
                <a16:creationId xmlns:a16="http://schemas.microsoft.com/office/drawing/2014/main" id="{4E587A4C-7B85-4008-AE5F-9B81F9D114AD}"/>
              </a:ext>
            </a:extLst>
          </p:cNvPr>
          <p:cNvGrpSpPr>
            <a:grpSpLocks/>
          </p:cNvGrpSpPr>
          <p:nvPr/>
        </p:nvGrpSpPr>
        <p:grpSpPr bwMode="auto">
          <a:xfrm>
            <a:off x="8316913" y="6446838"/>
            <a:ext cx="792162" cy="366712"/>
            <a:chOff x="5193" y="4020"/>
            <a:chExt cx="499" cy="231"/>
          </a:xfrm>
        </p:grpSpPr>
        <p:pic>
          <p:nvPicPr>
            <p:cNvPr id="78902" name="Picture 9" descr="78900">
              <a:extLst>
                <a:ext uri="{FF2B5EF4-FFF2-40B4-BE49-F238E27FC236}">
                  <a16:creationId xmlns:a16="http://schemas.microsoft.com/office/drawing/2014/main" id="{7660C70E-B9D6-4A75-9A3B-1D1F1BE1D1C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3" name="Text Box 10">
              <a:hlinkClick r:id="" action="ppaction://hlinkshowjump?jump=nextslide"/>
              <a:extLst>
                <a:ext uri="{FF2B5EF4-FFF2-40B4-BE49-F238E27FC236}">
                  <a16:creationId xmlns:a16="http://schemas.microsoft.com/office/drawing/2014/main" id="{8332CB85-07A8-41C2-B0E5-6B17A133CDA5}"/>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8857" name="Group 11">
            <a:extLst>
              <a:ext uri="{FF2B5EF4-FFF2-40B4-BE49-F238E27FC236}">
                <a16:creationId xmlns:a16="http://schemas.microsoft.com/office/drawing/2014/main" id="{13DB776C-834F-431B-9F6B-4AB10D5CD7BE}"/>
              </a:ext>
            </a:extLst>
          </p:cNvPr>
          <p:cNvGrpSpPr>
            <a:grpSpLocks/>
          </p:cNvGrpSpPr>
          <p:nvPr/>
        </p:nvGrpSpPr>
        <p:grpSpPr bwMode="auto">
          <a:xfrm>
            <a:off x="7453313" y="6446838"/>
            <a:ext cx="792162" cy="366712"/>
            <a:chOff x="4649" y="4020"/>
            <a:chExt cx="499" cy="231"/>
          </a:xfrm>
        </p:grpSpPr>
        <p:pic>
          <p:nvPicPr>
            <p:cNvPr id="78900" name="Picture 12" descr="78900">
              <a:extLst>
                <a:ext uri="{FF2B5EF4-FFF2-40B4-BE49-F238E27FC236}">
                  <a16:creationId xmlns:a16="http://schemas.microsoft.com/office/drawing/2014/main" id="{0A794B16-E040-4464-8115-6CC7D139CA1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1" name="Text Box 13">
              <a:hlinkClick r:id="" action="ppaction://hlinkshowjump?jump=previousslide"/>
              <a:extLst>
                <a:ext uri="{FF2B5EF4-FFF2-40B4-BE49-F238E27FC236}">
                  <a16:creationId xmlns:a16="http://schemas.microsoft.com/office/drawing/2014/main" id="{677F286D-55E9-46A9-9346-0DB0E4DB473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4">
            <a:extLst>
              <a:ext uri="{FF2B5EF4-FFF2-40B4-BE49-F238E27FC236}">
                <a16:creationId xmlns:a16="http://schemas.microsoft.com/office/drawing/2014/main" id="{F8436EE3-FD52-4620-8B2A-E737C89193AC}"/>
              </a:ext>
            </a:extLst>
          </p:cNvPr>
          <p:cNvGrpSpPr>
            <a:grpSpLocks/>
          </p:cNvGrpSpPr>
          <p:nvPr/>
        </p:nvGrpSpPr>
        <p:grpSpPr bwMode="auto">
          <a:xfrm>
            <a:off x="5003800" y="908050"/>
            <a:ext cx="2649538" cy="2103438"/>
            <a:chOff x="2858" y="2115"/>
            <a:chExt cx="1669" cy="1325"/>
          </a:xfrm>
        </p:grpSpPr>
        <p:sp>
          <p:nvSpPr>
            <p:cNvPr id="78884" name="Oval 15">
              <a:extLst>
                <a:ext uri="{FF2B5EF4-FFF2-40B4-BE49-F238E27FC236}">
                  <a16:creationId xmlns:a16="http://schemas.microsoft.com/office/drawing/2014/main" id="{4A8F7E66-55DD-4F58-B08F-755BB5857F6A}"/>
                </a:ext>
              </a:extLst>
            </p:cNvPr>
            <p:cNvSpPr>
              <a:spLocks noChangeArrowheads="1"/>
            </p:cNvSpPr>
            <p:nvPr/>
          </p:nvSpPr>
          <p:spPr bwMode="auto">
            <a:xfrm>
              <a:off x="3152" y="2795"/>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8885" name="Line 16">
              <a:extLst>
                <a:ext uri="{FF2B5EF4-FFF2-40B4-BE49-F238E27FC236}">
                  <a16:creationId xmlns:a16="http://schemas.microsoft.com/office/drawing/2014/main" id="{A0EE4E89-9ED6-4475-BACA-79AF3DC49E9F}"/>
                </a:ext>
              </a:extLst>
            </p:cNvPr>
            <p:cNvSpPr>
              <a:spLocks noChangeShapeType="1"/>
            </p:cNvSpPr>
            <p:nvPr/>
          </p:nvSpPr>
          <p:spPr bwMode="auto">
            <a:xfrm>
              <a:off x="3334" y="3385"/>
              <a:ext cx="907"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8886" name="Line 17">
              <a:extLst>
                <a:ext uri="{FF2B5EF4-FFF2-40B4-BE49-F238E27FC236}">
                  <a16:creationId xmlns:a16="http://schemas.microsoft.com/office/drawing/2014/main" id="{7A4DAA65-D7AD-475E-87D0-B99EB599CD63}"/>
                </a:ext>
              </a:extLst>
            </p:cNvPr>
            <p:cNvSpPr>
              <a:spLocks noChangeShapeType="1"/>
            </p:cNvSpPr>
            <p:nvPr/>
          </p:nvSpPr>
          <p:spPr bwMode="auto">
            <a:xfrm flipH="1">
              <a:off x="3334" y="2160"/>
              <a:ext cx="0" cy="1224"/>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8887" name="Line 18">
              <a:extLst>
                <a:ext uri="{FF2B5EF4-FFF2-40B4-BE49-F238E27FC236}">
                  <a16:creationId xmlns:a16="http://schemas.microsoft.com/office/drawing/2014/main" id="{34E38CF8-E3DA-4084-AEF1-5D190DDECB8A}"/>
                </a:ext>
              </a:extLst>
            </p:cNvPr>
            <p:cNvSpPr>
              <a:spLocks noChangeShapeType="1"/>
            </p:cNvSpPr>
            <p:nvPr/>
          </p:nvSpPr>
          <p:spPr bwMode="auto">
            <a:xfrm flipH="1">
              <a:off x="4241" y="2160"/>
              <a:ext cx="0" cy="122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8888" name="Text Box 19">
              <a:extLst>
                <a:ext uri="{FF2B5EF4-FFF2-40B4-BE49-F238E27FC236}">
                  <a16:creationId xmlns:a16="http://schemas.microsoft.com/office/drawing/2014/main" id="{B734E320-CA1F-4194-89A9-C5B4B7D1CD8F}"/>
                </a:ext>
              </a:extLst>
            </p:cNvPr>
            <p:cNvSpPr txBox="1">
              <a:spLocks noChangeArrowheads="1"/>
            </p:cNvSpPr>
            <p:nvPr/>
          </p:nvSpPr>
          <p:spPr bwMode="auto">
            <a:xfrm>
              <a:off x="2925" y="2251"/>
              <a:ext cx="38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eq</a:t>
              </a:r>
              <a:endParaRPr kumimoji="1" lang="en-US" altLang="zh-CN" sz="2800">
                <a:solidFill>
                  <a:schemeClr val="bg1"/>
                </a:solidFill>
                <a:ea typeface="宋体" panose="02010600030101010101" pitchFamily="2" charset="-122"/>
              </a:endParaRPr>
            </a:p>
          </p:txBody>
        </p:sp>
        <p:sp>
          <p:nvSpPr>
            <p:cNvPr id="78889" name="Text Box 20">
              <a:extLst>
                <a:ext uri="{FF2B5EF4-FFF2-40B4-BE49-F238E27FC236}">
                  <a16:creationId xmlns:a16="http://schemas.microsoft.com/office/drawing/2014/main" id="{0B02F3BC-5406-4F1C-A3AB-27AF31A45298}"/>
                </a:ext>
              </a:extLst>
            </p:cNvPr>
            <p:cNvSpPr txBox="1">
              <a:spLocks noChangeArrowheads="1"/>
            </p:cNvSpPr>
            <p:nvPr/>
          </p:nvSpPr>
          <p:spPr bwMode="auto">
            <a:xfrm>
              <a:off x="4286" y="2614"/>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p>
          </p:txBody>
        </p:sp>
        <p:graphicFrame>
          <p:nvGraphicFramePr>
            <p:cNvPr id="78890" name="Object 21">
              <a:extLst>
                <a:ext uri="{FF2B5EF4-FFF2-40B4-BE49-F238E27FC236}">
                  <a16:creationId xmlns:a16="http://schemas.microsoft.com/office/drawing/2014/main" id="{7A247FBC-DE24-45D9-B96B-7F91E58B1811}"/>
                </a:ext>
              </a:extLst>
            </p:cNvPr>
            <p:cNvGraphicFramePr>
              <a:graphicFrameLocks noChangeAspect="1"/>
            </p:cNvGraphicFramePr>
            <p:nvPr/>
          </p:nvGraphicFramePr>
          <p:xfrm>
            <a:off x="2858" y="2750"/>
            <a:ext cx="294" cy="408"/>
          </p:xfrm>
          <a:graphic>
            <a:graphicData uri="http://schemas.openxmlformats.org/presentationml/2006/ole">
              <mc:AlternateContent xmlns:mc="http://schemas.openxmlformats.org/markup-compatibility/2006">
                <mc:Choice xmlns:v="urn:schemas-microsoft-com:vml" Requires="v">
                  <p:oleObj spid="_x0000_s78907" name="公式" r:id="rId10" imgW="215826" imgH="304669" progId="Equation.3">
                    <p:embed/>
                  </p:oleObj>
                </mc:Choice>
                <mc:Fallback>
                  <p:oleObj name="公式" r:id="rId10" imgW="215826" imgH="304669" progId="Equation.3">
                    <p:embed/>
                    <p:pic>
                      <p:nvPicPr>
                        <p:cNvPr id="0" name="Object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8" y="2750"/>
                          <a:ext cx="294"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8891" name="Oval 22">
              <a:extLst>
                <a:ext uri="{FF2B5EF4-FFF2-40B4-BE49-F238E27FC236}">
                  <a16:creationId xmlns:a16="http://schemas.microsoft.com/office/drawing/2014/main" id="{33469B6D-9912-4830-A187-95508A558C29}"/>
                </a:ext>
              </a:extLst>
            </p:cNvPr>
            <p:cNvSpPr>
              <a:spLocks noChangeArrowheads="1"/>
            </p:cNvSpPr>
            <p:nvPr/>
          </p:nvSpPr>
          <p:spPr bwMode="auto">
            <a:xfrm>
              <a:off x="3787" y="3362"/>
              <a:ext cx="68" cy="68"/>
            </a:xfrm>
            <a:prstGeom prst="ellipse">
              <a:avLst/>
            </a:prstGeom>
            <a:solidFill>
              <a:srgbClr val="FFCC99"/>
            </a:solidFill>
            <a:ln w="28575">
              <a:solidFill>
                <a:srgbClr val="FFCC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8892" name="Oval 23">
              <a:extLst>
                <a:ext uri="{FF2B5EF4-FFF2-40B4-BE49-F238E27FC236}">
                  <a16:creationId xmlns:a16="http://schemas.microsoft.com/office/drawing/2014/main" id="{A9ED4480-4B65-4E4F-BA73-F58E35D87602}"/>
                </a:ext>
              </a:extLst>
            </p:cNvPr>
            <p:cNvSpPr>
              <a:spLocks noChangeArrowheads="1"/>
            </p:cNvSpPr>
            <p:nvPr/>
          </p:nvSpPr>
          <p:spPr bwMode="auto">
            <a:xfrm>
              <a:off x="3787" y="2115"/>
              <a:ext cx="68" cy="68"/>
            </a:xfrm>
            <a:prstGeom prst="ellipse">
              <a:avLst/>
            </a:prstGeom>
            <a:solidFill>
              <a:srgbClr val="FFCC99"/>
            </a:solidFill>
            <a:ln w="28575">
              <a:solidFill>
                <a:srgbClr val="FFCC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8893" name="Line 24">
              <a:extLst>
                <a:ext uri="{FF2B5EF4-FFF2-40B4-BE49-F238E27FC236}">
                  <a16:creationId xmlns:a16="http://schemas.microsoft.com/office/drawing/2014/main" id="{8B370927-70E9-42E0-8A84-1049EFFD9D62}"/>
                </a:ext>
              </a:extLst>
            </p:cNvPr>
            <p:cNvSpPr>
              <a:spLocks noChangeShapeType="1"/>
            </p:cNvSpPr>
            <p:nvPr/>
          </p:nvSpPr>
          <p:spPr bwMode="auto">
            <a:xfrm>
              <a:off x="4150" y="2205"/>
              <a:ext cx="0" cy="28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8894" name="Text Box 25">
              <a:extLst>
                <a:ext uri="{FF2B5EF4-FFF2-40B4-BE49-F238E27FC236}">
                  <a16:creationId xmlns:a16="http://schemas.microsoft.com/office/drawing/2014/main" id="{4697AE4D-5B81-4E14-ABCC-6C30204BB724}"/>
                </a:ext>
              </a:extLst>
            </p:cNvPr>
            <p:cNvSpPr txBox="1">
              <a:spLocks noChangeArrowheads="1"/>
            </p:cNvSpPr>
            <p:nvPr/>
          </p:nvSpPr>
          <p:spPr bwMode="auto">
            <a:xfrm>
              <a:off x="3061" y="2523"/>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78895" name="Text Box 26">
              <a:extLst>
                <a:ext uri="{FF2B5EF4-FFF2-40B4-BE49-F238E27FC236}">
                  <a16:creationId xmlns:a16="http://schemas.microsoft.com/office/drawing/2014/main" id="{09B5A5E3-70F8-4A99-9E6F-58A0DFEF4B70}"/>
                </a:ext>
              </a:extLst>
            </p:cNvPr>
            <p:cNvSpPr txBox="1">
              <a:spLocks noChangeArrowheads="1"/>
            </p:cNvSpPr>
            <p:nvPr/>
          </p:nvSpPr>
          <p:spPr bwMode="auto">
            <a:xfrm>
              <a:off x="3107" y="3113"/>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78896" name="Rectangle 27">
              <a:extLst>
                <a:ext uri="{FF2B5EF4-FFF2-40B4-BE49-F238E27FC236}">
                  <a16:creationId xmlns:a16="http://schemas.microsoft.com/office/drawing/2014/main" id="{467524DB-F05A-493E-9CA4-C87C2B739722}"/>
                </a:ext>
              </a:extLst>
            </p:cNvPr>
            <p:cNvSpPr>
              <a:spLocks noChangeArrowheads="1"/>
            </p:cNvSpPr>
            <p:nvPr/>
          </p:nvSpPr>
          <p:spPr bwMode="auto">
            <a:xfrm>
              <a:off x="3288" y="225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8897" name="Rectangle 28">
              <a:extLst>
                <a:ext uri="{FF2B5EF4-FFF2-40B4-BE49-F238E27FC236}">
                  <a16:creationId xmlns:a16="http://schemas.microsoft.com/office/drawing/2014/main" id="{DE8C1C75-23B9-4B9F-ACCB-598195AA7515}"/>
                </a:ext>
              </a:extLst>
            </p:cNvPr>
            <p:cNvSpPr>
              <a:spLocks noChangeArrowheads="1"/>
            </p:cNvSpPr>
            <p:nvPr/>
          </p:nvSpPr>
          <p:spPr bwMode="auto">
            <a:xfrm>
              <a:off x="4159" y="2522"/>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8898" name="Line 29">
              <a:extLst>
                <a:ext uri="{FF2B5EF4-FFF2-40B4-BE49-F238E27FC236}">
                  <a16:creationId xmlns:a16="http://schemas.microsoft.com/office/drawing/2014/main" id="{480EB530-2464-4EB0-A0A3-21EC3D972F57}"/>
                </a:ext>
              </a:extLst>
            </p:cNvPr>
            <p:cNvSpPr>
              <a:spLocks noChangeShapeType="1"/>
            </p:cNvSpPr>
            <p:nvPr/>
          </p:nvSpPr>
          <p:spPr bwMode="auto">
            <a:xfrm>
              <a:off x="3334" y="2160"/>
              <a:ext cx="907"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78899" name="Object 30">
              <a:extLst>
                <a:ext uri="{FF2B5EF4-FFF2-40B4-BE49-F238E27FC236}">
                  <a16:creationId xmlns:a16="http://schemas.microsoft.com/office/drawing/2014/main" id="{7A6A6CB4-10AB-4289-ABFD-CB617669E474}"/>
                </a:ext>
              </a:extLst>
            </p:cNvPr>
            <p:cNvGraphicFramePr>
              <a:graphicFrameLocks noChangeAspect="1"/>
            </p:cNvGraphicFramePr>
            <p:nvPr/>
          </p:nvGraphicFramePr>
          <p:xfrm>
            <a:off x="4241" y="2160"/>
            <a:ext cx="213" cy="350"/>
          </p:xfrm>
          <a:graphic>
            <a:graphicData uri="http://schemas.openxmlformats.org/presentationml/2006/ole">
              <mc:AlternateContent xmlns:mc="http://schemas.openxmlformats.org/markup-compatibility/2006">
                <mc:Choice xmlns:v="urn:schemas-microsoft-com:vml" Requires="v">
                  <p:oleObj spid="_x0000_s78908" name="公式" r:id="rId12" imgW="114423" imgH="203375" progId="Equation.3">
                    <p:embed/>
                  </p:oleObj>
                </mc:Choice>
                <mc:Fallback>
                  <p:oleObj name="公式" r:id="rId12" imgW="114423" imgH="203375" progId="Equation.3">
                    <p:embed/>
                    <p:pic>
                      <p:nvPicPr>
                        <p:cNvPr id="0" name="Object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41" y="2160"/>
                          <a:ext cx="213"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31">
            <a:extLst>
              <a:ext uri="{FF2B5EF4-FFF2-40B4-BE49-F238E27FC236}">
                <a16:creationId xmlns:a16="http://schemas.microsoft.com/office/drawing/2014/main" id="{2297EEFE-C8F1-4BD1-9599-3A182DC96FB0}"/>
              </a:ext>
            </a:extLst>
          </p:cNvPr>
          <p:cNvGrpSpPr>
            <a:grpSpLocks/>
          </p:cNvGrpSpPr>
          <p:nvPr/>
        </p:nvGrpSpPr>
        <p:grpSpPr bwMode="auto">
          <a:xfrm>
            <a:off x="827088" y="1125538"/>
            <a:ext cx="3578225" cy="1800225"/>
            <a:chOff x="521" y="709"/>
            <a:chExt cx="2254" cy="1134"/>
          </a:xfrm>
        </p:grpSpPr>
        <p:sp>
          <p:nvSpPr>
            <p:cNvPr id="78863" name="Line 32">
              <a:extLst>
                <a:ext uri="{FF2B5EF4-FFF2-40B4-BE49-F238E27FC236}">
                  <a16:creationId xmlns:a16="http://schemas.microsoft.com/office/drawing/2014/main" id="{C35D876C-01CC-4C0D-9FE6-74347AC97B01}"/>
                </a:ext>
              </a:extLst>
            </p:cNvPr>
            <p:cNvSpPr>
              <a:spLocks noChangeShapeType="1"/>
            </p:cNvSpPr>
            <p:nvPr/>
          </p:nvSpPr>
          <p:spPr bwMode="auto">
            <a:xfrm>
              <a:off x="1746" y="755"/>
              <a:ext cx="0" cy="1043"/>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8864" name="Text Box 33">
              <a:extLst>
                <a:ext uri="{FF2B5EF4-FFF2-40B4-BE49-F238E27FC236}">
                  <a16:creationId xmlns:a16="http://schemas.microsoft.com/office/drawing/2014/main" id="{3A7B33A8-DBD0-4CF7-A74B-76E00CE36F04}"/>
                </a:ext>
              </a:extLst>
            </p:cNvPr>
            <p:cNvSpPr txBox="1">
              <a:spLocks noChangeArrowheads="1"/>
            </p:cNvSpPr>
            <p:nvPr/>
          </p:nvSpPr>
          <p:spPr bwMode="auto">
            <a:xfrm>
              <a:off x="2472" y="709"/>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b="1">
                  <a:solidFill>
                    <a:schemeClr val="bg1"/>
                  </a:solidFill>
                  <a:latin typeface="宋体" panose="02010600030101010101" pitchFamily="2" charset="-122"/>
                  <a:ea typeface="宋体" panose="02010600030101010101" pitchFamily="2" charset="-122"/>
                </a:rPr>
                <a:t>+</a:t>
              </a:r>
            </a:p>
          </p:txBody>
        </p:sp>
        <p:sp>
          <p:nvSpPr>
            <p:cNvPr id="78865" name="Text Box 34">
              <a:extLst>
                <a:ext uri="{FF2B5EF4-FFF2-40B4-BE49-F238E27FC236}">
                  <a16:creationId xmlns:a16="http://schemas.microsoft.com/office/drawing/2014/main" id="{CDA1CF3B-58BD-4505-8751-C3130012527A}"/>
                </a:ext>
              </a:extLst>
            </p:cNvPr>
            <p:cNvSpPr txBox="1">
              <a:spLocks noChangeArrowheads="1"/>
            </p:cNvSpPr>
            <p:nvPr/>
          </p:nvSpPr>
          <p:spPr bwMode="auto">
            <a:xfrm>
              <a:off x="2426" y="1435"/>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b="1" i="1">
                  <a:solidFill>
                    <a:schemeClr val="bg1"/>
                  </a:solidFill>
                  <a:latin typeface="宋体" panose="02010600030101010101" pitchFamily="2" charset="-122"/>
                  <a:ea typeface="宋体" panose="02010600030101010101" pitchFamily="2" charset="-122"/>
                </a:rPr>
                <a:t>-</a:t>
              </a:r>
            </a:p>
          </p:txBody>
        </p:sp>
        <p:sp>
          <p:nvSpPr>
            <p:cNvPr id="78866" name="Oval 35">
              <a:extLst>
                <a:ext uri="{FF2B5EF4-FFF2-40B4-BE49-F238E27FC236}">
                  <a16:creationId xmlns:a16="http://schemas.microsoft.com/office/drawing/2014/main" id="{E788D712-92FF-46E3-BE57-E1CA73990F81}"/>
                </a:ext>
              </a:extLst>
            </p:cNvPr>
            <p:cNvSpPr>
              <a:spLocks noChangeArrowheads="1"/>
            </p:cNvSpPr>
            <p:nvPr/>
          </p:nvSpPr>
          <p:spPr bwMode="auto">
            <a:xfrm>
              <a:off x="2605" y="1753"/>
              <a:ext cx="94" cy="90"/>
            </a:xfrm>
            <a:prstGeom prst="ellipse">
              <a:avLst/>
            </a:prstGeom>
            <a:noFill/>
            <a:ln w="28575">
              <a:solidFill>
                <a:srgbClr val="FFCC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78867" name="Object 36">
              <a:extLst>
                <a:ext uri="{FF2B5EF4-FFF2-40B4-BE49-F238E27FC236}">
                  <a16:creationId xmlns:a16="http://schemas.microsoft.com/office/drawing/2014/main" id="{FBAB560A-B805-4012-9DDD-788A8C85C972}"/>
                </a:ext>
              </a:extLst>
            </p:cNvPr>
            <p:cNvGraphicFramePr>
              <a:graphicFrameLocks noChangeAspect="1"/>
            </p:cNvGraphicFramePr>
            <p:nvPr/>
          </p:nvGraphicFramePr>
          <p:xfrm>
            <a:off x="2517" y="1118"/>
            <a:ext cx="258" cy="318"/>
          </p:xfrm>
          <a:graphic>
            <a:graphicData uri="http://schemas.openxmlformats.org/presentationml/2006/ole">
              <mc:AlternateContent xmlns:mc="http://schemas.openxmlformats.org/markup-compatibility/2006">
                <mc:Choice xmlns:v="urn:schemas-microsoft-com:vml" Requires="v">
                  <p:oleObj spid="_x0000_s78909" name="公式" r:id="rId14" imgW="203200" imgH="253825" progId="Equation.3">
                    <p:embed/>
                  </p:oleObj>
                </mc:Choice>
                <mc:Fallback>
                  <p:oleObj name="公式" r:id="rId14" imgW="203200" imgH="253825" progId="Equation.3">
                    <p:embed/>
                    <p:pic>
                      <p:nvPicPr>
                        <p:cNvPr id="0" name="Object 3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17" y="1118"/>
                          <a:ext cx="258"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8868" name="Line 37">
              <a:extLst>
                <a:ext uri="{FF2B5EF4-FFF2-40B4-BE49-F238E27FC236}">
                  <a16:creationId xmlns:a16="http://schemas.microsoft.com/office/drawing/2014/main" id="{8B1F0EC2-74BC-4A7A-B24A-65F4A34D71D6}"/>
                </a:ext>
              </a:extLst>
            </p:cNvPr>
            <p:cNvSpPr>
              <a:spLocks noChangeShapeType="1"/>
            </p:cNvSpPr>
            <p:nvPr/>
          </p:nvSpPr>
          <p:spPr bwMode="auto">
            <a:xfrm>
              <a:off x="696" y="760"/>
              <a:ext cx="7" cy="103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8869" name="Text Box 38">
              <a:extLst>
                <a:ext uri="{FF2B5EF4-FFF2-40B4-BE49-F238E27FC236}">
                  <a16:creationId xmlns:a16="http://schemas.microsoft.com/office/drawing/2014/main" id="{B4EC54D5-3C2F-4482-A1D3-A3F5326F36DF}"/>
                </a:ext>
              </a:extLst>
            </p:cNvPr>
            <p:cNvSpPr txBox="1">
              <a:spLocks noChangeArrowheads="1"/>
            </p:cNvSpPr>
            <p:nvPr/>
          </p:nvSpPr>
          <p:spPr bwMode="auto">
            <a:xfrm>
              <a:off x="1927" y="846"/>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78870" name="Line 39">
              <a:extLst>
                <a:ext uri="{FF2B5EF4-FFF2-40B4-BE49-F238E27FC236}">
                  <a16:creationId xmlns:a16="http://schemas.microsoft.com/office/drawing/2014/main" id="{1FFB7A95-F31F-40CF-A458-8FE6A0EB7018}"/>
                </a:ext>
              </a:extLst>
            </p:cNvPr>
            <p:cNvSpPr>
              <a:spLocks noChangeShapeType="1"/>
            </p:cNvSpPr>
            <p:nvPr/>
          </p:nvSpPr>
          <p:spPr bwMode="auto">
            <a:xfrm flipV="1">
              <a:off x="696" y="755"/>
              <a:ext cx="1866" cy="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8871" name="Line 40">
              <a:extLst>
                <a:ext uri="{FF2B5EF4-FFF2-40B4-BE49-F238E27FC236}">
                  <a16:creationId xmlns:a16="http://schemas.microsoft.com/office/drawing/2014/main" id="{878BE23B-9AAD-49BC-926C-256828C8D75D}"/>
                </a:ext>
              </a:extLst>
            </p:cNvPr>
            <p:cNvSpPr>
              <a:spLocks noChangeShapeType="1"/>
            </p:cNvSpPr>
            <p:nvPr/>
          </p:nvSpPr>
          <p:spPr bwMode="auto">
            <a:xfrm flipH="1" flipV="1">
              <a:off x="695" y="838"/>
              <a:ext cx="8" cy="324"/>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78872" name="Object 41">
              <a:extLst>
                <a:ext uri="{FF2B5EF4-FFF2-40B4-BE49-F238E27FC236}">
                  <a16:creationId xmlns:a16="http://schemas.microsoft.com/office/drawing/2014/main" id="{17AE7906-06F6-43B2-9E26-E31E3EF12F0B}"/>
                </a:ext>
              </a:extLst>
            </p:cNvPr>
            <p:cNvGraphicFramePr>
              <a:graphicFrameLocks noChangeAspect="1"/>
            </p:cNvGraphicFramePr>
            <p:nvPr/>
          </p:nvGraphicFramePr>
          <p:xfrm>
            <a:off x="748" y="823"/>
            <a:ext cx="237" cy="384"/>
          </p:xfrm>
          <a:graphic>
            <a:graphicData uri="http://schemas.openxmlformats.org/presentationml/2006/ole">
              <mc:AlternateContent xmlns:mc="http://schemas.openxmlformats.org/markup-compatibility/2006">
                <mc:Choice xmlns:v="urn:schemas-microsoft-com:vml" Requires="v">
                  <p:oleObj spid="_x0000_s78910" name="公式" r:id="rId16" imgW="152301" imgH="253825" progId="Equation.3">
                    <p:embed/>
                  </p:oleObj>
                </mc:Choice>
                <mc:Fallback>
                  <p:oleObj name="公式" r:id="rId16" imgW="152301" imgH="253825" progId="Equation.3">
                    <p:embed/>
                    <p:pic>
                      <p:nvPicPr>
                        <p:cNvPr id="0" name="Object 4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8" y="823"/>
                          <a:ext cx="237"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8873" name="Text Box 42">
              <a:extLst>
                <a:ext uri="{FF2B5EF4-FFF2-40B4-BE49-F238E27FC236}">
                  <a16:creationId xmlns:a16="http://schemas.microsoft.com/office/drawing/2014/main" id="{B79F777C-97C2-43FF-968F-61EE8008EAB0}"/>
                </a:ext>
              </a:extLst>
            </p:cNvPr>
            <p:cNvSpPr txBox="1">
              <a:spLocks noChangeArrowheads="1"/>
            </p:cNvSpPr>
            <p:nvPr/>
          </p:nvSpPr>
          <p:spPr bwMode="auto">
            <a:xfrm>
              <a:off x="1292" y="116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78874" name="Text Box 43">
              <a:extLst>
                <a:ext uri="{FF2B5EF4-FFF2-40B4-BE49-F238E27FC236}">
                  <a16:creationId xmlns:a16="http://schemas.microsoft.com/office/drawing/2014/main" id="{3930F243-5A03-41ED-81A4-FFCF0530CD43}"/>
                </a:ext>
              </a:extLst>
            </p:cNvPr>
            <p:cNvSpPr txBox="1">
              <a:spLocks noChangeArrowheads="1"/>
            </p:cNvSpPr>
            <p:nvPr/>
          </p:nvSpPr>
          <p:spPr bwMode="auto">
            <a:xfrm>
              <a:off x="1791" y="116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78875" name="Rectangle 44">
              <a:extLst>
                <a:ext uri="{FF2B5EF4-FFF2-40B4-BE49-F238E27FC236}">
                  <a16:creationId xmlns:a16="http://schemas.microsoft.com/office/drawing/2014/main" id="{16163E87-F264-4F78-B1B8-EC2464410DDD}"/>
                </a:ext>
              </a:extLst>
            </p:cNvPr>
            <p:cNvSpPr>
              <a:spLocks noChangeArrowheads="1"/>
            </p:cNvSpPr>
            <p:nvPr/>
          </p:nvSpPr>
          <p:spPr bwMode="auto">
            <a:xfrm>
              <a:off x="1664" y="1118"/>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8876" name="Rectangle 45">
              <a:extLst>
                <a:ext uri="{FF2B5EF4-FFF2-40B4-BE49-F238E27FC236}">
                  <a16:creationId xmlns:a16="http://schemas.microsoft.com/office/drawing/2014/main" id="{06BBB251-6670-403D-8838-700ADA987935}"/>
                </a:ext>
              </a:extLst>
            </p:cNvPr>
            <p:cNvSpPr>
              <a:spLocks noChangeArrowheads="1"/>
            </p:cNvSpPr>
            <p:nvPr/>
          </p:nvSpPr>
          <p:spPr bwMode="auto">
            <a:xfrm>
              <a:off x="1927" y="70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8877" name="Line 46">
              <a:extLst>
                <a:ext uri="{FF2B5EF4-FFF2-40B4-BE49-F238E27FC236}">
                  <a16:creationId xmlns:a16="http://schemas.microsoft.com/office/drawing/2014/main" id="{584A3DFD-48D2-43EB-8C39-F3BAFBAEB846}"/>
                </a:ext>
              </a:extLst>
            </p:cNvPr>
            <p:cNvSpPr>
              <a:spLocks noChangeShapeType="1"/>
            </p:cNvSpPr>
            <p:nvPr/>
          </p:nvSpPr>
          <p:spPr bwMode="auto">
            <a:xfrm>
              <a:off x="703" y="1798"/>
              <a:ext cx="1905"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78" name="Line 47">
              <a:extLst>
                <a:ext uri="{FF2B5EF4-FFF2-40B4-BE49-F238E27FC236}">
                  <a16:creationId xmlns:a16="http://schemas.microsoft.com/office/drawing/2014/main" id="{BFED9C4D-34A7-4A52-9B10-7271897B817C}"/>
                </a:ext>
              </a:extLst>
            </p:cNvPr>
            <p:cNvSpPr>
              <a:spLocks noChangeShapeType="1"/>
            </p:cNvSpPr>
            <p:nvPr/>
          </p:nvSpPr>
          <p:spPr bwMode="auto">
            <a:xfrm>
              <a:off x="1247" y="755"/>
              <a:ext cx="0" cy="1043"/>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8879" name="Rectangle 48">
              <a:extLst>
                <a:ext uri="{FF2B5EF4-FFF2-40B4-BE49-F238E27FC236}">
                  <a16:creationId xmlns:a16="http://schemas.microsoft.com/office/drawing/2014/main" id="{6862948E-CB3E-4A43-842B-3B009E494CE6}"/>
                </a:ext>
              </a:extLst>
            </p:cNvPr>
            <p:cNvSpPr>
              <a:spLocks noChangeArrowheads="1"/>
            </p:cNvSpPr>
            <p:nvPr/>
          </p:nvSpPr>
          <p:spPr bwMode="auto">
            <a:xfrm>
              <a:off x="1202" y="1118"/>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8880" name="Oval 49">
              <a:extLst>
                <a:ext uri="{FF2B5EF4-FFF2-40B4-BE49-F238E27FC236}">
                  <a16:creationId xmlns:a16="http://schemas.microsoft.com/office/drawing/2014/main" id="{A66D19C2-441D-4755-AC68-CF733EFC6799}"/>
                </a:ext>
              </a:extLst>
            </p:cNvPr>
            <p:cNvSpPr>
              <a:spLocks noChangeArrowheads="1"/>
            </p:cNvSpPr>
            <p:nvPr/>
          </p:nvSpPr>
          <p:spPr bwMode="auto">
            <a:xfrm>
              <a:off x="2562" y="709"/>
              <a:ext cx="94" cy="90"/>
            </a:xfrm>
            <a:prstGeom prst="ellipse">
              <a:avLst/>
            </a:prstGeom>
            <a:noFill/>
            <a:ln w="28575">
              <a:solidFill>
                <a:srgbClr val="FFCC00"/>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8881" name="Group 50">
              <a:extLst>
                <a:ext uri="{FF2B5EF4-FFF2-40B4-BE49-F238E27FC236}">
                  <a16:creationId xmlns:a16="http://schemas.microsoft.com/office/drawing/2014/main" id="{95889F56-2426-496C-974B-61ED1E4483A7}"/>
                </a:ext>
              </a:extLst>
            </p:cNvPr>
            <p:cNvGrpSpPr>
              <a:grpSpLocks/>
            </p:cNvGrpSpPr>
            <p:nvPr/>
          </p:nvGrpSpPr>
          <p:grpSpPr bwMode="auto">
            <a:xfrm>
              <a:off x="521" y="1162"/>
              <a:ext cx="363" cy="363"/>
              <a:chOff x="521" y="1118"/>
              <a:chExt cx="363" cy="363"/>
            </a:xfrm>
          </p:grpSpPr>
          <p:sp>
            <p:nvSpPr>
              <p:cNvPr id="78882" name="Oval 51">
                <a:extLst>
                  <a:ext uri="{FF2B5EF4-FFF2-40B4-BE49-F238E27FC236}">
                    <a16:creationId xmlns:a16="http://schemas.microsoft.com/office/drawing/2014/main" id="{42842947-E7C0-4369-AB19-A2D43F1A6F72}"/>
                  </a:ext>
                </a:extLst>
              </p:cNvPr>
              <p:cNvSpPr>
                <a:spLocks noChangeArrowheads="1"/>
              </p:cNvSpPr>
              <p:nvPr/>
            </p:nvSpPr>
            <p:spPr bwMode="auto">
              <a:xfrm>
                <a:off x="521" y="111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8883" name="Line 52">
                <a:extLst>
                  <a:ext uri="{FF2B5EF4-FFF2-40B4-BE49-F238E27FC236}">
                    <a16:creationId xmlns:a16="http://schemas.microsoft.com/office/drawing/2014/main" id="{6B3399B0-861E-4D66-99C2-C184E5E4DD1B}"/>
                  </a:ext>
                </a:extLst>
              </p:cNvPr>
              <p:cNvSpPr>
                <a:spLocks noChangeShapeType="1"/>
              </p:cNvSpPr>
              <p:nvPr/>
            </p:nvSpPr>
            <p:spPr bwMode="auto">
              <a:xfrm>
                <a:off x="521" y="1299"/>
                <a:ext cx="363"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78860" name="Group 53">
            <a:extLst>
              <a:ext uri="{FF2B5EF4-FFF2-40B4-BE49-F238E27FC236}">
                <a16:creationId xmlns:a16="http://schemas.microsoft.com/office/drawing/2014/main" id="{C058C99E-3229-4B8E-A37A-3545F13670CE}"/>
              </a:ext>
            </a:extLst>
          </p:cNvPr>
          <p:cNvGrpSpPr>
            <a:grpSpLocks/>
          </p:cNvGrpSpPr>
          <p:nvPr/>
        </p:nvGrpSpPr>
        <p:grpSpPr bwMode="auto">
          <a:xfrm>
            <a:off x="6588125" y="6446838"/>
            <a:ext cx="792163" cy="366712"/>
            <a:chOff x="4649" y="4020"/>
            <a:chExt cx="499" cy="231"/>
          </a:xfrm>
        </p:grpSpPr>
        <p:pic>
          <p:nvPicPr>
            <p:cNvPr id="78861" name="Picture 54" descr="78900">
              <a:extLst>
                <a:ext uri="{FF2B5EF4-FFF2-40B4-BE49-F238E27FC236}">
                  <a16:creationId xmlns:a16="http://schemas.microsoft.com/office/drawing/2014/main" id="{8ABEE759-F4C6-435C-B6D7-EE366AC4DD1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62" name="Text Box 55">
              <a:hlinkClick r:id="" action="ppaction://hlinkshowjump?jump=firstslide"/>
              <a:extLst>
                <a:ext uri="{FF2B5EF4-FFF2-40B4-BE49-F238E27FC236}">
                  <a16:creationId xmlns:a16="http://schemas.microsoft.com/office/drawing/2014/main" id="{F55C9C23-EF54-45C0-84E2-60B11D403FB4}"/>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21922"/>
                                        </p:tgtEl>
                                        <p:attrNameLst>
                                          <p:attrName>style.visibility</p:attrName>
                                        </p:attrNameLst>
                                      </p:cBhvr>
                                      <p:to>
                                        <p:strVal val="visible"/>
                                      </p:to>
                                    </p:set>
                                    <p:anim calcmode="lin" valueType="num">
                                      <p:cBhvr additive="base">
                                        <p:cTn id="7" dur="500" fill="hold"/>
                                        <p:tgtEl>
                                          <p:spTgt spid="721922"/>
                                        </p:tgtEl>
                                        <p:attrNameLst>
                                          <p:attrName>ppt_x</p:attrName>
                                        </p:attrNameLst>
                                      </p:cBhvr>
                                      <p:tavLst>
                                        <p:tav tm="0">
                                          <p:val>
                                            <p:strVal val="0-#ppt_w/2"/>
                                          </p:val>
                                        </p:tav>
                                        <p:tav tm="100000">
                                          <p:val>
                                            <p:strVal val="#ppt_x"/>
                                          </p:val>
                                        </p:tav>
                                      </p:tavLst>
                                    </p:anim>
                                    <p:anim calcmode="lin" valueType="num">
                                      <p:cBhvr additive="base">
                                        <p:cTn id="8" dur="500" fill="hold"/>
                                        <p:tgtEl>
                                          <p:spTgt spid="7219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21924"/>
                                        </p:tgtEl>
                                        <p:attrNameLst>
                                          <p:attrName>style.visibility</p:attrName>
                                        </p:attrNameLst>
                                      </p:cBhvr>
                                      <p:to>
                                        <p:strVal val="visible"/>
                                      </p:to>
                                    </p:set>
                                    <p:animEffect transition="in" filter="dissolve">
                                      <p:cBhvr>
                                        <p:cTn id="18" dur="500"/>
                                        <p:tgtEl>
                                          <p:spTgt spid="72192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nodeType="clickEffect">
                                  <p:stCondLst>
                                    <p:cond delay="0"/>
                                  </p:stCondLst>
                                  <p:childTnLst>
                                    <p:set>
                                      <p:cBhvr>
                                        <p:cTn id="22" dur="1" fill="hold">
                                          <p:stCondLst>
                                            <p:cond delay="0"/>
                                          </p:stCondLst>
                                        </p:cTn>
                                        <p:tgtEl>
                                          <p:spTgt spid="721923"/>
                                        </p:tgtEl>
                                        <p:attrNameLst>
                                          <p:attrName>style.visibility</p:attrName>
                                        </p:attrNameLst>
                                      </p:cBhvr>
                                      <p:to>
                                        <p:strVal val="visible"/>
                                      </p:to>
                                    </p:set>
                                    <p:animEffect transition="in" filter="randombar(horizontal)">
                                      <p:cBhvr>
                                        <p:cTn id="23" dur="500"/>
                                        <p:tgtEl>
                                          <p:spTgt spid="72192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721925"/>
                                        </p:tgtEl>
                                        <p:attrNameLst>
                                          <p:attrName>style.visibility</p:attrName>
                                        </p:attrNameLst>
                                      </p:cBhvr>
                                      <p:to>
                                        <p:strVal val="visible"/>
                                      </p:to>
                                    </p:set>
                                    <p:animEffect transition="in" filter="dissolve">
                                      <p:cBhvr>
                                        <p:cTn id="28" dur="500"/>
                                        <p:tgtEl>
                                          <p:spTgt spid="72192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4" presetClass="entr" presetSubtype="10" fill="hold" nodeType="clickEffect">
                                  <p:stCondLst>
                                    <p:cond delay="0"/>
                                  </p:stCondLst>
                                  <p:childTnLst>
                                    <p:set>
                                      <p:cBhvr>
                                        <p:cTn id="32" dur="1" fill="hold">
                                          <p:stCondLst>
                                            <p:cond delay="0"/>
                                          </p:stCondLst>
                                        </p:cTn>
                                        <p:tgtEl>
                                          <p:spTgt spid="721926"/>
                                        </p:tgtEl>
                                        <p:attrNameLst>
                                          <p:attrName>style.visibility</p:attrName>
                                        </p:attrNameLst>
                                      </p:cBhvr>
                                      <p:to>
                                        <p:strVal val="visible"/>
                                      </p:to>
                                    </p:set>
                                    <p:animEffect transition="in" filter="randombar(horizontal)">
                                      <p:cBhvr>
                                        <p:cTn id="33" dur="500"/>
                                        <p:tgtEl>
                                          <p:spTgt spid="72192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linds(horizontal)">
                                      <p:cBhvr>
                                        <p:cTn id="38" dur="500"/>
                                        <p:tgtEl>
                                          <p:spTgt spid="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4" presetClass="entr" presetSubtype="10" fill="hold" nodeType="clickEffect">
                                  <p:stCondLst>
                                    <p:cond delay="0"/>
                                  </p:stCondLst>
                                  <p:childTnLst>
                                    <p:set>
                                      <p:cBhvr>
                                        <p:cTn id="42" dur="1" fill="hold">
                                          <p:stCondLst>
                                            <p:cond delay="0"/>
                                          </p:stCondLst>
                                        </p:cTn>
                                        <p:tgtEl>
                                          <p:spTgt spid="721927"/>
                                        </p:tgtEl>
                                        <p:attrNameLst>
                                          <p:attrName>style.visibility</p:attrName>
                                        </p:attrNameLst>
                                      </p:cBhvr>
                                      <p:to>
                                        <p:strVal val="visible"/>
                                      </p:to>
                                    </p:set>
                                    <p:animEffect transition="in" filter="randombar(horizontal)">
                                      <p:cBhvr>
                                        <p:cTn id="43" dur="500"/>
                                        <p:tgtEl>
                                          <p:spTgt spid="721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922" grpId="0" autoUpdateAnimBg="0"/>
      <p:bldP spid="721924" grpId="0" autoUpdateAnimBg="0"/>
      <p:bldP spid="721925"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6" name="Text Box 2">
            <a:extLst>
              <a:ext uri="{FF2B5EF4-FFF2-40B4-BE49-F238E27FC236}">
                <a16:creationId xmlns:a16="http://schemas.microsoft.com/office/drawing/2014/main" id="{53B873E3-732D-4271-AE03-F4B374BDC45D}"/>
              </a:ext>
            </a:extLst>
          </p:cNvPr>
          <p:cNvSpPr txBox="1">
            <a:spLocks noChangeArrowheads="1"/>
          </p:cNvSpPr>
          <p:nvPr/>
        </p:nvSpPr>
        <p:spPr bwMode="auto">
          <a:xfrm>
            <a:off x="395288" y="404813"/>
            <a:ext cx="10810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b="1">
              <a:solidFill>
                <a:schemeClr val="bg1"/>
              </a:solidFill>
              <a:ea typeface="宋体" panose="02010600030101010101" pitchFamily="2" charset="-122"/>
            </a:endParaRPr>
          </a:p>
        </p:txBody>
      </p:sp>
      <p:sp>
        <p:nvSpPr>
          <p:cNvPr id="722947" name="Rectangle 3">
            <a:extLst>
              <a:ext uri="{FF2B5EF4-FFF2-40B4-BE49-F238E27FC236}">
                <a16:creationId xmlns:a16="http://schemas.microsoft.com/office/drawing/2014/main" id="{5A8FDA78-E340-4C32-B502-C82266C296EC}"/>
              </a:ext>
            </a:extLst>
          </p:cNvPr>
          <p:cNvSpPr>
            <a:spLocks noChangeArrowheads="1"/>
          </p:cNvSpPr>
          <p:nvPr/>
        </p:nvSpPr>
        <p:spPr bwMode="auto">
          <a:xfrm>
            <a:off x="1187450" y="404813"/>
            <a:ext cx="51625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求图示电路的戴维宁等效电路。</a:t>
            </a:r>
          </a:p>
        </p:txBody>
      </p:sp>
      <p:graphicFrame>
        <p:nvGraphicFramePr>
          <p:cNvPr id="722948" name="Object 4">
            <a:extLst>
              <a:ext uri="{FF2B5EF4-FFF2-40B4-BE49-F238E27FC236}">
                <a16:creationId xmlns:a16="http://schemas.microsoft.com/office/drawing/2014/main" id="{185F5B09-7463-48B2-9CA2-66BA53B63709}"/>
              </a:ext>
            </a:extLst>
          </p:cNvPr>
          <p:cNvGraphicFramePr>
            <a:graphicFrameLocks noChangeAspect="1"/>
          </p:cNvGraphicFramePr>
          <p:nvPr/>
        </p:nvGraphicFramePr>
        <p:xfrm>
          <a:off x="757238" y="4508500"/>
          <a:ext cx="7631112" cy="1008063"/>
        </p:xfrm>
        <a:graphic>
          <a:graphicData uri="http://schemas.openxmlformats.org/presentationml/2006/ole">
            <mc:AlternateContent xmlns:mc="http://schemas.openxmlformats.org/markup-compatibility/2006">
              <mc:Choice xmlns:v="urn:schemas-microsoft-com:vml" Requires="v">
                <p:oleObj spid="_x0000_s79951" name="公式" r:id="rId3" imgW="4000475" imgH="482425" progId="Equation.3">
                  <p:embed/>
                </p:oleObj>
              </mc:Choice>
              <mc:Fallback>
                <p:oleObj name="公式" r:id="rId3" imgW="4000475" imgH="48242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238" y="4508500"/>
                        <a:ext cx="7631112"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2949" name="Text Box 5">
            <a:extLst>
              <a:ext uri="{FF2B5EF4-FFF2-40B4-BE49-F238E27FC236}">
                <a16:creationId xmlns:a16="http://schemas.microsoft.com/office/drawing/2014/main" id="{38545DB2-D62D-4CF3-A578-823B17C60869}"/>
              </a:ext>
            </a:extLst>
          </p:cNvPr>
          <p:cNvSpPr txBox="1">
            <a:spLocks noChangeArrowheads="1"/>
          </p:cNvSpPr>
          <p:nvPr/>
        </p:nvSpPr>
        <p:spPr bwMode="auto">
          <a:xfrm>
            <a:off x="468313" y="4005263"/>
            <a:ext cx="542925"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sp>
        <p:nvSpPr>
          <p:cNvPr id="722950" name="Line 6">
            <a:extLst>
              <a:ext uri="{FF2B5EF4-FFF2-40B4-BE49-F238E27FC236}">
                <a16:creationId xmlns:a16="http://schemas.microsoft.com/office/drawing/2014/main" id="{72C9F5DB-FD00-4C83-BA9B-68AC3F823DAD}"/>
              </a:ext>
            </a:extLst>
          </p:cNvPr>
          <p:cNvSpPr>
            <a:spLocks noChangeShapeType="1"/>
          </p:cNvSpPr>
          <p:nvPr/>
        </p:nvSpPr>
        <p:spPr bwMode="auto">
          <a:xfrm>
            <a:off x="1116013" y="5734050"/>
            <a:ext cx="574675"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22951" name="Object 7">
            <a:extLst>
              <a:ext uri="{FF2B5EF4-FFF2-40B4-BE49-F238E27FC236}">
                <a16:creationId xmlns:a16="http://schemas.microsoft.com/office/drawing/2014/main" id="{E75C2BDA-F96D-491B-9FB0-C88E4D80DD92}"/>
              </a:ext>
            </a:extLst>
          </p:cNvPr>
          <p:cNvGraphicFramePr>
            <a:graphicFrameLocks noChangeAspect="1"/>
          </p:cNvGraphicFramePr>
          <p:nvPr/>
        </p:nvGraphicFramePr>
        <p:xfrm>
          <a:off x="1835150" y="5373688"/>
          <a:ext cx="3432175" cy="935037"/>
        </p:xfrm>
        <a:graphic>
          <a:graphicData uri="http://schemas.openxmlformats.org/presentationml/2006/ole">
            <mc:AlternateContent xmlns:mc="http://schemas.openxmlformats.org/markup-compatibility/2006">
              <mc:Choice xmlns:v="urn:schemas-microsoft-com:vml" Requires="v">
                <p:oleObj spid="_x0000_s79952" name="公式" r:id="rId5" imgW="1765275" imgH="469812" progId="Equation.3">
                  <p:embed/>
                </p:oleObj>
              </mc:Choice>
              <mc:Fallback>
                <p:oleObj name="公式" r:id="rId5" imgW="1765275" imgH="469812"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150" y="5373688"/>
                        <a:ext cx="3432175"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9880" name="Group 8">
            <a:extLst>
              <a:ext uri="{FF2B5EF4-FFF2-40B4-BE49-F238E27FC236}">
                <a16:creationId xmlns:a16="http://schemas.microsoft.com/office/drawing/2014/main" id="{44323913-2628-4FCB-8DDB-33202CABD470}"/>
              </a:ext>
            </a:extLst>
          </p:cNvPr>
          <p:cNvGrpSpPr>
            <a:grpSpLocks/>
          </p:cNvGrpSpPr>
          <p:nvPr/>
        </p:nvGrpSpPr>
        <p:grpSpPr bwMode="auto">
          <a:xfrm>
            <a:off x="8316913" y="6446838"/>
            <a:ext cx="792162" cy="366712"/>
            <a:chOff x="5193" y="4020"/>
            <a:chExt cx="499" cy="231"/>
          </a:xfrm>
        </p:grpSpPr>
        <p:pic>
          <p:nvPicPr>
            <p:cNvPr id="79949" name="Picture 9" descr="78900">
              <a:extLst>
                <a:ext uri="{FF2B5EF4-FFF2-40B4-BE49-F238E27FC236}">
                  <a16:creationId xmlns:a16="http://schemas.microsoft.com/office/drawing/2014/main" id="{3914F246-6687-4F63-BE7D-96819E0065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950" name="Text Box 10">
              <a:hlinkClick r:id="" action="ppaction://hlinkshowjump?jump=nextslide"/>
              <a:extLst>
                <a:ext uri="{FF2B5EF4-FFF2-40B4-BE49-F238E27FC236}">
                  <a16:creationId xmlns:a16="http://schemas.microsoft.com/office/drawing/2014/main" id="{6823C59C-3024-4711-B45B-5B28188AB8D7}"/>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79881" name="Group 11">
            <a:extLst>
              <a:ext uri="{FF2B5EF4-FFF2-40B4-BE49-F238E27FC236}">
                <a16:creationId xmlns:a16="http://schemas.microsoft.com/office/drawing/2014/main" id="{94948EBD-79F6-4E52-9244-9FD1827EFE76}"/>
              </a:ext>
            </a:extLst>
          </p:cNvPr>
          <p:cNvGrpSpPr>
            <a:grpSpLocks/>
          </p:cNvGrpSpPr>
          <p:nvPr/>
        </p:nvGrpSpPr>
        <p:grpSpPr bwMode="auto">
          <a:xfrm>
            <a:off x="7453313" y="6446838"/>
            <a:ext cx="792162" cy="366712"/>
            <a:chOff x="4649" y="4020"/>
            <a:chExt cx="499" cy="231"/>
          </a:xfrm>
        </p:grpSpPr>
        <p:pic>
          <p:nvPicPr>
            <p:cNvPr id="79947" name="Picture 12" descr="78900">
              <a:extLst>
                <a:ext uri="{FF2B5EF4-FFF2-40B4-BE49-F238E27FC236}">
                  <a16:creationId xmlns:a16="http://schemas.microsoft.com/office/drawing/2014/main" id="{0D4B58E1-E7E5-4CE0-84B8-8B537680F1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948" name="Text Box 13">
              <a:hlinkClick r:id="" action="ppaction://hlinkshowjump?jump=previousslide"/>
              <a:extLst>
                <a:ext uri="{FF2B5EF4-FFF2-40B4-BE49-F238E27FC236}">
                  <a16:creationId xmlns:a16="http://schemas.microsoft.com/office/drawing/2014/main" id="{DE339BA1-F94E-4E95-9B40-756C3C38902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4">
            <a:extLst>
              <a:ext uri="{FF2B5EF4-FFF2-40B4-BE49-F238E27FC236}">
                <a16:creationId xmlns:a16="http://schemas.microsoft.com/office/drawing/2014/main" id="{4A7CE543-C052-4435-B61F-6E942F4C1CBF}"/>
              </a:ext>
            </a:extLst>
          </p:cNvPr>
          <p:cNvGrpSpPr>
            <a:grpSpLocks/>
          </p:cNvGrpSpPr>
          <p:nvPr/>
        </p:nvGrpSpPr>
        <p:grpSpPr bwMode="auto">
          <a:xfrm>
            <a:off x="4572000" y="692150"/>
            <a:ext cx="3340100" cy="3095625"/>
            <a:chOff x="521" y="1979"/>
            <a:chExt cx="2104" cy="1950"/>
          </a:xfrm>
        </p:grpSpPr>
        <p:sp>
          <p:nvSpPr>
            <p:cNvPr id="79920" name="AutoShape 15">
              <a:extLst>
                <a:ext uri="{FF2B5EF4-FFF2-40B4-BE49-F238E27FC236}">
                  <a16:creationId xmlns:a16="http://schemas.microsoft.com/office/drawing/2014/main" id="{CDD170DA-71F5-49B5-BDA4-6DA763BE50D4}"/>
                </a:ext>
              </a:extLst>
            </p:cNvPr>
            <p:cNvSpPr>
              <a:spLocks noChangeArrowheads="1"/>
            </p:cNvSpPr>
            <p:nvPr/>
          </p:nvSpPr>
          <p:spPr bwMode="auto">
            <a:xfrm>
              <a:off x="1201" y="2387"/>
              <a:ext cx="453" cy="272"/>
            </a:xfrm>
            <a:prstGeom prst="diamond">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9921" name="Text Box 16">
              <a:extLst>
                <a:ext uri="{FF2B5EF4-FFF2-40B4-BE49-F238E27FC236}">
                  <a16:creationId xmlns:a16="http://schemas.microsoft.com/office/drawing/2014/main" id="{3DBB9F8D-8651-4C5B-90E6-FAF7D48F03EE}"/>
                </a:ext>
              </a:extLst>
            </p:cNvPr>
            <p:cNvSpPr txBox="1">
              <a:spLocks noChangeArrowheads="1"/>
            </p:cNvSpPr>
            <p:nvPr/>
          </p:nvSpPr>
          <p:spPr bwMode="auto">
            <a:xfrm>
              <a:off x="884" y="2205"/>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a:t>
              </a:r>
              <a:endParaRPr lang="en-US" altLang="zh-CN" sz="2800">
                <a:solidFill>
                  <a:srgbClr val="FFFF00"/>
                </a:solidFill>
                <a:ea typeface="仿宋_GB2312" panose="02010609030101010101" pitchFamily="49" charset="-122"/>
              </a:endParaRPr>
            </a:p>
          </p:txBody>
        </p:sp>
        <p:sp>
          <p:nvSpPr>
            <p:cNvPr id="79922" name="Text Box 17">
              <a:extLst>
                <a:ext uri="{FF2B5EF4-FFF2-40B4-BE49-F238E27FC236}">
                  <a16:creationId xmlns:a16="http://schemas.microsoft.com/office/drawing/2014/main" id="{B820B96E-B939-45B5-A984-751EAA4B541F}"/>
                </a:ext>
              </a:extLst>
            </p:cNvPr>
            <p:cNvSpPr txBox="1">
              <a:spLocks noChangeArrowheads="1"/>
            </p:cNvSpPr>
            <p:nvPr/>
          </p:nvSpPr>
          <p:spPr bwMode="auto">
            <a:xfrm>
              <a:off x="1701" y="211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_</a:t>
              </a:r>
              <a:endParaRPr lang="en-US" altLang="zh-CN" sz="2800">
                <a:solidFill>
                  <a:srgbClr val="FFFF00"/>
                </a:solidFill>
                <a:latin typeface="Arial" panose="020B0604020202020204" pitchFamily="34" charset="0"/>
                <a:ea typeface="仿宋_GB2312" panose="02010609030101010101" pitchFamily="49" charset="-122"/>
              </a:endParaRPr>
            </a:p>
          </p:txBody>
        </p:sp>
        <p:sp>
          <p:nvSpPr>
            <p:cNvPr id="79923" name="Oval 18">
              <a:extLst>
                <a:ext uri="{FF2B5EF4-FFF2-40B4-BE49-F238E27FC236}">
                  <a16:creationId xmlns:a16="http://schemas.microsoft.com/office/drawing/2014/main" id="{A06BB0C8-6E55-4330-B939-ECC651A7E78C}"/>
                </a:ext>
              </a:extLst>
            </p:cNvPr>
            <p:cNvSpPr>
              <a:spLocks noChangeArrowheads="1"/>
            </p:cNvSpPr>
            <p:nvPr/>
          </p:nvSpPr>
          <p:spPr bwMode="auto">
            <a:xfrm>
              <a:off x="521" y="329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9924" name="Line 19">
              <a:extLst>
                <a:ext uri="{FF2B5EF4-FFF2-40B4-BE49-F238E27FC236}">
                  <a16:creationId xmlns:a16="http://schemas.microsoft.com/office/drawing/2014/main" id="{69D807B3-4935-4827-B901-92D1AA76EED5}"/>
                </a:ext>
              </a:extLst>
            </p:cNvPr>
            <p:cNvSpPr>
              <a:spLocks noChangeShapeType="1"/>
            </p:cNvSpPr>
            <p:nvPr/>
          </p:nvSpPr>
          <p:spPr bwMode="auto">
            <a:xfrm>
              <a:off x="703" y="2523"/>
              <a:ext cx="185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9925" name="Line 20">
              <a:extLst>
                <a:ext uri="{FF2B5EF4-FFF2-40B4-BE49-F238E27FC236}">
                  <a16:creationId xmlns:a16="http://schemas.microsoft.com/office/drawing/2014/main" id="{CB3B524C-0CB5-4B7C-94F7-72332FED8ABB}"/>
                </a:ext>
              </a:extLst>
            </p:cNvPr>
            <p:cNvSpPr>
              <a:spLocks noChangeShapeType="1"/>
            </p:cNvSpPr>
            <p:nvPr/>
          </p:nvSpPr>
          <p:spPr bwMode="auto">
            <a:xfrm>
              <a:off x="702" y="3884"/>
              <a:ext cx="1814"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9926" name="Text Box 21">
              <a:extLst>
                <a:ext uri="{FF2B5EF4-FFF2-40B4-BE49-F238E27FC236}">
                  <a16:creationId xmlns:a16="http://schemas.microsoft.com/office/drawing/2014/main" id="{F3D3266C-F2FE-4C89-81C4-BD71661ED51C}"/>
                </a:ext>
              </a:extLst>
            </p:cNvPr>
            <p:cNvSpPr txBox="1">
              <a:spLocks noChangeArrowheads="1"/>
            </p:cNvSpPr>
            <p:nvPr/>
          </p:nvSpPr>
          <p:spPr bwMode="auto">
            <a:xfrm>
              <a:off x="1337" y="2977"/>
              <a:ext cx="68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j300</a:t>
              </a:r>
              <a:r>
                <a:rPr lang="en-US" altLang="zh-CN" sz="2800">
                  <a:solidFill>
                    <a:schemeClr val="bg1"/>
                  </a:solidFill>
                  <a:ea typeface="宋体" panose="02010600030101010101" pitchFamily="2" charset="-122"/>
                  <a:sym typeface="Symbol" panose="05050102010706020507" pitchFamily="18" charset="2"/>
                </a:rPr>
                <a:t></a:t>
              </a:r>
              <a:endParaRPr lang="en-US" altLang="zh-CN" sz="2800">
                <a:solidFill>
                  <a:srgbClr val="FFFF00"/>
                </a:solidFill>
                <a:ea typeface="宋体" panose="02010600030101010101" pitchFamily="2" charset="-122"/>
                <a:sym typeface="Symbol" panose="05050102010706020507" pitchFamily="18" charset="2"/>
              </a:endParaRPr>
            </a:p>
          </p:txBody>
        </p:sp>
        <p:sp>
          <p:nvSpPr>
            <p:cNvPr id="79927" name="Text Box 22">
              <a:extLst>
                <a:ext uri="{FF2B5EF4-FFF2-40B4-BE49-F238E27FC236}">
                  <a16:creationId xmlns:a16="http://schemas.microsoft.com/office/drawing/2014/main" id="{4DBCCBAD-3F5E-424A-9927-2F67DFEFEB7F}"/>
                </a:ext>
              </a:extLst>
            </p:cNvPr>
            <p:cNvSpPr txBox="1">
              <a:spLocks noChangeArrowheads="1"/>
            </p:cNvSpPr>
            <p:nvPr/>
          </p:nvSpPr>
          <p:spPr bwMode="auto">
            <a:xfrm>
              <a:off x="793" y="3067"/>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a:t>
              </a:r>
              <a:endParaRPr lang="en-US" altLang="zh-CN" sz="2800">
                <a:solidFill>
                  <a:srgbClr val="FFFF00"/>
                </a:solidFill>
                <a:ea typeface="宋体" panose="02010600030101010101" pitchFamily="2" charset="-122"/>
              </a:endParaRPr>
            </a:p>
          </p:txBody>
        </p:sp>
        <p:sp>
          <p:nvSpPr>
            <p:cNvPr id="79928" name="Text Box 23">
              <a:extLst>
                <a:ext uri="{FF2B5EF4-FFF2-40B4-BE49-F238E27FC236}">
                  <a16:creationId xmlns:a16="http://schemas.microsoft.com/office/drawing/2014/main" id="{94D9BD57-BFE0-482F-9E43-0963F146D707}"/>
                </a:ext>
              </a:extLst>
            </p:cNvPr>
            <p:cNvSpPr txBox="1">
              <a:spLocks noChangeArrowheads="1"/>
            </p:cNvSpPr>
            <p:nvPr/>
          </p:nvSpPr>
          <p:spPr bwMode="auto">
            <a:xfrm>
              <a:off x="793" y="352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_</a:t>
              </a:r>
              <a:endParaRPr lang="en-US" altLang="zh-CN" sz="2800">
                <a:solidFill>
                  <a:srgbClr val="FFFF00"/>
                </a:solidFill>
                <a:ea typeface="宋体" panose="02010600030101010101" pitchFamily="2" charset="-122"/>
              </a:endParaRPr>
            </a:p>
          </p:txBody>
        </p:sp>
        <p:graphicFrame>
          <p:nvGraphicFramePr>
            <p:cNvPr id="79929" name="Object 24">
              <a:extLst>
                <a:ext uri="{FF2B5EF4-FFF2-40B4-BE49-F238E27FC236}">
                  <a16:creationId xmlns:a16="http://schemas.microsoft.com/office/drawing/2014/main" id="{64500665-654A-4D6E-B8AE-23F506B96312}"/>
                </a:ext>
              </a:extLst>
            </p:cNvPr>
            <p:cNvGraphicFramePr>
              <a:graphicFrameLocks noChangeAspect="1"/>
            </p:cNvGraphicFramePr>
            <p:nvPr/>
          </p:nvGraphicFramePr>
          <p:xfrm>
            <a:off x="884" y="3385"/>
            <a:ext cx="602" cy="264"/>
          </p:xfrm>
          <a:graphic>
            <a:graphicData uri="http://schemas.openxmlformats.org/presentationml/2006/ole">
              <mc:AlternateContent xmlns:mc="http://schemas.openxmlformats.org/markup-compatibility/2006">
                <mc:Choice xmlns:v="urn:schemas-microsoft-com:vml" Requires="v">
                  <p:oleObj spid="_x0000_s79953" name="公式" r:id="rId8" imgW="482551" imgH="203375" progId="Equation.3">
                    <p:embed/>
                  </p:oleObj>
                </mc:Choice>
                <mc:Fallback>
                  <p:oleObj name="公式" r:id="rId8" imgW="482551" imgH="203375" progId="Equation.3">
                    <p:embed/>
                    <p:pic>
                      <p:nvPicPr>
                        <p:cNvPr id="0" name="Object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4" y="3385"/>
                          <a:ext cx="602" cy="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9930" name="Object 25">
              <a:extLst>
                <a:ext uri="{FF2B5EF4-FFF2-40B4-BE49-F238E27FC236}">
                  <a16:creationId xmlns:a16="http://schemas.microsoft.com/office/drawing/2014/main" id="{2042B668-DA70-43C8-A3AA-653F50B64959}"/>
                </a:ext>
              </a:extLst>
            </p:cNvPr>
            <p:cNvGraphicFramePr>
              <a:graphicFrameLocks noChangeAspect="1"/>
            </p:cNvGraphicFramePr>
            <p:nvPr/>
          </p:nvGraphicFramePr>
          <p:xfrm>
            <a:off x="2349" y="3120"/>
            <a:ext cx="264" cy="326"/>
          </p:xfrm>
          <a:graphic>
            <a:graphicData uri="http://schemas.openxmlformats.org/presentationml/2006/ole">
              <mc:AlternateContent xmlns:mc="http://schemas.openxmlformats.org/markup-compatibility/2006">
                <mc:Choice xmlns:v="urn:schemas-microsoft-com:vml" Requires="v">
                  <p:oleObj spid="_x0000_s79954" name="公式" r:id="rId10" imgW="203200" imgH="253825" progId="Equation.3">
                    <p:embed/>
                  </p:oleObj>
                </mc:Choice>
                <mc:Fallback>
                  <p:oleObj name="公式" r:id="rId10" imgW="203200" imgH="253825" progId="Equation.3">
                    <p:embed/>
                    <p:pic>
                      <p:nvPicPr>
                        <p:cNvPr id="0" name="Object 2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49" y="3120"/>
                          <a:ext cx="264"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931" name="Text Box 26">
              <a:extLst>
                <a:ext uri="{FF2B5EF4-FFF2-40B4-BE49-F238E27FC236}">
                  <a16:creationId xmlns:a16="http://schemas.microsoft.com/office/drawing/2014/main" id="{DBBFC29F-0A65-4F16-B39B-F4F621823D0D}"/>
                </a:ext>
              </a:extLst>
            </p:cNvPr>
            <p:cNvSpPr txBox="1">
              <a:spLocks noChangeArrowheads="1"/>
            </p:cNvSpPr>
            <p:nvPr/>
          </p:nvSpPr>
          <p:spPr bwMode="auto">
            <a:xfrm>
              <a:off x="2381" y="2568"/>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a:t>
              </a:r>
              <a:endParaRPr lang="en-US" altLang="zh-CN" sz="2800">
                <a:solidFill>
                  <a:srgbClr val="FFFF00"/>
                </a:solidFill>
                <a:ea typeface="宋体" panose="02010600030101010101" pitchFamily="2" charset="-122"/>
              </a:endParaRPr>
            </a:p>
          </p:txBody>
        </p:sp>
        <p:sp>
          <p:nvSpPr>
            <p:cNvPr id="79932" name="Text Box 27">
              <a:extLst>
                <a:ext uri="{FF2B5EF4-FFF2-40B4-BE49-F238E27FC236}">
                  <a16:creationId xmlns:a16="http://schemas.microsoft.com/office/drawing/2014/main" id="{D0591D63-3ACF-4C3E-8F8C-5BA565D61C8A}"/>
                </a:ext>
              </a:extLst>
            </p:cNvPr>
            <p:cNvSpPr txBox="1">
              <a:spLocks noChangeArrowheads="1"/>
            </p:cNvSpPr>
            <p:nvPr/>
          </p:nvSpPr>
          <p:spPr bwMode="auto">
            <a:xfrm>
              <a:off x="2380" y="347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_</a:t>
              </a:r>
              <a:endParaRPr lang="en-US" altLang="zh-CN" sz="2800">
                <a:solidFill>
                  <a:srgbClr val="FFFF00"/>
                </a:solidFill>
                <a:ea typeface="宋体" panose="02010600030101010101" pitchFamily="2" charset="-122"/>
              </a:endParaRPr>
            </a:p>
          </p:txBody>
        </p:sp>
        <p:sp>
          <p:nvSpPr>
            <p:cNvPr id="79933" name="Oval 28">
              <a:extLst>
                <a:ext uri="{FF2B5EF4-FFF2-40B4-BE49-F238E27FC236}">
                  <a16:creationId xmlns:a16="http://schemas.microsoft.com/office/drawing/2014/main" id="{44A070A2-A0F5-4AF3-BDED-5CB4C2F091CC}"/>
                </a:ext>
              </a:extLst>
            </p:cNvPr>
            <p:cNvSpPr>
              <a:spLocks noChangeArrowheads="1"/>
            </p:cNvSpPr>
            <p:nvPr/>
          </p:nvSpPr>
          <p:spPr bwMode="auto">
            <a:xfrm>
              <a:off x="2516" y="3861"/>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9934" name="Oval 29">
              <a:extLst>
                <a:ext uri="{FF2B5EF4-FFF2-40B4-BE49-F238E27FC236}">
                  <a16:creationId xmlns:a16="http://schemas.microsoft.com/office/drawing/2014/main" id="{BDBC1B0A-D459-43A0-81C3-EFF1399412E5}"/>
                </a:ext>
              </a:extLst>
            </p:cNvPr>
            <p:cNvSpPr>
              <a:spLocks noChangeArrowheads="1"/>
            </p:cNvSpPr>
            <p:nvPr/>
          </p:nvSpPr>
          <p:spPr bwMode="auto">
            <a:xfrm>
              <a:off x="2540" y="247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79935" name="Object 30">
              <a:extLst>
                <a:ext uri="{FF2B5EF4-FFF2-40B4-BE49-F238E27FC236}">
                  <a16:creationId xmlns:a16="http://schemas.microsoft.com/office/drawing/2014/main" id="{87801BEC-E93A-44C8-BF6D-B06C4889281D}"/>
                </a:ext>
              </a:extLst>
            </p:cNvPr>
            <p:cNvGraphicFramePr>
              <a:graphicFrameLocks noChangeAspect="1"/>
            </p:cNvGraphicFramePr>
            <p:nvPr/>
          </p:nvGraphicFramePr>
          <p:xfrm>
            <a:off x="1202" y="1979"/>
            <a:ext cx="524" cy="403"/>
          </p:xfrm>
          <a:graphic>
            <a:graphicData uri="http://schemas.openxmlformats.org/presentationml/2006/ole">
              <mc:AlternateContent xmlns:mc="http://schemas.openxmlformats.org/markup-compatibility/2006">
                <mc:Choice xmlns:v="urn:schemas-microsoft-com:vml" Requires="v">
                  <p:oleObj spid="_x0000_s79955" name="公式" r:id="rId12" imgW="419026" imgH="317675" progId="Equation.3">
                    <p:embed/>
                  </p:oleObj>
                </mc:Choice>
                <mc:Fallback>
                  <p:oleObj name="公式" r:id="rId12" imgW="419026" imgH="317675" progId="Equation.3">
                    <p:embed/>
                    <p:pic>
                      <p:nvPicPr>
                        <p:cNvPr id="0" name="Object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02" y="1979"/>
                          <a:ext cx="524"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936" name="Line 31">
              <a:extLst>
                <a:ext uri="{FF2B5EF4-FFF2-40B4-BE49-F238E27FC236}">
                  <a16:creationId xmlns:a16="http://schemas.microsoft.com/office/drawing/2014/main" id="{C2267F8E-64E0-465E-A1D6-E321D937AA8F}"/>
                </a:ext>
              </a:extLst>
            </p:cNvPr>
            <p:cNvSpPr>
              <a:spLocks noChangeShapeType="1"/>
            </p:cNvSpPr>
            <p:nvPr/>
          </p:nvSpPr>
          <p:spPr bwMode="auto">
            <a:xfrm flipH="1">
              <a:off x="702" y="2523"/>
              <a:ext cx="1" cy="136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9937" name="Line 32">
              <a:extLst>
                <a:ext uri="{FF2B5EF4-FFF2-40B4-BE49-F238E27FC236}">
                  <a16:creationId xmlns:a16="http://schemas.microsoft.com/office/drawing/2014/main" id="{0779FFD9-8F71-4C2A-8989-1DA0062260BA}"/>
                </a:ext>
              </a:extLst>
            </p:cNvPr>
            <p:cNvSpPr>
              <a:spLocks noChangeShapeType="1"/>
            </p:cNvSpPr>
            <p:nvPr/>
          </p:nvSpPr>
          <p:spPr bwMode="auto">
            <a:xfrm flipH="1">
              <a:off x="2017" y="2523"/>
              <a:ext cx="1" cy="545"/>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79938" name="Line 33">
              <a:extLst>
                <a:ext uri="{FF2B5EF4-FFF2-40B4-BE49-F238E27FC236}">
                  <a16:creationId xmlns:a16="http://schemas.microsoft.com/office/drawing/2014/main" id="{3C228022-4D55-4507-822F-ACF408756CFC}"/>
                </a:ext>
              </a:extLst>
            </p:cNvPr>
            <p:cNvSpPr>
              <a:spLocks noChangeShapeType="1"/>
            </p:cNvSpPr>
            <p:nvPr/>
          </p:nvSpPr>
          <p:spPr bwMode="auto">
            <a:xfrm flipH="1">
              <a:off x="2017" y="3476"/>
              <a:ext cx="1" cy="408"/>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9939" name="Object 34">
              <a:extLst>
                <a:ext uri="{FF2B5EF4-FFF2-40B4-BE49-F238E27FC236}">
                  <a16:creationId xmlns:a16="http://schemas.microsoft.com/office/drawing/2014/main" id="{CC6BF3ED-61A1-4E07-BB01-91D7B160AF6F}"/>
                </a:ext>
              </a:extLst>
            </p:cNvPr>
            <p:cNvGraphicFramePr>
              <a:graphicFrameLocks noChangeAspect="1"/>
            </p:cNvGraphicFramePr>
            <p:nvPr/>
          </p:nvGraphicFramePr>
          <p:xfrm>
            <a:off x="2018" y="3430"/>
            <a:ext cx="201" cy="403"/>
          </p:xfrm>
          <a:graphic>
            <a:graphicData uri="http://schemas.openxmlformats.org/presentationml/2006/ole">
              <mc:AlternateContent xmlns:mc="http://schemas.openxmlformats.org/markup-compatibility/2006">
                <mc:Choice xmlns:v="urn:schemas-microsoft-com:vml" Requires="v">
                  <p:oleObj spid="_x0000_s79956" name="公式" r:id="rId14" imgW="152301" imgH="317675" progId="Equation.3">
                    <p:embed/>
                  </p:oleObj>
                </mc:Choice>
                <mc:Fallback>
                  <p:oleObj name="公式" r:id="rId14" imgW="152301" imgH="317675" progId="Equation.3">
                    <p:embed/>
                    <p:pic>
                      <p:nvPicPr>
                        <p:cNvPr id="0" name="Object 3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18" y="3430"/>
                          <a:ext cx="201"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940" name="Line 35">
              <a:extLst>
                <a:ext uri="{FF2B5EF4-FFF2-40B4-BE49-F238E27FC236}">
                  <a16:creationId xmlns:a16="http://schemas.microsoft.com/office/drawing/2014/main" id="{B0175DC1-4F8C-499B-800B-E9975111830C}"/>
                </a:ext>
              </a:extLst>
            </p:cNvPr>
            <p:cNvSpPr>
              <a:spLocks noChangeShapeType="1"/>
            </p:cNvSpPr>
            <p:nvPr/>
          </p:nvSpPr>
          <p:spPr bwMode="auto">
            <a:xfrm flipH="1">
              <a:off x="1927" y="3520"/>
              <a:ext cx="0" cy="273"/>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41" name="Text Box 36">
              <a:extLst>
                <a:ext uri="{FF2B5EF4-FFF2-40B4-BE49-F238E27FC236}">
                  <a16:creationId xmlns:a16="http://schemas.microsoft.com/office/drawing/2014/main" id="{AD7C7BEE-ADC8-4A6C-BAA9-E3072E0685EC}"/>
                </a:ext>
              </a:extLst>
            </p:cNvPr>
            <p:cNvSpPr txBox="1">
              <a:spLocks noChangeArrowheads="1"/>
            </p:cNvSpPr>
            <p:nvPr/>
          </p:nvSpPr>
          <p:spPr bwMode="auto">
            <a:xfrm>
              <a:off x="691" y="2659"/>
              <a:ext cx="62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100</a:t>
              </a:r>
              <a:r>
                <a:rPr lang="en-US" altLang="zh-CN" sz="2800">
                  <a:solidFill>
                    <a:schemeClr val="bg1"/>
                  </a:solidFill>
                  <a:ea typeface="宋体" panose="02010600030101010101" pitchFamily="2" charset="-122"/>
                  <a:sym typeface="Symbol" panose="05050102010706020507" pitchFamily="18" charset="2"/>
                </a:rPr>
                <a:t></a:t>
              </a:r>
              <a:endParaRPr lang="en-US" altLang="zh-CN" sz="2800">
                <a:solidFill>
                  <a:srgbClr val="FFFF00"/>
                </a:solidFill>
                <a:ea typeface="宋体" panose="02010600030101010101" pitchFamily="2" charset="-122"/>
              </a:endParaRPr>
            </a:p>
          </p:txBody>
        </p:sp>
        <p:sp>
          <p:nvSpPr>
            <p:cNvPr id="79942" name="Rectangle 37">
              <a:extLst>
                <a:ext uri="{FF2B5EF4-FFF2-40B4-BE49-F238E27FC236}">
                  <a16:creationId xmlns:a16="http://schemas.microsoft.com/office/drawing/2014/main" id="{18A12DCE-5B08-41BC-BA8D-892938357184}"/>
                </a:ext>
              </a:extLst>
            </p:cNvPr>
            <p:cNvSpPr>
              <a:spLocks noChangeArrowheads="1"/>
            </p:cNvSpPr>
            <p:nvPr/>
          </p:nvSpPr>
          <p:spPr bwMode="auto">
            <a:xfrm>
              <a:off x="620" y="270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9943" name="Group 38">
              <a:extLst>
                <a:ext uri="{FF2B5EF4-FFF2-40B4-BE49-F238E27FC236}">
                  <a16:creationId xmlns:a16="http://schemas.microsoft.com/office/drawing/2014/main" id="{ACB07B40-CA7F-48DA-9866-6F95986C38BF}"/>
                </a:ext>
              </a:extLst>
            </p:cNvPr>
            <p:cNvGrpSpPr>
              <a:grpSpLocks/>
            </p:cNvGrpSpPr>
            <p:nvPr/>
          </p:nvGrpSpPr>
          <p:grpSpPr bwMode="auto">
            <a:xfrm rot="5400000">
              <a:off x="1564" y="2977"/>
              <a:ext cx="499" cy="590"/>
              <a:chOff x="476" y="663"/>
              <a:chExt cx="771" cy="862"/>
            </a:xfrm>
          </p:grpSpPr>
          <p:sp>
            <p:nvSpPr>
              <p:cNvPr id="79944" name="AutoShape 39">
                <a:extLst>
                  <a:ext uri="{FF2B5EF4-FFF2-40B4-BE49-F238E27FC236}">
                    <a16:creationId xmlns:a16="http://schemas.microsoft.com/office/drawing/2014/main" id="{E94E0A79-6FE6-4761-A098-5570F7FFA6D2}"/>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9945" name="AutoShape 40">
                <a:extLst>
                  <a:ext uri="{FF2B5EF4-FFF2-40B4-BE49-F238E27FC236}">
                    <a16:creationId xmlns:a16="http://schemas.microsoft.com/office/drawing/2014/main" id="{99A63548-C88B-4F73-9802-5392A2D38977}"/>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9946" name="AutoShape 41">
                <a:extLst>
                  <a:ext uri="{FF2B5EF4-FFF2-40B4-BE49-F238E27FC236}">
                    <a16:creationId xmlns:a16="http://schemas.microsoft.com/office/drawing/2014/main" id="{7CB25B53-E456-4A64-9FEF-50571888B100}"/>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sp>
        <p:nvSpPr>
          <p:cNvPr id="722986" name="Text Box 42">
            <a:extLst>
              <a:ext uri="{FF2B5EF4-FFF2-40B4-BE49-F238E27FC236}">
                <a16:creationId xmlns:a16="http://schemas.microsoft.com/office/drawing/2014/main" id="{70B25A28-7EC6-4170-803F-6659B91B1D8E}"/>
              </a:ext>
            </a:extLst>
          </p:cNvPr>
          <p:cNvSpPr txBox="1">
            <a:spLocks noChangeArrowheads="1"/>
          </p:cNvSpPr>
          <p:nvPr/>
        </p:nvSpPr>
        <p:spPr bwMode="auto">
          <a:xfrm>
            <a:off x="1258888" y="4005263"/>
            <a:ext cx="23272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type="none" w="sm" len="me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求开路电压：</a:t>
            </a:r>
          </a:p>
        </p:txBody>
      </p:sp>
      <p:grpSp>
        <p:nvGrpSpPr>
          <p:cNvPr id="6" name="Group 43">
            <a:extLst>
              <a:ext uri="{FF2B5EF4-FFF2-40B4-BE49-F238E27FC236}">
                <a16:creationId xmlns:a16="http://schemas.microsoft.com/office/drawing/2014/main" id="{E1171A16-F74F-4942-97F5-9704F417BC8A}"/>
              </a:ext>
            </a:extLst>
          </p:cNvPr>
          <p:cNvGrpSpPr>
            <a:grpSpLocks/>
          </p:cNvGrpSpPr>
          <p:nvPr/>
        </p:nvGrpSpPr>
        <p:grpSpPr bwMode="auto">
          <a:xfrm>
            <a:off x="827088" y="981075"/>
            <a:ext cx="3338512" cy="2808288"/>
            <a:chOff x="521" y="618"/>
            <a:chExt cx="2103" cy="1769"/>
          </a:xfrm>
        </p:grpSpPr>
        <p:sp>
          <p:nvSpPr>
            <p:cNvPr id="79888" name="Oval 44">
              <a:extLst>
                <a:ext uri="{FF2B5EF4-FFF2-40B4-BE49-F238E27FC236}">
                  <a16:creationId xmlns:a16="http://schemas.microsoft.com/office/drawing/2014/main" id="{B9D5734A-0AA6-45E9-A7A1-2A816EA1CAEE}"/>
                </a:ext>
              </a:extLst>
            </p:cNvPr>
            <p:cNvSpPr>
              <a:spLocks noChangeArrowheads="1"/>
            </p:cNvSpPr>
            <p:nvPr/>
          </p:nvSpPr>
          <p:spPr bwMode="auto">
            <a:xfrm>
              <a:off x="521" y="1752"/>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9889" name="Line 45">
              <a:extLst>
                <a:ext uri="{FF2B5EF4-FFF2-40B4-BE49-F238E27FC236}">
                  <a16:creationId xmlns:a16="http://schemas.microsoft.com/office/drawing/2014/main" id="{787A5432-F4F7-4EA5-AE2E-ABBA598CC6C0}"/>
                </a:ext>
              </a:extLst>
            </p:cNvPr>
            <p:cNvSpPr>
              <a:spLocks noChangeShapeType="1"/>
            </p:cNvSpPr>
            <p:nvPr/>
          </p:nvSpPr>
          <p:spPr bwMode="auto">
            <a:xfrm>
              <a:off x="702" y="755"/>
              <a:ext cx="1315"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9890" name="Line 46">
              <a:extLst>
                <a:ext uri="{FF2B5EF4-FFF2-40B4-BE49-F238E27FC236}">
                  <a16:creationId xmlns:a16="http://schemas.microsoft.com/office/drawing/2014/main" id="{A7D96B78-800F-463B-B197-8BD0E50C72B6}"/>
                </a:ext>
              </a:extLst>
            </p:cNvPr>
            <p:cNvSpPr>
              <a:spLocks noChangeShapeType="1"/>
            </p:cNvSpPr>
            <p:nvPr/>
          </p:nvSpPr>
          <p:spPr bwMode="auto">
            <a:xfrm flipV="1">
              <a:off x="702" y="1208"/>
              <a:ext cx="1723"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9891" name="Line 47">
              <a:extLst>
                <a:ext uri="{FF2B5EF4-FFF2-40B4-BE49-F238E27FC236}">
                  <a16:creationId xmlns:a16="http://schemas.microsoft.com/office/drawing/2014/main" id="{DC790F15-6F59-4F79-8B49-DF6F22ABC267}"/>
                </a:ext>
              </a:extLst>
            </p:cNvPr>
            <p:cNvSpPr>
              <a:spLocks noChangeShapeType="1"/>
            </p:cNvSpPr>
            <p:nvPr/>
          </p:nvSpPr>
          <p:spPr bwMode="auto">
            <a:xfrm>
              <a:off x="702" y="2342"/>
              <a:ext cx="1814"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9892" name="Text Box 48">
              <a:extLst>
                <a:ext uri="{FF2B5EF4-FFF2-40B4-BE49-F238E27FC236}">
                  <a16:creationId xmlns:a16="http://schemas.microsoft.com/office/drawing/2014/main" id="{B66BD250-84CE-4F91-AE8B-91CA974178E3}"/>
                </a:ext>
              </a:extLst>
            </p:cNvPr>
            <p:cNvSpPr txBox="1">
              <a:spLocks noChangeArrowheads="1"/>
            </p:cNvSpPr>
            <p:nvPr/>
          </p:nvSpPr>
          <p:spPr bwMode="auto">
            <a:xfrm>
              <a:off x="1337" y="1435"/>
              <a:ext cx="68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j300</a:t>
              </a:r>
              <a:r>
                <a:rPr lang="en-US" altLang="zh-CN" sz="2800">
                  <a:solidFill>
                    <a:schemeClr val="bg1"/>
                  </a:solidFill>
                  <a:ea typeface="宋体" panose="02010600030101010101" pitchFamily="2" charset="-122"/>
                  <a:sym typeface="Symbol" panose="05050102010706020507" pitchFamily="18" charset="2"/>
                </a:rPr>
                <a:t></a:t>
              </a:r>
              <a:endParaRPr lang="en-US" altLang="zh-CN" sz="2800">
                <a:solidFill>
                  <a:srgbClr val="FFFF00"/>
                </a:solidFill>
                <a:ea typeface="宋体" panose="02010600030101010101" pitchFamily="2" charset="-122"/>
                <a:sym typeface="Symbol" panose="05050102010706020507" pitchFamily="18" charset="2"/>
              </a:endParaRPr>
            </a:p>
          </p:txBody>
        </p:sp>
        <p:sp>
          <p:nvSpPr>
            <p:cNvPr id="79893" name="Text Box 49">
              <a:extLst>
                <a:ext uri="{FF2B5EF4-FFF2-40B4-BE49-F238E27FC236}">
                  <a16:creationId xmlns:a16="http://schemas.microsoft.com/office/drawing/2014/main" id="{96194D2A-8376-46F6-8527-DFD5C3B1DAF9}"/>
                </a:ext>
              </a:extLst>
            </p:cNvPr>
            <p:cNvSpPr txBox="1">
              <a:spLocks noChangeArrowheads="1"/>
            </p:cNvSpPr>
            <p:nvPr/>
          </p:nvSpPr>
          <p:spPr bwMode="auto">
            <a:xfrm>
              <a:off x="793" y="1525"/>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a:t>
              </a:r>
              <a:endParaRPr lang="en-US" altLang="zh-CN" sz="2800">
                <a:solidFill>
                  <a:srgbClr val="FFFF00"/>
                </a:solidFill>
                <a:ea typeface="宋体" panose="02010600030101010101" pitchFamily="2" charset="-122"/>
              </a:endParaRPr>
            </a:p>
          </p:txBody>
        </p:sp>
        <p:sp>
          <p:nvSpPr>
            <p:cNvPr id="79894" name="Text Box 50">
              <a:extLst>
                <a:ext uri="{FF2B5EF4-FFF2-40B4-BE49-F238E27FC236}">
                  <a16:creationId xmlns:a16="http://schemas.microsoft.com/office/drawing/2014/main" id="{847F9439-1F90-45D6-BC0D-07C81776DFA6}"/>
                </a:ext>
              </a:extLst>
            </p:cNvPr>
            <p:cNvSpPr txBox="1">
              <a:spLocks noChangeArrowheads="1"/>
            </p:cNvSpPr>
            <p:nvPr/>
          </p:nvSpPr>
          <p:spPr bwMode="auto">
            <a:xfrm>
              <a:off x="793" y="197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_</a:t>
              </a:r>
              <a:endParaRPr lang="en-US" altLang="zh-CN" sz="2800">
                <a:solidFill>
                  <a:srgbClr val="FFFF00"/>
                </a:solidFill>
                <a:ea typeface="宋体" panose="02010600030101010101" pitchFamily="2" charset="-122"/>
              </a:endParaRPr>
            </a:p>
          </p:txBody>
        </p:sp>
        <p:graphicFrame>
          <p:nvGraphicFramePr>
            <p:cNvPr id="79895" name="Object 51">
              <a:extLst>
                <a:ext uri="{FF2B5EF4-FFF2-40B4-BE49-F238E27FC236}">
                  <a16:creationId xmlns:a16="http://schemas.microsoft.com/office/drawing/2014/main" id="{FBBB9D23-C734-4F76-9BDB-47DB643D4368}"/>
                </a:ext>
              </a:extLst>
            </p:cNvPr>
            <p:cNvGraphicFramePr>
              <a:graphicFrameLocks noChangeAspect="1"/>
            </p:cNvGraphicFramePr>
            <p:nvPr/>
          </p:nvGraphicFramePr>
          <p:xfrm>
            <a:off x="884" y="1843"/>
            <a:ext cx="602" cy="264"/>
          </p:xfrm>
          <a:graphic>
            <a:graphicData uri="http://schemas.openxmlformats.org/presentationml/2006/ole">
              <mc:AlternateContent xmlns:mc="http://schemas.openxmlformats.org/markup-compatibility/2006">
                <mc:Choice xmlns:v="urn:schemas-microsoft-com:vml" Requires="v">
                  <p:oleObj spid="_x0000_s79957" name="公式" r:id="rId16" imgW="482551" imgH="203375" progId="Equation.3">
                    <p:embed/>
                  </p:oleObj>
                </mc:Choice>
                <mc:Fallback>
                  <p:oleObj name="公式" r:id="rId16" imgW="482551" imgH="203375" progId="Equation.3">
                    <p:embed/>
                    <p:pic>
                      <p:nvPicPr>
                        <p:cNvPr id="0" name="Object 5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84" y="1843"/>
                          <a:ext cx="602" cy="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9896" name="Object 52">
              <a:extLst>
                <a:ext uri="{FF2B5EF4-FFF2-40B4-BE49-F238E27FC236}">
                  <a16:creationId xmlns:a16="http://schemas.microsoft.com/office/drawing/2014/main" id="{16BF8158-750F-4B12-95BB-7CC78B245FE6}"/>
                </a:ext>
              </a:extLst>
            </p:cNvPr>
            <p:cNvGraphicFramePr>
              <a:graphicFrameLocks noChangeAspect="1"/>
            </p:cNvGraphicFramePr>
            <p:nvPr/>
          </p:nvGraphicFramePr>
          <p:xfrm>
            <a:off x="2349" y="1578"/>
            <a:ext cx="264" cy="326"/>
          </p:xfrm>
          <a:graphic>
            <a:graphicData uri="http://schemas.openxmlformats.org/presentationml/2006/ole">
              <mc:AlternateContent xmlns:mc="http://schemas.openxmlformats.org/markup-compatibility/2006">
                <mc:Choice xmlns:v="urn:schemas-microsoft-com:vml" Requires="v">
                  <p:oleObj spid="_x0000_s79958" name="公式" r:id="rId18" imgW="203200" imgH="253825" progId="Equation.3">
                    <p:embed/>
                  </p:oleObj>
                </mc:Choice>
                <mc:Fallback>
                  <p:oleObj name="公式" r:id="rId18" imgW="203200" imgH="253825" progId="Equation.3">
                    <p:embed/>
                    <p:pic>
                      <p:nvPicPr>
                        <p:cNvPr id="0" name="Object 5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349" y="1578"/>
                          <a:ext cx="264"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897" name="Text Box 53">
              <a:extLst>
                <a:ext uri="{FF2B5EF4-FFF2-40B4-BE49-F238E27FC236}">
                  <a16:creationId xmlns:a16="http://schemas.microsoft.com/office/drawing/2014/main" id="{170EE61E-5D93-4742-9A75-18615BE8878A}"/>
                </a:ext>
              </a:extLst>
            </p:cNvPr>
            <p:cNvSpPr txBox="1">
              <a:spLocks noChangeArrowheads="1"/>
            </p:cNvSpPr>
            <p:nvPr/>
          </p:nvSpPr>
          <p:spPr bwMode="auto">
            <a:xfrm>
              <a:off x="2380" y="1208"/>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a:t>
              </a:r>
              <a:endParaRPr lang="en-US" altLang="zh-CN" sz="2800">
                <a:solidFill>
                  <a:srgbClr val="FFFF00"/>
                </a:solidFill>
                <a:ea typeface="宋体" panose="02010600030101010101" pitchFamily="2" charset="-122"/>
              </a:endParaRPr>
            </a:p>
          </p:txBody>
        </p:sp>
        <p:sp>
          <p:nvSpPr>
            <p:cNvPr id="79898" name="Text Box 54">
              <a:extLst>
                <a:ext uri="{FF2B5EF4-FFF2-40B4-BE49-F238E27FC236}">
                  <a16:creationId xmlns:a16="http://schemas.microsoft.com/office/drawing/2014/main" id="{3D896511-D719-47A2-AD73-A315ACD0D91D}"/>
                </a:ext>
              </a:extLst>
            </p:cNvPr>
            <p:cNvSpPr txBox="1">
              <a:spLocks noChangeArrowheads="1"/>
            </p:cNvSpPr>
            <p:nvPr/>
          </p:nvSpPr>
          <p:spPr bwMode="auto">
            <a:xfrm>
              <a:off x="2380" y="193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_</a:t>
              </a:r>
              <a:endParaRPr lang="en-US" altLang="zh-CN" sz="2800">
                <a:solidFill>
                  <a:srgbClr val="FFFF00"/>
                </a:solidFill>
                <a:ea typeface="宋体" panose="02010600030101010101" pitchFamily="2" charset="-122"/>
              </a:endParaRPr>
            </a:p>
          </p:txBody>
        </p:sp>
        <p:sp>
          <p:nvSpPr>
            <p:cNvPr id="79899" name="Oval 55">
              <a:extLst>
                <a:ext uri="{FF2B5EF4-FFF2-40B4-BE49-F238E27FC236}">
                  <a16:creationId xmlns:a16="http://schemas.microsoft.com/office/drawing/2014/main" id="{A34F5440-FF92-4A77-BB9D-2627C968CAB0}"/>
                </a:ext>
              </a:extLst>
            </p:cNvPr>
            <p:cNvSpPr>
              <a:spLocks noChangeArrowheads="1"/>
            </p:cNvSpPr>
            <p:nvPr/>
          </p:nvSpPr>
          <p:spPr bwMode="auto">
            <a:xfrm>
              <a:off x="2516" y="2319"/>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9900" name="Oval 56">
              <a:extLst>
                <a:ext uri="{FF2B5EF4-FFF2-40B4-BE49-F238E27FC236}">
                  <a16:creationId xmlns:a16="http://schemas.microsoft.com/office/drawing/2014/main" id="{D8DC0230-BB45-43F7-BF1F-60B773EB59E8}"/>
                </a:ext>
              </a:extLst>
            </p:cNvPr>
            <p:cNvSpPr>
              <a:spLocks noChangeArrowheads="1"/>
            </p:cNvSpPr>
            <p:nvPr/>
          </p:nvSpPr>
          <p:spPr bwMode="auto">
            <a:xfrm>
              <a:off x="2425" y="1163"/>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79901" name="Object 57">
              <a:extLst>
                <a:ext uri="{FF2B5EF4-FFF2-40B4-BE49-F238E27FC236}">
                  <a16:creationId xmlns:a16="http://schemas.microsoft.com/office/drawing/2014/main" id="{D2A9FE87-E19F-4EF6-98D2-662C34D77038}"/>
                </a:ext>
              </a:extLst>
            </p:cNvPr>
            <p:cNvGraphicFramePr>
              <a:graphicFrameLocks noChangeAspect="1"/>
            </p:cNvGraphicFramePr>
            <p:nvPr/>
          </p:nvGraphicFramePr>
          <p:xfrm>
            <a:off x="884" y="663"/>
            <a:ext cx="308" cy="403"/>
          </p:xfrm>
          <a:graphic>
            <a:graphicData uri="http://schemas.openxmlformats.org/presentationml/2006/ole">
              <mc:AlternateContent xmlns:mc="http://schemas.openxmlformats.org/markup-compatibility/2006">
                <mc:Choice xmlns:v="urn:schemas-microsoft-com:vml" Requires="v">
                  <p:oleObj spid="_x0000_s79959" name="公式" r:id="rId20" imgW="241473" imgH="317675" progId="Equation.3">
                    <p:embed/>
                  </p:oleObj>
                </mc:Choice>
                <mc:Fallback>
                  <p:oleObj name="公式" r:id="rId20" imgW="241473" imgH="317675" progId="Equation.3">
                    <p:embed/>
                    <p:pic>
                      <p:nvPicPr>
                        <p:cNvPr id="0" name="Object 57"/>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84" y="663"/>
                          <a:ext cx="308"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902" name="Line 58">
              <a:extLst>
                <a:ext uri="{FF2B5EF4-FFF2-40B4-BE49-F238E27FC236}">
                  <a16:creationId xmlns:a16="http://schemas.microsoft.com/office/drawing/2014/main" id="{A94DD42B-6A1F-489C-9D5F-E6AEB38C40F4}"/>
                </a:ext>
              </a:extLst>
            </p:cNvPr>
            <p:cNvSpPr>
              <a:spLocks noChangeShapeType="1"/>
            </p:cNvSpPr>
            <p:nvPr/>
          </p:nvSpPr>
          <p:spPr bwMode="auto">
            <a:xfrm>
              <a:off x="702" y="1209"/>
              <a:ext cx="0" cy="113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9903" name="Line 59">
              <a:extLst>
                <a:ext uri="{FF2B5EF4-FFF2-40B4-BE49-F238E27FC236}">
                  <a16:creationId xmlns:a16="http://schemas.microsoft.com/office/drawing/2014/main" id="{FF23CE2C-2D8F-463F-B9AF-98071B617D0B}"/>
                </a:ext>
              </a:extLst>
            </p:cNvPr>
            <p:cNvSpPr>
              <a:spLocks noChangeShapeType="1"/>
            </p:cNvSpPr>
            <p:nvPr/>
          </p:nvSpPr>
          <p:spPr bwMode="auto">
            <a:xfrm flipH="1">
              <a:off x="2017" y="1209"/>
              <a:ext cx="0" cy="317"/>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79904" name="Line 60">
              <a:extLst>
                <a:ext uri="{FF2B5EF4-FFF2-40B4-BE49-F238E27FC236}">
                  <a16:creationId xmlns:a16="http://schemas.microsoft.com/office/drawing/2014/main" id="{D3B7E7D2-E2C2-4BEE-BCD5-2BF4FAE75ECC}"/>
                </a:ext>
              </a:extLst>
            </p:cNvPr>
            <p:cNvSpPr>
              <a:spLocks noChangeShapeType="1"/>
            </p:cNvSpPr>
            <p:nvPr/>
          </p:nvSpPr>
          <p:spPr bwMode="auto">
            <a:xfrm flipH="1">
              <a:off x="2017" y="1934"/>
              <a:ext cx="1" cy="408"/>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9905" name="Object 61">
              <a:extLst>
                <a:ext uri="{FF2B5EF4-FFF2-40B4-BE49-F238E27FC236}">
                  <a16:creationId xmlns:a16="http://schemas.microsoft.com/office/drawing/2014/main" id="{0F549A8A-D20B-4E44-83AE-4821F2A7B296}"/>
                </a:ext>
              </a:extLst>
            </p:cNvPr>
            <p:cNvGraphicFramePr>
              <a:graphicFrameLocks noChangeAspect="1"/>
            </p:cNvGraphicFramePr>
            <p:nvPr/>
          </p:nvGraphicFramePr>
          <p:xfrm>
            <a:off x="2018" y="1888"/>
            <a:ext cx="201" cy="403"/>
          </p:xfrm>
          <a:graphic>
            <a:graphicData uri="http://schemas.openxmlformats.org/presentationml/2006/ole">
              <mc:AlternateContent xmlns:mc="http://schemas.openxmlformats.org/markup-compatibility/2006">
                <mc:Choice xmlns:v="urn:schemas-microsoft-com:vml" Requires="v">
                  <p:oleObj spid="_x0000_s79960" name="公式" r:id="rId22" imgW="152301" imgH="317675" progId="Equation.3">
                    <p:embed/>
                  </p:oleObj>
                </mc:Choice>
                <mc:Fallback>
                  <p:oleObj name="公式" r:id="rId22" imgW="152301" imgH="317675" progId="Equation.3">
                    <p:embed/>
                    <p:pic>
                      <p:nvPicPr>
                        <p:cNvPr id="0" name="Object 6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18" y="1888"/>
                          <a:ext cx="201"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906" name="Line 62">
              <a:extLst>
                <a:ext uri="{FF2B5EF4-FFF2-40B4-BE49-F238E27FC236}">
                  <a16:creationId xmlns:a16="http://schemas.microsoft.com/office/drawing/2014/main" id="{6CFB0800-4682-456E-9F16-DFC8623A3A9A}"/>
                </a:ext>
              </a:extLst>
            </p:cNvPr>
            <p:cNvSpPr>
              <a:spLocks noChangeShapeType="1"/>
            </p:cNvSpPr>
            <p:nvPr/>
          </p:nvSpPr>
          <p:spPr bwMode="auto">
            <a:xfrm flipH="1">
              <a:off x="1927" y="1978"/>
              <a:ext cx="0" cy="273"/>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07" name="Text Box 63">
              <a:extLst>
                <a:ext uri="{FF2B5EF4-FFF2-40B4-BE49-F238E27FC236}">
                  <a16:creationId xmlns:a16="http://schemas.microsoft.com/office/drawing/2014/main" id="{B6126B40-1116-4C6C-A1FC-A3DD3C0D3697}"/>
                </a:ext>
              </a:extLst>
            </p:cNvPr>
            <p:cNvSpPr txBox="1">
              <a:spLocks noChangeArrowheads="1"/>
            </p:cNvSpPr>
            <p:nvPr/>
          </p:nvSpPr>
          <p:spPr bwMode="auto">
            <a:xfrm>
              <a:off x="1473" y="890"/>
              <a:ext cx="5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50</a:t>
              </a:r>
              <a:r>
                <a:rPr lang="en-US" altLang="zh-CN" sz="2800">
                  <a:solidFill>
                    <a:schemeClr val="bg1"/>
                  </a:solidFill>
                  <a:ea typeface="宋体" panose="02010600030101010101" pitchFamily="2" charset="-122"/>
                  <a:sym typeface="Symbol" panose="05050102010706020507" pitchFamily="18" charset="2"/>
                </a:rPr>
                <a:t></a:t>
              </a:r>
              <a:endParaRPr lang="en-US" altLang="zh-CN" sz="2800">
                <a:solidFill>
                  <a:srgbClr val="FFFF00"/>
                </a:solidFill>
                <a:ea typeface="宋体" panose="02010600030101010101" pitchFamily="2" charset="-122"/>
              </a:endParaRPr>
            </a:p>
          </p:txBody>
        </p:sp>
        <p:sp>
          <p:nvSpPr>
            <p:cNvPr id="79908" name="Text Box 64">
              <a:extLst>
                <a:ext uri="{FF2B5EF4-FFF2-40B4-BE49-F238E27FC236}">
                  <a16:creationId xmlns:a16="http://schemas.microsoft.com/office/drawing/2014/main" id="{041F7ADC-72DB-4CB1-9F9A-CF9A8BC87358}"/>
                </a:ext>
              </a:extLst>
            </p:cNvPr>
            <p:cNvSpPr txBox="1">
              <a:spLocks noChangeArrowheads="1"/>
            </p:cNvSpPr>
            <p:nvPr/>
          </p:nvSpPr>
          <p:spPr bwMode="auto">
            <a:xfrm>
              <a:off x="747" y="1253"/>
              <a:ext cx="5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50</a:t>
              </a:r>
              <a:r>
                <a:rPr lang="en-US" altLang="zh-CN" sz="2800">
                  <a:solidFill>
                    <a:schemeClr val="bg1"/>
                  </a:solidFill>
                  <a:ea typeface="宋体" panose="02010600030101010101" pitchFamily="2" charset="-122"/>
                  <a:sym typeface="Symbol" panose="05050102010706020507" pitchFamily="18" charset="2"/>
                </a:rPr>
                <a:t></a:t>
              </a:r>
              <a:endParaRPr lang="en-US" altLang="zh-CN" sz="2800">
                <a:solidFill>
                  <a:srgbClr val="FFFF00"/>
                </a:solidFill>
                <a:ea typeface="宋体" panose="02010600030101010101" pitchFamily="2" charset="-122"/>
              </a:endParaRPr>
            </a:p>
          </p:txBody>
        </p:sp>
        <p:sp>
          <p:nvSpPr>
            <p:cNvPr id="79909" name="Line 65">
              <a:extLst>
                <a:ext uri="{FF2B5EF4-FFF2-40B4-BE49-F238E27FC236}">
                  <a16:creationId xmlns:a16="http://schemas.microsoft.com/office/drawing/2014/main" id="{9156CA78-4A68-48D5-A50B-A0E9338ADBBA}"/>
                </a:ext>
              </a:extLst>
            </p:cNvPr>
            <p:cNvSpPr>
              <a:spLocks noChangeShapeType="1"/>
            </p:cNvSpPr>
            <p:nvPr/>
          </p:nvSpPr>
          <p:spPr bwMode="auto">
            <a:xfrm>
              <a:off x="702" y="755"/>
              <a:ext cx="0" cy="453"/>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79910" name="Line 66">
              <a:extLst>
                <a:ext uri="{FF2B5EF4-FFF2-40B4-BE49-F238E27FC236}">
                  <a16:creationId xmlns:a16="http://schemas.microsoft.com/office/drawing/2014/main" id="{1AFE82AF-A634-4697-91E4-91CE263855CB}"/>
                </a:ext>
              </a:extLst>
            </p:cNvPr>
            <p:cNvSpPr>
              <a:spLocks noChangeShapeType="1"/>
            </p:cNvSpPr>
            <p:nvPr/>
          </p:nvSpPr>
          <p:spPr bwMode="auto">
            <a:xfrm>
              <a:off x="2017" y="755"/>
              <a:ext cx="0" cy="45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9911" name="Line 67">
              <a:extLst>
                <a:ext uri="{FF2B5EF4-FFF2-40B4-BE49-F238E27FC236}">
                  <a16:creationId xmlns:a16="http://schemas.microsoft.com/office/drawing/2014/main" id="{AF15ED48-923A-4B14-BE43-76368C2AC5B9}"/>
                </a:ext>
              </a:extLst>
            </p:cNvPr>
            <p:cNvSpPr>
              <a:spLocks noChangeShapeType="1"/>
            </p:cNvSpPr>
            <p:nvPr/>
          </p:nvSpPr>
          <p:spPr bwMode="auto">
            <a:xfrm flipH="1">
              <a:off x="839" y="754"/>
              <a:ext cx="363"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12" name="Rectangle 68">
              <a:extLst>
                <a:ext uri="{FF2B5EF4-FFF2-40B4-BE49-F238E27FC236}">
                  <a16:creationId xmlns:a16="http://schemas.microsoft.com/office/drawing/2014/main" id="{081869EA-9ED1-4A69-A353-7AB4E4C0B87F}"/>
                </a:ext>
              </a:extLst>
            </p:cNvPr>
            <p:cNvSpPr>
              <a:spLocks noChangeArrowheads="1"/>
            </p:cNvSpPr>
            <p:nvPr/>
          </p:nvSpPr>
          <p:spPr bwMode="auto">
            <a:xfrm>
              <a:off x="1201" y="1117"/>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9913" name="Rectangle 69">
              <a:extLst>
                <a:ext uri="{FF2B5EF4-FFF2-40B4-BE49-F238E27FC236}">
                  <a16:creationId xmlns:a16="http://schemas.microsoft.com/office/drawing/2014/main" id="{35EF64DD-C4A7-4901-A305-21AA49B0A6FE}"/>
                </a:ext>
              </a:extLst>
            </p:cNvPr>
            <p:cNvSpPr>
              <a:spLocks noChangeArrowheads="1"/>
            </p:cNvSpPr>
            <p:nvPr/>
          </p:nvSpPr>
          <p:spPr bwMode="auto">
            <a:xfrm>
              <a:off x="620" y="1299"/>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79914" name="Group 70">
              <a:extLst>
                <a:ext uri="{FF2B5EF4-FFF2-40B4-BE49-F238E27FC236}">
                  <a16:creationId xmlns:a16="http://schemas.microsoft.com/office/drawing/2014/main" id="{BB86C265-2B5A-44E6-9D8B-FB33787B946F}"/>
                </a:ext>
              </a:extLst>
            </p:cNvPr>
            <p:cNvGrpSpPr>
              <a:grpSpLocks/>
            </p:cNvGrpSpPr>
            <p:nvPr/>
          </p:nvGrpSpPr>
          <p:grpSpPr bwMode="auto">
            <a:xfrm rot="5400000">
              <a:off x="1564" y="1435"/>
              <a:ext cx="499" cy="590"/>
              <a:chOff x="476" y="663"/>
              <a:chExt cx="771" cy="862"/>
            </a:xfrm>
          </p:grpSpPr>
          <p:sp>
            <p:nvSpPr>
              <p:cNvPr id="79917" name="AutoShape 71">
                <a:extLst>
                  <a:ext uri="{FF2B5EF4-FFF2-40B4-BE49-F238E27FC236}">
                    <a16:creationId xmlns:a16="http://schemas.microsoft.com/office/drawing/2014/main" id="{959E2F37-4AF5-450C-B8CE-4D7CF8AEDBFC}"/>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9918" name="AutoShape 72">
                <a:extLst>
                  <a:ext uri="{FF2B5EF4-FFF2-40B4-BE49-F238E27FC236}">
                    <a16:creationId xmlns:a16="http://schemas.microsoft.com/office/drawing/2014/main" id="{7CA205D8-E0DC-48A9-852A-C6529F9E2F8B}"/>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79919" name="AutoShape 73">
                <a:extLst>
                  <a:ext uri="{FF2B5EF4-FFF2-40B4-BE49-F238E27FC236}">
                    <a16:creationId xmlns:a16="http://schemas.microsoft.com/office/drawing/2014/main" id="{56B39039-0CC7-4FF1-8525-BB6211423DC1}"/>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79915" name="AutoShape 74">
              <a:extLst>
                <a:ext uri="{FF2B5EF4-FFF2-40B4-BE49-F238E27FC236}">
                  <a16:creationId xmlns:a16="http://schemas.microsoft.com/office/drawing/2014/main" id="{DC90A5DD-0253-4053-B207-A4C16AD66776}"/>
                </a:ext>
              </a:extLst>
            </p:cNvPr>
            <p:cNvSpPr>
              <a:spLocks noChangeArrowheads="1"/>
            </p:cNvSpPr>
            <p:nvPr/>
          </p:nvSpPr>
          <p:spPr bwMode="auto">
            <a:xfrm>
              <a:off x="1201" y="618"/>
              <a:ext cx="453" cy="272"/>
            </a:xfrm>
            <a:prstGeom prst="diamond">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9916" name="Line 75">
              <a:extLst>
                <a:ext uri="{FF2B5EF4-FFF2-40B4-BE49-F238E27FC236}">
                  <a16:creationId xmlns:a16="http://schemas.microsoft.com/office/drawing/2014/main" id="{3E447002-9FA8-4B4F-88AB-BEC5F647755A}"/>
                </a:ext>
              </a:extLst>
            </p:cNvPr>
            <p:cNvSpPr>
              <a:spLocks noChangeShapeType="1"/>
            </p:cNvSpPr>
            <p:nvPr/>
          </p:nvSpPr>
          <p:spPr bwMode="auto">
            <a:xfrm>
              <a:off x="1428" y="618"/>
              <a:ext cx="0" cy="273"/>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9885" name="Group 76">
            <a:extLst>
              <a:ext uri="{FF2B5EF4-FFF2-40B4-BE49-F238E27FC236}">
                <a16:creationId xmlns:a16="http://schemas.microsoft.com/office/drawing/2014/main" id="{9E1378B9-2BD9-4485-AA76-3836FBA094B7}"/>
              </a:ext>
            </a:extLst>
          </p:cNvPr>
          <p:cNvGrpSpPr>
            <a:grpSpLocks/>
          </p:cNvGrpSpPr>
          <p:nvPr/>
        </p:nvGrpSpPr>
        <p:grpSpPr bwMode="auto">
          <a:xfrm>
            <a:off x="6588125" y="6446838"/>
            <a:ext cx="792163" cy="366712"/>
            <a:chOff x="4649" y="4020"/>
            <a:chExt cx="499" cy="231"/>
          </a:xfrm>
        </p:grpSpPr>
        <p:pic>
          <p:nvPicPr>
            <p:cNvPr id="79886" name="Picture 77" descr="78900">
              <a:extLst>
                <a:ext uri="{FF2B5EF4-FFF2-40B4-BE49-F238E27FC236}">
                  <a16:creationId xmlns:a16="http://schemas.microsoft.com/office/drawing/2014/main" id="{150245D2-1EF7-4CFE-BD8C-2C38D9CF2D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7" name="Text Box 78">
              <a:hlinkClick r:id="" action="ppaction://hlinkshowjump?jump=firstslide"/>
              <a:extLst>
                <a:ext uri="{FF2B5EF4-FFF2-40B4-BE49-F238E27FC236}">
                  <a16:creationId xmlns:a16="http://schemas.microsoft.com/office/drawing/2014/main" id="{DE0D7C62-8D14-4B42-8A3A-753764E3F3B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22946"/>
                                        </p:tgtEl>
                                        <p:attrNameLst>
                                          <p:attrName>style.visibility</p:attrName>
                                        </p:attrNameLst>
                                      </p:cBhvr>
                                      <p:to>
                                        <p:strVal val="visible"/>
                                      </p:to>
                                    </p:set>
                                    <p:anim calcmode="lin" valueType="num">
                                      <p:cBhvr>
                                        <p:cTn id="7" dur="1000" fill="hold"/>
                                        <p:tgtEl>
                                          <p:spTgt spid="722946"/>
                                        </p:tgtEl>
                                        <p:attrNameLst>
                                          <p:attrName>ppt_w</p:attrName>
                                        </p:attrNameLst>
                                      </p:cBhvr>
                                      <p:tavLst>
                                        <p:tav tm="0">
                                          <p:val>
                                            <p:fltVal val="0"/>
                                          </p:val>
                                        </p:tav>
                                        <p:tav tm="100000">
                                          <p:val>
                                            <p:strVal val="#ppt_w"/>
                                          </p:val>
                                        </p:tav>
                                      </p:tavLst>
                                    </p:anim>
                                    <p:anim calcmode="lin" valueType="num">
                                      <p:cBhvr>
                                        <p:cTn id="8" dur="1000" fill="hold"/>
                                        <p:tgtEl>
                                          <p:spTgt spid="722946"/>
                                        </p:tgtEl>
                                        <p:attrNameLst>
                                          <p:attrName>ppt_h</p:attrName>
                                        </p:attrNameLst>
                                      </p:cBhvr>
                                      <p:tavLst>
                                        <p:tav tm="0">
                                          <p:val>
                                            <p:fltVal val="0"/>
                                          </p:val>
                                        </p:tav>
                                        <p:tav tm="100000">
                                          <p:val>
                                            <p:strVal val="#ppt_h"/>
                                          </p:val>
                                        </p:tav>
                                      </p:tavLst>
                                    </p:anim>
                                    <p:anim calcmode="lin" valueType="num">
                                      <p:cBhvr>
                                        <p:cTn id="9" dur="1000" fill="hold"/>
                                        <p:tgtEl>
                                          <p:spTgt spid="7229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2294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linds(horizontal)">
                                      <p:cBhvr>
                                        <p:cTn id="14" dur="500"/>
                                        <p:tgtEl>
                                          <p:spTgt spid="6"/>
                                        </p:tgtEl>
                                      </p:cBhvr>
                                    </p:animEffect>
                                  </p:childTnLst>
                                </p:cTn>
                              </p:par>
                            </p:childTnLst>
                          </p:cTn>
                        </p:par>
                        <p:par>
                          <p:cTn id="15" fill="hold" nodeType="afterGroup">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722947"/>
                                        </p:tgtEl>
                                        <p:attrNameLst>
                                          <p:attrName>style.visibility</p:attrName>
                                        </p:attrNameLst>
                                      </p:cBhvr>
                                      <p:to>
                                        <p:strVal val="visible"/>
                                      </p:to>
                                    </p:set>
                                    <p:anim calcmode="lin" valueType="num">
                                      <p:cBhvr additive="base">
                                        <p:cTn id="18" dur="500" fill="hold"/>
                                        <p:tgtEl>
                                          <p:spTgt spid="722947"/>
                                        </p:tgtEl>
                                        <p:attrNameLst>
                                          <p:attrName>ppt_x</p:attrName>
                                        </p:attrNameLst>
                                      </p:cBhvr>
                                      <p:tavLst>
                                        <p:tav tm="0">
                                          <p:val>
                                            <p:strVal val="1+#ppt_w/2"/>
                                          </p:val>
                                        </p:tav>
                                        <p:tav tm="100000">
                                          <p:val>
                                            <p:strVal val="#ppt_x"/>
                                          </p:val>
                                        </p:tav>
                                      </p:tavLst>
                                    </p:anim>
                                    <p:anim calcmode="lin" valueType="num">
                                      <p:cBhvr additive="base">
                                        <p:cTn id="19" dur="500" fill="hold"/>
                                        <p:tgtEl>
                                          <p:spTgt spid="722947"/>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722949"/>
                                        </p:tgtEl>
                                        <p:attrNameLst>
                                          <p:attrName>style.visibility</p:attrName>
                                        </p:attrNameLst>
                                      </p:cBhvr>
                                      <p:to>
                                        <p:strVal val="visible"/>
                                      </p:to>
                                    </p:set>
                                    <p:anim calcmode="lin" valueType="num">
                                      <p:cBhvr>
                                        <p:cTn id="24" dur="1000" fill="hold"/>
                                        <p:tgtEl>
                                          <p:spTgt spid="722949"/>
                                        </p:tgtEl>
                                        <p:attrNameLst>
                                          <p:attrName>ppt_w</p:attrName>
                                        </p:attrNameLst>
                                      </p:cBhvr>
                                      <p:tavLst>
                                        <p:tav tm="0">
                                          <p:val>
                                            <p:fltVal val="0"/>
                                          </p:val>
                                        </p:tav>
                                        <p:tav tm="100000">
                                          <p:val>
                                            <p:strVal val="#ppt_w"/>
                                          </p:val>
                                        </p:tav>
                                      </p:tavLst>
                                    </p:anim>
                                    <p:anim calcmode="lin" valueType="num">
                                      <p:cBhvr>
                                        <p:cTn id="25" dur="1000" fill="hold"/>
                                        <p:tgtEl>
                                          <p:spTgt spid="722949"/>
                                        </p:tgtEl>
                                        <p:attrNameLst>
                                          <p:attrName>ppt_h</p:attrName>
                                        </p:attrNameLst>
                                      </p:cBhvr>
                                      <p:tavLst>
                                        <p:tav tm="0">
                                          <p:val>
                                            <p:fltVal val="0"/>
                                          </p:val>
                                        </p:tav>
                                        <p:tav tm="100000">
                                          <p:val>
                                            <p:strVal val="#ppt_h"/>
                                          </p:val>
                                        </p:tav>
                                      </p:tavLst>
                                    </p:anim>
                                    <p:anim calcmode="lin" valueType="num">
                                      <p:cBhvr>
                                        <p:cTn id="26" dur="1000" fill="hold"/>
                                        <p:tgtEl>
                                          <p:spTgt spid="722949"/>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722949"/>
                                        </p:tgtEl>
                                        <p:attrNameLst>
                                          <p:attrName>ppt_y</p:attrName>
                                        </p:attrNameLst>
                                      </p:cBhvr>
                                      <p:tavLst>
                                        <p:tav tm="0" fmla="#ppt_y+(sin(-2*pi*(1-$))*-#ppt_x+cos(-2*pi*(1-$))*(1-#ppt_y))*(1-$)">
                                          <p:val>
                                            <p:fltVal val="0"/>
                                          </p:val>
                                        </p:tav>
                                        <p:tav tm="100000">
                                          <p:val>
                                            <p:fltVal val="1"/>
                                          </p:val>
                                        </p:tav>
                                      </p:tavLst>
                                    </p:anim>
                                  </p:childTnLst>
                                </p:cTn>
                              </p:par>
                            </p:childTnLst>
                          </p:cTn>
                        </p:par>
                        <p:par>
                          <p:cTn id="28" fill="hold" nodeType="afterGroup">
                            <p:stCondLst>
                              <p:cond delay="1000"/>
                            </p:stCondLst>
                            <p:childTnLst>
                              <p:par>
                                <p:cTn id="29" presetID="9" presetClass="entr" presetSubtype="0" fill="hold" grpId="0" nodeType="afterEffect">
                                  <p:stCondLst>
                                    <p:cond delay="0"/>
                                  </p:stCondLst>
                                  <p:childTnLst>
                                    <p:set>
                                      <p:cBhvr>
                                        <p:cTn id="30" dur="1" fill="hold">
                                          <p:stCondLst>
                                            <p:cond delay="0"/>
                                          </p:stCondLst>
                                        </p:cTn>
                                        <p:tgtEl>
                                          <p:spTgt spid="722986"/>
                                        </p:tgtEl>
                                        <p:attrNameLst>
                                          <p:attrName>style.visibility</p:attrName>
                                        </p:attrNameLst>
                                      </p:cBhvr>
                                      <p:to>
                                        <p:strVal val="visible"/>
                                      </p:to>
                                    </p:set>
                                    <p:animEffect transition="in" filter="dissolve">
                                      <p:cBhvr>
                                        <p:cTn id="31" dur="500"/>
                                        <p:tgtEl>
                                          <p:spTgt spid="72298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linds(horizontal)">
                                      <p:cBhvr>
                                        <p:cTn id="36" dur="500"/>
                                        <p:tgtEl>
                                          <p:spTgt spid="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722948"/>
                                        </p:tgtEl>
                                        <p:attrNameLst>
                                          <p:attrName>style.visibility</p:attrName>
                                        </p:attrNameLst>
                                      </p:cBhvr>
                                      <p:to>
                                        <p:strVal val="visible"/>
                                      </p:to>
                                    </p:set>
                                    <p:animEffect transition="in" filter="wipe(left)">
                                      <p:cBhvr>
                                        <p:cTn id="41" dur="2000"/>
                                        <p:tgtEl>
                                          <p:spTgt spid="72294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2" presetClass="entr" presetSubtype="8" fill="hold" nodeType="clickEffect">
                                  <p:stCondLst>
                                    <p:cond delay="0"/>
                                  </p:stCondLst>
                                  <p:childTnLst>
                                    <p:set>
                                      <p:cBhvr>
                                        <p:cTn id="45" dur="1" fill="hold">
                                          <p:stCondLst>
                                            <p:cond delay="0"/>
                                          </p:stCondLst>
                                        </p:cTn>
                                        <p:tgtEl>
                                          <p:spTgt spid="722950"/>
                                        </p:tgtEl>
                                        <p:attrNameLst>
                                          <p:attrName>style.visibility</p:attrName>
                                        </p:attrNameLst>
                                      </p:cBhvr>
                                      <p:to>
                                        <p:strVal val="visible"/>
                                      </p:to>
                                    </p:set>
                                    <p:animEffect transition="in" filter="slide(fromLeft)">
                                      <p:cBhvr>
                                        <p:cTn id="46" dur="500"/>
                                        <p:tgtEl>
                                          <p:spTgt spid="722950"/>
                                        </p:tgtEl>
                                      </p:cBhvr>
                                    </p:animEffect>
                                  </p:childTnLst>
                                </p:cTn>
                              </p:par>
                            </p:childTnLst>
                          </p:cTn>
                        </p:par>
                        <p:par>
                          <p:cTn id="47" fill="hold" nodeType="afterGroup">
                            <p:stCondLst>
                              <p:cond delay="500"/>
                            </p:stCondLst>
                            <p:childTnLst>
                              <p:par>
                                <p:cTn id="48" presetID="22" presetClass="entr" presetSubtype="8" fill="hold" nodeType="afterEffect">
                                  <p:stCondLst>
                                    <p:cond delay="0"/>
                                  </p:stCondLst>
                                  <p:childTnLst>
                                    <p:set>
                                      <p:cBhvr>
                                        <p:cTn id="49" dur="1" fill="hold">
                                          <p:stCondLst>
                                            <p:cond delay="0"/>
                                          </p:stCondLst>
                                        </p:cTn>
                                        <p:tgtEl>
                                          <p:spTgt spid="722951"/>
                                        </p:tgtEl>
                                        <p:attrNameLst>
                                          <p:attrName>style.visibility</p:attrName>
                                        </p:attrNameLst>
                                      </p:cBhvr>
                                      <p:to>
                                        <p:strVal val="visible"/>
                                      </p:to>
                                    </p:set>
                                    <p:animEffect transition="in" filter="wipe(left)">
                                      <p:cBhvr>
                                        <p:cTn id="50" dur="2000"/>
                                        <p:tgtEl>
                                          <p:spTgt spid="7229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6" grpId="0"/>
      <p:bldP spid="722947" grpId="0" autoUpdateAnimBg="0"/>
      <p:bldP spid="722949" grpId="0" animBg="1" autoUpdateAnimBg="0"/>
      <p:bldP spid="722986"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0" name="Text Box 2">
            <a:extLst>
              <a:ext uri="{FF2B5EF4-FFF2-40B4-BE49-F238E27FC236}">
                <a16:creationId xmlns:a16="http://schemas.microsoft.com/office/drawing/2014/main" id="{B5610D1A-7A76-40BA-927E-C6A408E3BCA9}"/>
              </a:ext>
            </a:extLst>
          </p:cNvPr>
          <p:cNvSpPr txBox="1">
            <a:spLocks noChangeArrowheads="1"/>
          </p:cNvSpPr>
          <p:nvPr/>
        </p:nvSpPr>
        <p:spPr bwMode="auto">
          <a:xfrm>
            <a:off x="1403350" y="3429000"/>
            <a:ext cx="23749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求短路电流：</a:t>
            </a:r>
          </a:p>
        </p:txBody>
      </p:sp>
      <p:graphicFrame>
        <p:nvGraphicFramePr>
          <p:cNvPr id="723971" name="Object 3">
            <a:extLst>
              <a:ext uri="{FF2B5EF4-FFF2-40B4-BE49-F238E27FC236}">
                <a16:creationId xmlns:a16="http://schemas.microsoft.com/office/drawing/2014/main" id="{FDBAA4A4-C82F-4F7C-A4C1-0A9F9BEFE2B1}"/>
              </a:ext>
            </a:extLst>
          </p:cNvPr>
          <p:cNvGraphicFramePr>
            <a:graphicFrameLocks noChangeAspect="1"/>
          </p:cNvGraphicFramePr>
          <p:nvPr/>
        </p:nvGraphicFramePr>
        <p:xfrm>
          <a:off x="1547813" y="4005263"/>
          <a:ext cx="3706812" cy="565150"/>
        </p:xfrm>
        <a:graphic>
          <a:graphicData uri="http://schemas.openxmlformats.org/presentationml/2006/ole">
            <mc:AlternateContent xmlns:mc="http://schemas.openxmlformats.org/markup-compatibility/2006">
              <mc:Choice xmlns:v="urn:schemas-microsoft-com:vml" Requires="v">
                <p:oleObj spid="_x0000_s80952" name="公式" r:id="rId3" imgW="1740023" imgH="253825" progId="Equation.3">
                  <p:embed/>
                </p:oleObj>
              </mc:Choice>
              <mc:Fallback>
                <p:oleObj name="公式" r:id="rId3" imgW="1740023" imgH="25382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4005263"/>
                        <a:ext cx="3706812" cy="56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3972" name="Line 4">
            <a:extLst>
              <a:ext uri="{FF2B5EF4-FFF2-40B4-BE49-F238E27FC236}">
                <a16:creationId xmlns:a16="http://schemas.microsoft.com/office/drawing/2014/main" id="{BD3680CD-CE01-4726-AB1B-2189C4779C02}"/>
              </a:ext>
            </a:extLst>
          </p:cNvPr>
          <p:cNvSpPr>
            <a:spLocks noChangeShapeType="1"/>
          </p:cNvSpPr>
          <p:nvPr/>
        </p:nvSpPr>
        <p:spPr bwMode="auto">
          <a:xfrm>
            <a:off x="827088" y="5157788"/>
            <a:ext cx="577850"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23973" name="Object 5">
            <a:extLst>
              <a:ext uri="{FF2B5EF4-FFF2-40B4-BE49-F238E27FC236}">
                <a16:creationId xmlns:a16="http://schemas.microsoft.com/office/drawing/2014/main" id="{1F686F63-D850-484D-9182-A7B7ED8CFE95}"/>
              </a:ext>
            </a:extLst>
          </p:cNvPr>
          <p:cNvGraphicFramePr>
            <a:graphicFrameLocks noChangeAspect="1"/>
          </p:cNvGraphicFramePr>
          <p:nvPr/>
        </p:nvGraphicFramePr>
        <p:xfrm>
          <a:off x="1547813" y="4797425"/>
          <a:ext cx="5722937" cy="1108075"/>
        </p:xfrm>
        <a:graphic>
          <a:graphicData uri="http://schemas.openxmlformats.org/presentationml/2006/ole">
            <mc:AlternateContent xmlns:mc="http://schemas.openxmlformats.org/markup-compatibility/2006">
              <mc:Choice xmlns:v="urn:schemas-microsoft-com:vml" Requires="v">
                <p:oleObj spid="_x0000_s80953" name="公式" r:id="rId5" imgW="2692499" imgH="508044" progId="Equation.3">
                  <p:embed/>
                </p:oleObj>
              </mc:Choice>
              <mc:Fallback>
                <p:oleObj name="公式" r:id="rId5" imgW="2692499" imgH="508044"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813" y="4797425"/>
                        <a:ext cx="5722937" cy="11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0902" name="Group 6">
            <a:extLst>
              <a:ext uri="{FF2B5EF4-FFF2-40B4-BE49-F238E27FC236}">
                <a16:creationId xmlns:a16="http://schemas.microsoft.com/office/drawing/2014/main" id="{47036EEF-E7E5-4748-B2D0-4B083989E571}"/>
              </a:ext>
            </a:extLst>
          </p:cNvPr>
          <p:cNvGrpSpPr>
            <a:grpSpLocks/>
          </p:cNvGrpSpPr>
          <p:nvPr/>
        </p:nvGrpSpPr>
        <p:grpSpPr bwMode="auto">
          <a:xfrm>
            <a:off x="8316913" y="6446838"/>
            <a:ext cx="792162" cy="366712"/>
            <a:chOff x="5193" y="4020"/>
            <a:chExt cx="499" cy="231"/>
          </a:xfrm>
        </p:grpSpPr>
        <p:pic>
          <p:nvPicPr>
            <p:cNvPr id="80950" name="Picture 7" descr="78900">
              <a:extLst>
                <a:ext uri="{FF2B5EF4-FFF2-40B4-BE49-F238E27FC236}">
                  <a16:creationId xmlns:a16="http://schemas.microsoft.com/office/drawing/2014/main" id="{35158EF3-DEC3-4B4D-9AFE-CDC2D68FE8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51" name="Text Box 8">
              <a:hlinkClick r:id="" action="ppaction://hlinkshowjump?jump=nextslide"/>
              <a:extLst>
                <a:ext uri="{FF2B5EF4-FFF2-40B4-BE49-F238E27FC236}">
                  <a16:creationId xmlns:a16="http://schemas.microsoft.com/office/drawing/2014/main" id="{D1B8926E-4C66-461D-9A8B-F5B1A1672BCB}"/>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0903" name="Group 9">
            <a:extLst>
              <a:ext uri="{FF2B5EF4-FFF2-40B4-BE49-F238E27FC236}">
                <a16:creationId xmlns:a16="http://schemas.microsoft.com/office/drawing/2014/main" id="{26B0F4C1-4DCC-49F9-9628-73A21142640F}"/>
              </a:ext>
            </a:extLst>
          </p:cNvPr>
          <p:cNvGrpSpPr>
            <a:grpSpLocks/>
          </p:cNvGrpSpPr>
          <p:nvPr/>
        </p:nvGrpSpPr>
        <p:grpSpPr bwMode="auto">
          <a:xfrm>
            <a:off x="7453313" y="6446838"/>
            <a:ext cx="792162" cy="366712"/>
            <a:chOff x="4649" y="4020"/>
            <a:chExt cx="499" cy="231"/>
          </a:xfrm>
        </p:grpSpPr>
        <p:pic>
          <p:nvPicPr>
            <p:cNvPr id="80948" name="Picture 10" descr="78900">
              <a:extLst>
                <a:ext uri="{FF2B5EF4-FFF2-40B4-BE49-F238E27FC236}">
                  <a16:creationId xmlns:a16="http://schemas.microsoft.com/office/drawing/2014/main" id="{5D17457C-6765-4F2C-AABF-7071004854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49" name="Text Box 11">
              <a:hlinkClick r:id="" action="ppaction://hlinkshowjump?jump=previousslide"/>
              <a:extLst>
                <a:ext uri="{FF2B5EF4-FFF2-40B4-BE49-F238E27FC236}">
                  <a16:creationId xmlns:a16="http://schemas.microsoft.com/office/drawing/2014/main" id="{5D542C64-818F-45E5-B978-B1AAB014DE9B}"/>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80904" name="Group 12">
            <a:extLst>
              <a:ext uri="{FF2B5EF4-FFF2-40B4-BE49-F238E27FC236}">
                <a16:creationId xmlns:a16="http://schemas.microsoft.com/office/drawing/2014/main" id="{64078371-7749-4DB8-A50C-B8EA6D2007AF}"/>
              </a:ext>
            </a:extLst>
          </p:cNvPr>
          <p:cNvGrpSpPr>
            <a:grpSpLocks/>
          </p:cNvGrpSpPr>
          <p:nvPr/>
        </p:nvGrpSpPr>
        <p:grpSpPr bwMode="auto">
          <a:xfrm>
            <a:off x="827088" y="188913"/>
            <a:ext cx="3340100" cy="3095625"/>
            <a:chOff x="521" y="1979"/>
            <a:chExt cx="2104" cy="1950"/>
          </a:xfrm>
        </p:grpSpPr>
        <p:sp>
          <p:nvSpPr>
            <p:cNvPr id="80921" name="AutoShape 13">
              <a:extLst>
                <a:ext uri="{FF2B5EF4-FFF2-40B4-BE49-F238E27FC236}">
                  <a16:creationId xmlns:a16="http://schemas.microsoft.com/office/drawing/2014/main" id="{9ECD6C8D-034A-45E3-906A-D7F88BAB4977}"/>
                </a:ext>
              </a:extLst>
            </p:cNvPr>
            <p:cNvSpPr>
              <a:spLocks noChangeArrowheads="1"/>
            </p:cNvSpPr>
            <p:nvPr/>
          </p:nvSpPr>
          <p:spPr bwMode="auto">
            <a:xfrm>
              <a:off x="1201" y="2387"/>
              <a:ext cx="453" cy="272"/>
            </a:xfrm>
            <a:prstGeom prst="diamond">
              <a:avLst/>
            </a:prstGeom>
            <a:gradFill rotWithShape="1">
              <a:gsLst>
                <a:gs pos="0">
                  <a:srgbClr val="0099FF"/>
                </a:gs>
                <a:gs pos="100000">
                  <a:srgbClr val="004776"/>
                </a:gs>
              </a:gsLst>
              <a:path path="shape">
                <a:fillToRect l="50000" t="50000" r="50000" b="50000"/>
              </a:path>
            </a:gradFill>
            <a:ln w="38100">
              <a:solidFill>
                <a:srgbClr val="FF99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0922" name="Text Box 14">
              <a:extLst>
                <a:ext uri="{FF2B5EF4-FFF2-40B4-BE49-F238E27FC236}">
                  <a16:creationId xmlns:a16="http://schemas.microsoft.com/office/drawing/2014/main" id="{B88AE7FC-5F20-4388-9AED-DF59520E861C}"/>
                </a:ext>
              </a:extLst>
            </p:cNvPr>
            <p:cNvSpPr txBox="1">
              <a:spLocks noChangeArrowheads="1"/>
            </p:cNvSpPr>
            <p:nvPr/>
          </p:nvSpPr>
          <p:spPr bwMode="auto">
            <a:xfrm>
              <a:off x="884" y="2205"/>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a:t>
              </a:r>
              <a:endParaRPr lang="en-US" altLang="zh-CN" sz="2800">
                <a:solidFill>
                  <a:srgbClr val="FFFF00"/>
                </a:solidFill>
                <a:ea typeface="仿宋_GB2312" panose="02010609030101010101" pitchFamily="49" charset="-122"/>
              </a:endParaRPr>
            </a:p>
          </p:txBody>
        </p:sp>
        <p:sp>
          <p:nvSpPr>
            <p:cNvPr id="80923" name="Text Box 15">
              <a:extLst>
                <a:ext uri="{FF2B5EF4-FFF2-40B4-BE49-F238E27FC236}">
                  <a16:creationId xmlns:a16="http://schemas.microsoft.com/office/drawing/2014/main" id="{E6EB8ABE-726D-42A6-BD7D-6424C5FD1880}"/>
                </a:ext>
              </a:extLst>
            </p:cNvPr>
            <p:cNvSpPr txBox="1">
              <a:spLocks noChangeArrowheads="1"/>
            </p:cNvSpPr>
            <p:nvPr/>
          </p:nvSpPr>
          <p:spPr bwMode="auto">
            <a:xfrm>
              <a:off x="1701" y="211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_</a:t>
              </a:r>
              <a:endParaRPr lang="en-US" altLang="zh-CN" sz="2800">
                <a:solidFill>
                  <a:srgbClr val="FFFF00"/>
                </a:solidFill>
                <a:latin typeface="Arial" panose="020B0604020202020204" pitchFamily="34" charset="0"/>
                <a:ea typeface="仿宋_GB2312" panose="02010609030101010101" pitchFamily="49" charset="-122"/>
              </a:endParaRPr>
            </a:p>
          </p:txBody>
        </p:sp>
        <p:sp>
          <p:nvSpPr>
            <p:cNvPr id="80924" name="Oval 16">
              <a:extLst>
                <a:ext uri="{FF2B5EF4-FFF2-40B4-BE49-F238E27FC236}">
                  <a16:creationId xmlns:a16="http://schemas.microsoft.com/office/drawing/2014/main" id="{989691EF-5647-46A4-BA60-89191F7ED936}"/>
                </a:ext>
              </a:extLst>
            </p:cNvPr>
            <p:cNvSpPr>
              <a:spLocks noChangeArrowheads="1"/>
            </p:cNvSpPr>
            <p:nvPr/>
          </p:nvSpPr>
          <p:spPr bwMode="auto">
            <a:xfrm>
              <a:off x="521" y="329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0925" name="Line 17">
              <a:extLst>
                <a:ext uri="{FF2B5EF4-FFF2-40B4-BE49-F238E27FC236}">
                  <a16:creationId xmlns:a16="http://schemas.microsoft.com/office/drawing/2014/main" id="{FBE09132-1148-473B-B86C-F00C11FC4253}"/>
                </a:ext>
              </a:extLst>
            </p:cNvPr>
            <p:cNvSpPr>
              <a:spLocks noChangeShapeType="1"/>
            </p:cNvSpPr>
            <p:nvPr/>
          </p:nvSpPr>
          <p:spPr bwMode="auto">
            <a:xfrm>
              <a:off x="703" y="2523"/>
              <a:ext cx="1859"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926" name="Line 18">
              <a:extLst>
                <a:ext uri="{FF2B5EF4-FFF2-40B4-BE49-F238E27FC236}">
                  <a16:creationId xmlns:a16="http://schemas.microsoft.com/office/drawing/2014/main" id="{FF1D7C05-DB9A-4AB8-98D6-E418DFD430C1}"/>
                </a:ext>
              </a:extLst>
            </p:cNvPr>
            <p:cNvSpPr>
              <a:spLocks noChangeShapeType="1"/>
            </p:cNvSpPr>
            <p:nvPr/>
          </p:nvSpPr>
          <p:spPr bwMode="auto">
            <a:xfrm>
              <a:off x="702" y="3884"/>
              <a:ext cx="1814"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0927" name="Text Box 19">
              <a:extLst>
                <a:ext uri="{FF2B5EF4-FFF2-40B4-BE49-F238E27FC236}">
                  <a16:creationId xmlns:a16="http://schemas.microsoft.com/office/drawing/2014/main" id="{187933AA-8DD0-4376-893F-CB3271615C52}"/>
                </a:ext>
              </a:extLst>
            </p:cNvPr>
            <p:cNvSpPr txBox="1">
              <a:spLocks noChangeArrowheads="1"/>
            </p:cNvSpPr>
            <p:nvPr/>
          </p:nvSpPr>
          <p:spPr bwMode="auto">
            <a:xfrm>
              <a:off x="1337" y="2977"/>
              <a:ext cx="68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j300</a:t>
              </a:r>
              <a:r>
                <a:rPr lang="en-US" altLang="zh-CN" sz="2800">
                  <a:solidFill>
                    <a:schemeClr val="bg1"/>
                  </a:solidFill>
                  <a:ea typeface="宋体" panose="02010600030101010101" pitchFamily="2" charset="-122"/>
                  <a:sym typeface="Symbol" panose="05050102010706020507" pitchFamily="18" charset="2"/>
                </a:rPr>
                <a:t></a:t>
              </a:r>
              <a:endParaRPr lang="en-US" altLang="zh-CN" sz="2800">
                <a:solidFill>
                  <a:srgbClr val="FFFF00"/>
                </a:solidFill>
                <a:ea typeface="宋体" panose="02010600030101010101" pitchFamily="2" charset="-122"/>
                <a:sym typeface="Symbol" panose="05050102010706020507" pitchFamily="18" charset="2"/>
              </a:endParaRPr>
            </a:p>
          </p:txBody>
        </p:sp>
        <p:sp>
          <p:nvSpPr>
            <p:cNvPr id="80928" name="Text Box 20">
              <a:extLst>
                <a:ext uri="{FF2B5EF4-FFF2-40B4-BE49-F238E27FC236}">
                  <a16:creationId xmlns:a16="http://schemas.microsoft.com/office/drawing/2014/main" id="{F89E51F5-849A-4E08-B0C4-45C3802DEA7F}"/>
                </a:ext>
              </a:extLst>
            </p:cNvPr>
            <p:cNvSpPr txBox="1">
              <a:spLocks noChangeArrowheads="1"/>
            </p:cNvSpPr>
            <p:nvPr/>
          </p:nvSpPr>
          <p:spPr bwMode="auto">
            <a:xfrm>
              <a:off x="793" y="3067"/>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a:t>
              </a:r>
              <a:endParaRPr lang="en-US" altLang="zh-CN" sz="2800">
                <a:solidFill>
                  <a:srgbClr val="FFFF00"/>
                </a:solidFill>
                <a:ea typeface="宋体" panose="02010600030101010101" pitchFamily="2" charset="-122"/>
              </a:endParaRPr>
            </a:p>
          </p:txBody>
        </p:sp>
        <p:sp>
          <p:nvSpPr>
            <p:cNvPr id="80929" name="Text Box 21">
              <a:extLst>
                <a:ext uri="{FF2B5EF4-FFF2-40B4-BE49-F238E27FC236}">
                  <a16:creationId xmlns:a16="http://schemas.microsoft.com/office/drawing/2014/main" id="{D4D3EA26-AA85-460A-AE67-AD46F9F0DD0B}"/>
                </a:ext>
              </a:extLst>
            </p:cNvPr>
            <p:cNvSpPr txBox="1">
              <a:spLocks noChangeArrowheads="1"/>
            </p:cNvSpPr>
            <p:nvPr/>
          </p:nvSpPr>
          <p:spPr bwMode="auto">
            <a:xfrm>
              <a:off x="793" y="352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_</a:t>
              </a:r>
              <a:endParaRPr lang="en-US" altLang="zh-CN" sz="2800">
                <a:solidFill>
                  <a:srgbClr val="FFFF00"/>
                </a:solidFill>
                <a:ea typeface="宋体" panose="02010600030101010101" pitchFamily="2" charset="-122"/>
              </a:endParaRPr>
            </a:p>
          </p:txBody>
        </p:sp>
        <p:graphicFrame>
          <p:nvGraphicFramePr>
            <p:cNvPr id="80930" name="Object 22">
              <a:extLst>
                <a:ext uri="{FF2B5EF4-FFF2-40B4-BE49-F238E27FC236}">
                  <a16:creationId xmlns:a16="http://schemas.microsoft.com/office/drawing/2014/main" id="{4B39156D-9E59-45DC-BF99-86C86E496784}"/>
                </a:ext>
              </a:extLst>
            </p:cNvPr>
            <p:cNvGraphicFramePr>
              <a:graphicFrameLocks noChangeAspect="1"/>
            </p:cNvGraphicFramePr>
            <p:nvPr/>
          </p:nvGraphicFramePr>
          <p:xfrm>
            <a:off x="884" y="3385"/>
            <a:ext cx="602" cy="264"/>
          </p:xfrm>
          <a:graphic>
            <a:graphicData uri="http://schemas.openxmlformats.org/presentationml/2006/ole">
              <mc:AlternateContent xmlns:mc="http://schemas.openxmlformats.org/markup-compatibility/2006">
                <mc:Choice xmlns:v="urn:schemas-microsoft-com:vml" Requires="v">
                  <p:oleObj spid="_x0000_s80954" name="公式" r:id="rId8" imgW="482551" imgH="203375" progId="Equation.3">
                    <p:embed/>
                  </p:oleObj>
                </mc:Choice>
                <mc:Fallback>
                  <p:oleObj name="公式" r:id="rId8" imgW="482551" imgH="203375" progId="Equation.3">
                    <p:embed/>
                    <p:pic>
                      <p:nvPicPr>
                        <p:cNvPr id="0" name="Object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4" y="3385"/>
                          <a:ext cx="602" cy="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0931" name="Object 23">
              <a:extLst>
                <a:ext uri="{FF2B5EF4-FFF2-40B4-BE49-F238E27FC236}">
                  <a16:creationId xmlns:a16="http://schemas.microsoft.com/office/drawing/2014/main" id="{1BE79DCC-26F8-4A76-B78D-FFCCF12BBA10}"/>
                </a:ext>
              </a:extLst>
            </p:cNvPr>
            <p:cNvGraphicFramePr>
              <a:graphicFrameLocks noChangeAspect="1"/>
            </p:cNvGraphicFramePr>
            <p:nvPr/>
          </p:nvGraphicFramePr>
          <p:xfrm>
            <a:off x="2349" y="3120"/>
            <a:ext cx="264" cy="326"/>
          </p:xfrm>
          <a:graphic>
            <a:graphicData uri="http://schemas.openxmlformats.org/presentationml/2006/ole">
              <mc:AlternateContent xmlns:mc="http://schemas.openxmlformats.org/markup-compatibility/2006">
                <mc:Choice xmlns:v="urn:schemas-microsoft-com:vml" Requires="v">
                  <p:oleObj spid="_x0000_s80955" name="公式" r:id="rId10" imgW="203200" imgH="253825" progId="Equation.3">
                    <p:embed/>
                  </p:oleObj>
                </mc:Choice>
                <mc:Fallback>
                  <p:oleObj name="公式" r:id="rId10" imgW="203200" imgH="253825" progId="Equation.3">
                    <p:embed/>
                    <p:pic>
                      <p:nvPicPr>
                        <p:cNvPr id="0"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49" y="3120"/>
                          <a:ext cx="264"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0932" name="Text Box 24">
              <a:extLst>
                <a:ext uri="{FF2B5EF4-FFF2-40B4-BE49-F238E27FC236}">
                  <a16:creationId xmlns:a16="http://schemas.microsoft.com/office/drawing/2014/main" id="{E8F158A1-503B-4D2B-A6E5-02D62E8DEDA8}"/>
                </a:ext>
              </a:extLst>
            </p:cNvPr>
            <p:cNvSpPr txBox="1">
              <a:spLocks noChangeArrowheads="1"/>
            </p:cNvSpPr>
            <p:nvPr/>
          </p:nvSpPr>
          <p:spPr bwMode="auto">
            <a:xfrm>
              <a:off x="2381" y="2568"/>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a:t>
              </a:r>
              <a:endParaRPr lang="en-US" altLang="zh-CN" sz="2800">
                <a:solidFill>
                  <a:srgbClr val="FFFF00"/>
                </a:solidFill>
                <a:ea typeface="宋体" panose="02010600030101010101" pitchFamily="2" charset="-122"/>
              </a:endParaRPr>
            </a:p>
          </p:txBody>
        </p:sp>
        <p:sp>
          <p:nvSpPr>
            <p:cNvPr id="80933" name="Text Box 25">
              <a:extLst>
                <a:ext uri="{FF2B5EF4-FFF2-40B4-BE49-F238E27FC236}">
                  <a16:creationId xmlns:a16="http://schemas.microsoft.com/office/drawing/2014/main" id="{7635A6F3-5BD9-49E1-B323-BB38E0409237}"/>
                </a:ext>
              </a:extLst>
            </p:cNvPr>
            <p:cNvSpPr txBox="1">
              <a:spLocks noChangeArrowheads="1"/>
            </p:cNvSpPr>
            <p:nvPr/>
          </p:nvSpPr>
          <p:spPr bwMode="auto">
            <a:xfrm>
              <a:off x="2380" y="347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_</a:t>
              </a:r>
              <a:endParaRPr lang="en-US" altLang="zh-CN" sz="2800">
                <a:solidFill>
                  <a:srgbClr val="FFFF00"/>
                </a:solidFill>
                <a:ea typeface="宋体" panose="02010600030101010101" pitchFamily="2" charset="-122"/>
              </a:endParaRPr>
            </a:p>
          </p:txBody>
        </p:sp>
        <p:sp>
          <p:nvSpPr>
            <p:cNvPr id="80934" name="Oval 26">
              <a:extLst>
                <a:ext uri="{FF2B5EF4-FFF2-40B4-BE49-F238E27FC236}">
                  <a16:creationId xmlns:a16="http://schemas.microsoft.com/office/drawing/2014/main" id="{38F4643D-F78A-4B35-9227-6DD8B4EAB7A5}"/>
                </a:ext>
              </a:extLst>
            </p:cNvPr>
            <p:cNvSpPr>
              <a:spLocks noChangeArrowheads="1"/>
            </p:cNvSpPr>
            <p:nvPr/>
          </p:nvSpPr>
          <p:spPr bwMode="auto">
            <a:xfrm>
              <a:off x="2516" y="3861"/>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0935" name="Oval 27">
              <a:extLst>
                <a:ext uri="{FF2B5EF4-FFF2-40B4-BE49-F238E27FC236}">
                  <a16:creationId xmlns:a16="http://schemas.microsoft.com/office/drawing/2014/main" id="{29CA2956-2A14-4955-B059-B0CBD4F43EAB}"/>
                </a:ext>
              </a:extLst>
            </p:cNvPr>
            <p:cNvSpPr>
              <a:spLocks noChangeArrowheads="1"/>
            </p:cNvSpPr>
            <p:nvPr/>
          </p:nvSpPr>
          <p:spPr bwMode="auto">
            <a:xfrm>
              <a:off x="2540" y="247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80936" name="Object 28">
              <a:extLst>
                <a:ext uri="{FF2B5EF4-FFF2-40B4-BE49-F238E27FC236}">
                  <a16:creationId xmlns:a16="http://schemas.microsoft.com/office/drawing/2014/main" id="{7AD5D7C3-B49E-4388-B08A-D49362C29A23}"/>
                </a:ext>
              </a:extLst>
            </p:cNvPr>
            <p:cNvGraphicFramePr>
              <a:graphicFrameLocks noChangeAspect="1"/>
            </p:cNvGraphicFramePr>
            <p:nvPr/>
          </p:nvGraphicFramePr>
          <p:xfrm>
            <a:off x="1202" y="1979"/>
            <a:ext cx="524" cy="403"/>
          </p:xfrm>
          <a:graphic>
            <a:graphicData uri="http://schemas.openxmlformats.org/presentationml/2006/ole">
              <mc:AlternateContent xmlns:mc="http://schemas.openxmlformats.org/markup-compatibility/2006">
                <mc:Choice xmlns:v="urn:schemas-microsoft-com:vml" Requires="v">
                  <p:oleObj spid="_x0000_s80956" name="公式" r:id="rId12" imgW="419026" imgH="317675" progId="Equation.3">
                    <p:embed/>
                  </p:oleObj>
                </mc:Choice>
                <mc:Fallback>
                  <p:oleObj name="公式" r:id="rId12" imgW="419026" imgH="317675" progId="Equation.3">
                    <p:embed/>
                    <p:pic>
                      <p:nvPicPr>
                        <p:cNvPr id="0" name="Object 2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02" y="1979"/>
                          <a:ext cx="524"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0937" name="Line 29">
              <a:extLst>
                <a:ext uri="{FF2B5EF4-FFF2-40B4-BE49-F238E27FC236}">
                  <a16:creationId xmlns:a16="http://schemas.microsoft.com/office/drawing/2014/main" id="{97062739-818C-48F8-809E-DD883CD8D0C3}"/>
                </a:ext>
              </a:extLst>
            </p:cNvPr>
            <p:cNvSpPr>
              <a:spLocks noChangeShapeType="1"/>
            </p:cNvSpPr>
            <p:nvPr/>
          </p:nvSpPr>
          <p:spPr bwMode="auto">
            <a:xfrm flipH="1">
              <a:off x="702" y="2523"/>
              <a:ext cx="1" cy="136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938" name="Line 30">
              <a:extLst>
                <a:ext uri="{FF2B5EF4-FFF2-40B4-BE49-F238E27FC236}">
                  <a16:creationId xmlns:a16="http://schemas.microsoft.com/office/drawing/2014/main" id="{BEDBBEB0-03EA-4314-AAF7-FF66B40809CB}"/>
                </a:ext>
              </a:extLst>
            </p:cNvPr>
            <p:cNvSpPr>
              <a:spLocks noChangeShapeType="1"/>
            </p:cNvSpPr>
            <p:nvPr/>
          </p:nvSpPr>
          <p:spPr bwMode="auto">
            <a:xfrm flipH="1">
              <a:off x="2017" y="2523"/>
              <a:ext cx="1" cy="545"/>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80939" name="Line 31">
              <a:extLst>
                <a:ext uri="{FF2B5EF4-FFF2-40B4-BE49-F238E27FC236}">
                  <a16:creationId xmlns:a16="http://schemas.microsoft.com/office/drawing/2014/main" id="{B5F60AA5-7334-4F37-B5F2-9ADCC5E022C0}"/>
                </a:ext>
              </a:extLst>
            </p:cNvPr>
            <p:cNvSpPr>
              <a:spLocks noChangeShapeType="1"/>
            </p:cNvSpPr>
            <p:nvPr/>
          </p:nvSpPr>
          <p:spPr bwMode="auto">
            <a:xfrm flipH="1">
              <a:off x="2017" y="3476"/>
              <a:ext cx="1" cy="408"/>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0940" name="Object 32">
              <a:extLst>
                <a:ext uri="{FF2B5EF4-FFF2-40B4-BE49-F238E27FC236}">
                  <a16:creationId xmlns:a16="http://schemas.microsoft.com/office/drawing/2014/main" id="{C0468EF9-8D27-42FE-8C5B-EE6B9C9FA6AA}"/>
                </a:ext>
              </a:extLst>
            </p:cNvPr>
            <p:cNvGraphicFramePr>
              <a:graphicFrameLocks noChangeAspect="1"/>
            </p:cNvGraphicFramePr>
            <p:nvPr/>
          </p:nvGraphicFramePr>
          <p:xfrm>
            <a:off x="2018" y="3430"/>
            <a:ext cx="201" cy="403"/>
          </p:xfrm>
          <a:graphic>
            <a:graphicData uri="http://schemas.openxmlformats.org/presentationml/2006/ole">
              <mc:AlternateContent xmlns:mc="http://schemas.openxmlformats.org/markup-compatibility/2006">
                <mc:Choice xmlns:v="urn:schemas-microsoft-com:vml" Requires="v">
                  <p:oleObj spid="_x0000_s80957" name="公式" r:id="rId14" imgW="152301" imgH="317675" progId="Equation.3">
                    <p:embed/>
                  </p:oleObj>
                </mc:Choice>
                <mc:Fallback>
                  <p:oleObj name="公式" r:id="rId14" imgW="152301" imgH="317675" progId="Equation.3">
                    <p:embed/>
                    <p:pic>
                      <p:nvPicPr>
                        <p:cNvPr id="0" name="Object 3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18" y="3430"/>
                          <a:ext cx="201"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0941" name="Line 33">
              <a:extLst>
                <a:ext uri="{FF2B5EF4-FFF2-40B4-BE49-F238E27FC236}">
                  <a16:creationId xmlns:a16="http://schemas.microsoft.com/office/drawing/2014/main" id="{CE82189C-F562-404E-8F02-56DCC03C1DF2}"/>
                </a:ext>
              </a:extLst>
            </p:cNvPr>
            <p:cNvSpPr>
              <a:spLocks noChangeShapeType="1"/>
            </p:cNvSpPr>
            <p:nvPr/>
          </p:nvSpPr>
          <p:spPr bwMode="auto">
            <a:xfrm flipH="1">
              <a:off x="1927" y="3520"/>
              <a:ext cx="0" cy="273"/>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0942" name="Text Box 34">
              <a:extLst>
                <a:ext uri="{FF2B5EF4-FFF2-40B4-BE49-F238E27FC236}">
                  <a16:creationId xmlns:a16="http://schemas.microsoft.com/office/drawing/2014/main" id="{034419DB-16E5-4A6C-9A3B-232B8E9FC36C}"/>
                </a:ext>
              </a:extLst>
            </p:cNvPr>
            <p:cNvSpPr txBox="1">
              <a:spLocks noChangeArrowheads="1"/>
            </p:cNvSpPr>
            <p:nvPr/>
          </p:nvSpPr>
          <p:spPr bwMode="auto">
            <a:xfrm>
              <a:off x="691" y="2659"/>
              <a:ext cx="62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100</a:t>
              </a:r>
              <a:r>
                <a:rPr lang="en-US" altLang="zh-CN" sz="2800">
                  <a:solidFill>
                    <a:schemeClr val="bg1"/>
                  </a:solidFill>
                  <a:ea typeface="宋体" panose="02010600030101010101" pitchFamily="2" charset="-122"/>
                  <a:sym typeface="Symbol" panose="05050102010706020507" pitchFamily="18" charset="2"/>
                </a:rPr>
                <a:t></a:t>
              </a:r>
              <a:endParaRPr lang="en-US" altLang="zh-CN" sz="2800">
                <a:solidFill>
                  <a:srgbClr val="FFFF00"/>
                </a:solidFill>
                <a:ea typeface="宋体" panose="02010600030101010101" pitchFamily="2" charset="-122"/>
              </a:endParaRPr>
            </a:p>
          </p:txBody>
        </p:sp>
        <p:sp>
          <p:nvSpPr>
            <p:cNvPr id="80943" name="Rectangle 35">
              <a:extLst>
                <a:ext uri="{FF2B5EF4-FFF2-40B4-BE49-F238E27FC236}">
                  <a16:creationId xmlns:a16="http://schemas.microsoft.com/office/drawing/2014/main" id="{06B6F70F-095D-4E4F-BFC3-2C12E49B82AD}"/>
                </a:ext>
              </a:extLst>
            </p:cNvPr>
            <p:cNvSpPr>
              <a:spLocks noChangeArrowheads="1"/>
            </p:cNvSpPr>
            <p:nvPr/>
          </p:nvSpPr>
          <p:spPr bwMode="auto">
            <a:xfrm>
              <a:off x="620" y="270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80944" name="Group 36">
              <a:extLst>
                <a:ext uri="{FF2B5EF4-FFF2-40B4-BE49-F238E27FC236}">
                  <a16:creationId xmlns:a16="http://schemas.microsoft.com/office/drawing/2014/main" id="{FACD540A-D913-449C-AD78-F5C14A9ECCD9}"/>
                </a:ext>
              </a:extLst>
            </p:cNvPr>
            <p:cNvGrpSpPr>
              <a:grpSpLocks/>
            </p:cNvGrpSpPr>
            <p:nvPr/>
          </p:nvGrpSpPr>
          <p:grpSpPr bwMode="auto">
            <a:xfrm rot="5400000">
              <a:off x="1564" y="2977"/>
              <a:ext cx="499" cy="590"/>
              <a:chOff x="476" y="663"/>
              <a:chExt cx="771" cy="862"/>
            </a:xfrm>
          </p:grpSpPr>
          <p:sp>
            <p:nvSpPr>
              <p:cNvPr id="80945" name="AutoShape 37">
                <a:extLst>
                  <a:ext uri="{FF2B5EF4-FFF2-40B4-BE49-F238E27FC236}">
                    <a16:creationId xmlns:a16="http://schemas.microsoft.com/office/drawing/2014/main" id="{D3DC414F-7C73-4A60-B493-EEEFEDD7BDBC}"/>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80946" name="AutoShape 38">
                <a:extLst>
                  <a:ext uri="{FF2B5EF4-FFF2-40B4-BE49-F238E27FC236}">
                    <a16:creationId xmlns:a16="http://schemas.microsoft.com/office/drawing/2014/main" id="{7E3B1D15-A993-4655-8469-5878513198CB}"/>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80947" name="AutoShape 39">
                <a:extLst>
                  <a:ext uri="{FF2B5EF4-FFF2-40B4-BE49-F238E27FC236}">
                    <a16:creationId xmlns:a16="http://schemas.microsoft.com/office/drawing/2014/main" id="{08B96059-469D-43B9-A2F9-B88BFD27D3FE}"/>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6" name="Group 40">
            <a:extLst>
              <a:ext uri="{FF2B5EF4-FFF2-40B4-BE49-F238E27FC236}">
                <a16:creationId xmlns:a16="http://schemas.microsoft.com/office/drawing/2014/main" id="{7C1169AD-6B5A-4492-8B23-C7F2A26C7003}"/>
              </a:ext>
            </a:extLst>
          </p:cNvPr>
          <p:cNvGrpSpPr>
            <a:grpSpLocks/>
          </p:cNvGrpSpPr>
          <p:nvPr/>
        </p:nvGrpSpPr>
        <p:grpSpPr bwMode="auto">
          <a:xfrm>
            <a:off x="4787900" y="981075"/>
            <a:ext cx="3032125" cy="2162175"/>
            <a:chOff x="3016" y="526"/>
            <a:chExt cx="1910" cy="1362"/>
          </a:xfrm>
        </p:grpSpPr>
        <p:sp>
          <p:nvSpPr>
            <p:cNvPr id="80909" name="Line 41">
              <a:extLst>
                <a:ext uri="{FF2B5EF4-FFF2-40B4-BE49-F238E27FC236}">
                  <a16:creationId xmlns:a16="http://schemas.microsoft.com/office/drawing/2014/main" id="{6E0AE877-0BE0-4071-8AC4-B3009281026E}"/>
                </a:ext>
              </a:extLst>
            </p:cNvPr>
            <p:cNvSpPr>
              <a:spLocks noChangeShapeType="1"/>
            </p:cNvSpPr>
            <p:nvPr/>
          </p:nvSpPr>
          <p:spPr bwMode="auto">
            <a:xfrm>
              <a:off x="4513" y="527"/>
              <a:ext cx="0" cy="136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910" name="Line 42">
              <a:extLst>
                <a:ext uri="{FF2B5EF4-FFF2-40B4-BE49-F238E27FC236}">
                  <a16:creationId xmlns:a16="http://schemas.microsoft.com/office/drawing/2014/main" id="{0057C606-C59D-4249-8DC2-CC0FECD001FB}"/>
                </a:ext>
              </a:extLst>
            </p:cNvPr>
            <p:cNvSpPr>
              <a:spLocks noChangeShapeType="1"/>
            </p:cNvSpPr>
            <p:nvPr/>
          </p:nvSpPr>
          <p:spPr bwMode="auto">
            <a:xfrm>
              <a:off x="4422" y="799"/>
              <a:ext cx="0" cy="363"/>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0911" name="Object 43">
              <a:extLst>
                <a:ext uri="{FF2B5EF4-FFF2-40B4-BE49-F238E27FC236}">
                  <a16:creationId xmlns:a16="http://schemas.microsoft.com/office/drawing/2014/main" id="{CE8E49AD-F7EC-42CF-A109-01E6F0F3C2AA}"/>
                </a:ext>
              </a:extLst>
            </p:cNvPr>
            <p:cNvGraphicFramePr>
              <a:graphicFrameLocks noChangeAspect="1"/>
            </p:cNvGraphicFramePr>
            <p:nvPr/>
          </p:nvGraphicFramePr>
          <p:xfrm>
            <a:off x="4559" y="754"/>
            <a:ext cx="367" cy="408"/>
          </p:xfrm>
          <a:graphic>
            <a:graphicData uri="http://schemas.openxmlformats.org/presentationml/2006/ole">
              <mc:AlternateContent xmlns:mc="http://schemas.openxmlformats.org/markup-compatibility/2006">
                <mc:Choice xmlns:v="urn:schemas-microsoft-com:vml" Requires="v">
                  <p:oleObj spid="_x0000_s80958" name="公式" r:id="rId16" imgW="228452" imgH="253825" progId="Equation.3">
                    <p:embed/>
                  </p:oleObj>
                </mc:Choice>
                <mc:Fallback>
                  <p:oleObj name="公式" r:id="rId16" imgW="228452" imgH="253825" progId="Equation.3">
                    <p:embed/>
                    <p:pic>
                      <p:nvPicPr>
                        <p:cNvPr id="0" name="Object 4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59" y="754"/>
                          <a:ext cx="367" cy="40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0912" name="Oval 44">
              <a:extLst>
                <a:ext uri="{FF2B5EF4-FFF2-40B4-BE49-F238E27FC236}">
                  <a16:creationId xmlns:a16="http://schemas.microsoft.com/office/drawing/2014/main" id="{B0469729-B31F-4FF1-9DEA-BF97BC239A46}"/>
                </a:ext>
              </a:extLst>
            </p:cNvPr>
            <p:cNvSpPr>
              <a:spLocks noChangeArrowheads="1"/>
            </p:cNvSpPr>
            <p:nvPr/>
          </p:nvSpPr>
          <p:spPr bwMode="auto">
            <a:xfrm>
              <a:off x="3016" y="1297"/>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0913" name="Line 45">
              <a:extLst>
                <a:ext uri="{FF2B5EF4-FFF2-40B4-BE49-F238E27FC236}">
                  <a16:creationId xmlns:a16="http://schemas.microsoft.com/office/drawing/2014/main" id="{DE0F0596-9740-4B23-95F3-4C560D6159F2}"/>
                </a:ext>
              </a:extLst>
            </p:cNvPr>
            <p:cNvSpPr>
              <a:spLocks noChangeShapeType="1"/>
            </p:cNvSpPr>
            <p:nvPr/>
          </p:nvSpPr>
          <p:spPr bwMode="auto">
            <a:xfrm>
              <a:off x="3198" y="526"/>
              <a:ext cx="1315"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914" name="Line 46">
              <a:extLst>
                <a:ext uri="{FF2B5EF4-FFF2-40B4-BE49-F238E27FC236}">
                  <a16:creationId xmlns:a16="http://schemas.microsoft.com/office/drawing/2014/main" id="{61D8FE1B-02E0-4EF9-AF09-B569A1030DF0}"/>
                </a:ext>
              </a:extLst>
            </p:cNvPr>
            <p:cNvSpPr>
              <a:spLocks noChangeShapeType="1"/>
            </p:cNvSpPr>
            <p:nvPr/>
          </p:nvSpPr>
          <p:spPr bwMode="auto">
            <a:xfrm>
              <a:off x="3197" y="1887"/>
              <a:ext cx="1316" cy="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0915" name="Text Box 47">
              <a:extLst>
                <a:ext uri="{FF2B5EF4-FFF2-40B4-BE49-F238E27FC236}">
                  <a16:creationId xmlns:a16="http://schemas.microsoft.com/office/drawing/2014/main" id="{BCD035A1-369E-400C-8277-CED20B356306}"/>
                </a:ext>
              </a:extLst>
            </p:cNvPr>
            <p:cNvSpPr txBox="1">
              <a:spLocks noChangeArrowheads="1"/>
            </p:cNvSpPr>
            <p:nvPr/>
          </p:nvSpPr>
          <p:spPr bwMode="auto">
            <a:xfrm>
              <a:off x="3288" y="1070"/>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a:t>
              </a:r>
              <a:endParaRPr lang="en-US" altLang="zh-CN" sz="2800">
                <a:solidFill>
                  <a:srgbClr val="FFFF00"/>
                </a:solidFill>
                <a:ea typeface="宋体" panose="02010600030101010101" pitchFamily="2" charset="-122"/>
              </a:endParaRPr>
            </a:p>
          </p:txBody>
        </p:sp>
        <p:sp>
          <p:nvSpPr>
            <p:cNvPr id="80916" name="Text Box 48">
              <a:extLst>
                <a:ext uri="{FF2B5EF4-FFF2-40B4-BE49-F238E27FC236}">
                  <a16:creationId xmlns:a16="http://schemas.microsoft.com/office/drawing/2014/main" id="{0712C97E-ED0E-4970-A8B4-886D5AB3A065}"/>
                </a:ext>
              </a:extLst>
            </p:cNvPr>
            <p:cNvSpPr txBox="1">
              <a:spLocks noChangeArrowheads="1"/>
            </p:cNvSpPr>
            <p:nvPr/>
          </p:nvSpPr>
          <p:spPr bwMode="auto">
            <a:xfrm>
              <a:off x="3288" y="152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_</a:t>
              </a:r>
              <a:endParaRPr lang="en-US" altLang="zh-CN" sz="2800">
                <a:solidFill>
                  <a:srgbClr val="FFFF00"/>
                </a:solidFill>
                <a:ea typeface="宋体" panose="02010600030101010101" pitchFamily="2" charset="-122"/>
              </a:endParaRPr>
            </a:p>
          </p:txBody>
        </p:sp>
        <p:graphicFrame>
          <p:nvGraphicFramePr>
            <p:cNvPr id="80917" name="Object 49">
              <a:extLst>
                <a:ext uri="{FF2B5EF4-FFF2-40B4-BE49-F238E27FC236}">
                  <a16:creationId xmlns:a16="http://schemas.microsoft.com/office/drawing/2014/main" id="{3DB3CFC2-F7D4-4CC3-A2F4-4002A7BE71EA}"/>
                </a:ext>
              </a:extLst>
            </p:cNvPr>
            <p:cNvGraphicFramePr>
              <a:graphicFrameLocks noChangeAspect="1"/>
            </p:cNvGraphicFramePr>
            <p:nvPr/>
          </p:nvGraphicFramePr>
          <p:xfrm>
            <a:off x="3379" y="1388"/>
            <a:ext cx="602" cy="264"/>
          </p:xfrm>
          <a:graphic>
            <a:graphicData uri="http://schemas.openxmlformats.org/presentationml/2006/ole">
              <mc:AlternateContent xmlns:mc="http://schemas.openxmlformats.org/markup-compatibility/2006">
                <mc:Choice xmlns:v="urn:schemas-microsoft-com:vml" Requires="v">
                  <p:oleObj spid="_x0000_s80959" name="公式" r:id="rId18" imgW="482551" imgH="203375" progId="Equation.3">
                    <p:embed/>
                  </p:oleObj>
                </mc:Choice>
                <mc:Fallback>
                  <p:oleObj name="公式" r:id="rId18" imgW="482551" imgH="203375" progId="Equation.3">
                    <p:embed/>
                    <p:pic>
                      <p:nvPicPr>
                        <p:cNvPr id="0" name="Object 4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379" y="1388"/>
                          <a:ext cx="602" cy="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0918" name="Line 50">
              <a:extLst>
                <a:ext uri="{FF2B5EF4-FFF2-40B4-BE49-F238E27FC236}">
                  <a16:creationId xmlns:a16="http://schemas.microsoft.com/office/drawing/2014/main" id="{1022DF9E-0A97-4955-B4FD-F301B9E7393E}"/>
                </a:ext>
              </a:extLst>
            </p:cNvPr>
            <p:cNvSpPr>
              <a:spLocks noChangeShapeType="1"/>
            </p:cNvSpPr>
            <p:nvPr/>
          </p:nvSpPr>
          <p:spPr bwMode="auto">
            <a:xfrm flipH="1">
              <a:off x="3197" y="526"/>
              <a:ext cx="1" cy="136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919" name="Text Box 51">
              <a:extLst>
                <a:ext uri="{FF2B5EF4-FFF2-40B4-BE49-F238E27FC236}">
                  <a16:creationId xmlns:a16="http://schemas.microsoft.com/office/drawing/2014/main" id="{1ACA60D7-E797-4DCC-B759-CAECF87CD855}"/>
                </a:ext>
              </a:extLst>
            </p:cNvPr>
            <p:cNvSpPr txBox="1">
              <a:spLocks noChangeArrowheads="1"/>
            </p:cNvSpPr>
            <p:nvPr/>
          </p:nvSpPr>
          <p:spPr bwMode="auto">
            <a:xfrm>
              <a:off x="3186" y="662"/>
              <a:ext cx="62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a:solidFill>
                    <a:schemeClr val="bg1"/>
                  </a:solidFill>
                  <a:ea typeface="宋体" panose="02010600030101010101" pitchFamily="2" charset="-122"/>
                </a:rPr>
                <a:t>100</a:t>
              </a:r>
              <a:r>
                <a:rPr lang="en-US" altLang="zh-CN" sz="2800">
                  <a:solidFill>
                    <a:schemeClr val="bg1"/>
                  </a:solidFill>
                  <a:ea typeface="宋体" panose="02010600030101010101" pitchFamily="2" charset="-122"/>
                  <a:sym typeface="Symbol" panose="05050102010706020507" pitchFamily="18" charset="2"/>
                </a:rPr>
                <a:t></a:t>
              </a:r>
              <a:endParaRPr lang="en-US" altLang="zh-CN" sz="2800">
                <a:solidFill>
                  <a:srgbClr val="FFFF00"/>
                </a:solidFill>
                <a:ea typeface="宋体" panose="02010600030101010101" pitchFamily="2" charset="-122"/>
              </a:endParaRPr>
            </a:p>
          </p:txBody>
        </p:sp>
        <p:sp>
          <p:nvSpPr>
            <p:cNvPr id="80920" name="Rectangle 52">
              <a:extLst>
                <a:ext uri="{FF2B5EF4-FFF2-40B4-BE49-F238E27FC236}">
                  <a16:creationId xmlns:a16="http://schemas.microsoft.com/office/drawing/2014/main" id="{A7170F0F-091E-4A48-8AAB-C8E77D90F0A5}"/>
                </a:ext>
              </a:extLst>
            </p:cNvPr>
            <p:cNvSpPr>
              <a:spLocks noChangeArrowheads="1"/>
            </p:cNvSpPr>
            <p:nvPr/>
          </p:nvSpPr>
          <p:spPr bwMode="auto">
            <a:xfrm>
              <a:off x="3115" y="70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80906" name="Group 53">
            <a:extLst>
              <a:ext uri="{FF2B5EF4-FFF2-40B4-BE49-F238E27FC236}">
                <a16:creationId xmlns:a16="http://schemas.microsoft.com/office/drawing/2014/main" id="{3CFA790C-C521-4A5E-B4DC-6A0B732031C8}"/>
              </a:ext>
            </a:extLst>
          </p:cNvPr>
          <p:cNvGrpSpPr>
            <a:grpSpLocks/>
          </p:cNvGrpSpPr>
          <p:nvPr/>
        </p:nvGrpSpPr>
        <p:grpSpPr bwMode="auto">
          <a:xfrm>
            <a:off x="6588125" y="6446838"/>
            <a:ext cx="792163" cy="366712"/>
            <a:chOff x="4649" y="4020"/>
            <a:chExt cx="499" cy="231"/>
          </a:xfrm>
        </p:grpSpPr>
        <p:pic>
          <p:nvPicPr>
            <p:cNvPr id="80907" name="Picture 54" descr="78900">
              <a:extLst>
                <a:ext uri="{FF2B5EF4-FFF2-40B4-BE49-F238E27FC236}">
                  <a16:creationId xmlns:a16="http://schemas.microsoft.com/office/drawing/2014/main" id="{06CCCEAF-858A-43AB-B4C1-5833C3DE74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8" name="Text Box 55">
              <a:hlinkClick r:id="" action="ppaction://hlinkshowjump?jump=firstslide"/>
              <a:extLst>
                <a:ext uri="{FF2B5EF4-FFF2-40B4-BE49-F238E27FC236}">
                  <a16:creationId xmlns:a16="http://schemas.microsoft.com/office/drawing/2014/main" id="{96A392C2-F8A6-4846-86BE-3E4F7D976739}"/>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723970"/>
                                        </p:tgtEl>
                                        <p:attrNameLst>
                                          <p:attrName>style.visibility</p:attrName>
                                        </p:attrNameLst>
                                      </p:cBhvr>
                                      <p:to>
                                        <p:strVal val="visible"/>
                                      </p:to>
                                    </p:set>
                                    <p:animEffect transition="in" filter="slide(fromLeft)">
                                      <p:cBhvr>
                                        <p:cTn id="7" dur="500"/>
                                        <p:tgtEl>
                                          <p:spTgt spid="723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23971"/>
                                        </p:tgtEl>
                                        <p:attrNameLst>
                                          <p:attrName>style.visibility</p:attrName>
                                        </p:attrNameLst>
                                      </p:cBhvr>
                                      <p:to>
                                        <p:strVal val="visible"/>
                                      </p:to>
                                    </p:set>
                                    <p:animEffect transition="in" filter="wipe(left)">
                                      <p:cBhvr>
                                        <p:cTn id="17" dur="2000"/>
                                        <p:tgtEl>
                                          <p:spTgt spid="7239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nodeType="clickEffect">
                                  <p:stCondLst>
                                    <p:cond delay="0"/>
                                  </p:stCondLst>
                                  <p:childTnLst>
                                    <p:set>
                                      <p:cBhvr>
                                        <p:cTn id="21" dur="1" fill="hold">
                                          <p:stCondLst>
                                            <p:cond delay="0"/>
                                          </p:stCondLst>
                                        </p:cTn>
                                        <p:tgtEl>
                                          <p:spTgt spid="723972"/>
                                        </p:tgtEl>
                                        <p:attrNameLst>
                                          <p:attrName>style.visibility</p:attrName>
                                        </p:attrNameLst>
                                      </p:cBhvr>
                                      <p:to>
                                        <p:strVal val="visible"/>
                                      </p:to>
                                    </p:set>
                                    <p:animEffect transition="in" filter="slide(fromLeft)">
                                      <p:cBhvr>
                                        <p:cTn id="22" dur="500"/>
                                        <p:tgtEl>
                                          <p:spTgt spid="723972"/>
                                        </p:tgtEl>
                                      </p:cBhvr>
                                    </p:animEffect>
                                  </p:childTnLst>
                                </p:cTn>
                              </p:par>
                            </p:childTnLst>
                          </p:cTn>
                        </p:par>
                        <p:par>
                          <p:cTn id="23" fill="hold" nodeType="afterGroup">
                            <p:stCondLst>
                              <p:cond delay="500"/>
                            </p:stCondLst>
                            <p:childTnLst>
                              <p:par>
                                <p:cTn id="24" presetID="18" presetClass="entr" presetSubtype="6" fill="hold" nodeType="afterEffect">
                                  <p:stCondLst>
                                    <p:cond delay="0"/>
                                  </p:stCondLst>
                                  <p:childTnLst>
                                    <p:set>
                                      <p:cBhvr>
                                        <p:cTn id="25" dur="1" fill="hold">
                                          <p:stCondLst>
                                            <p:cond delay="0"/>
                                          </p:stCondLst>
                                        </p:cTn>
                                        <p:tgtEl>
                                          <p:spTgt spid="723973"/>
                                        </p:tgtEl>
                                        <p:attrNameLst>
                                          <p:attrName>style.visibility</p:attrName>
                                        </p:attrNameLst>
                                      </p:cBhvr>
                                      <p:to>
                                        <p:strVal val="visible"/>
                                      </p:to>
                                    </p:set>
                                    <p:animEffect transition="in" filter="strips(downRight)">
                                      <p:cBhvr>
                                        <p:cTn id="26" dur="2000"/>
                                        <p:tgtEl>
                                          <p:spTgt spid="723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Text Box 2">
            <a:extLst>
              <a:ext uri="{FF2B5EF4-FFF2-40B4-BE49-F238E27FC236}">
                <a16:creationId xmlns:a16="http://schemas.microsoft.com/office/drawing/2014/main" id="{DA7A674D-DD61-4CDB-B3F1-34580D18C65F}"/>
              </a:ext>
            </a:extLst>
          </p:cNvPr>
          <p:cNvSpPr txBox="1">
            <a:spLocks noChangeArrowheads="1"/>
          </p:cNvSpPr>
          <p:nvPr/>
        </p:nvSpPr>
        <p:spPr bwMode="auto">
          <a:xfrm>
            <a:off x="323850" y="476250"/>
            <a:ext cx="1295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b="1">
              <a:solidFill>
                <a:schemeClr val="bg1"/>
              </a:solidFill>
              <a:ea typeface="宋体" panose="02010600030101010101" pitchFamily="2" charset="-122"/>
            </a:endParaRPr>
          </a:p>
        </p:txBody>
      </p:sp>
      <p:grpSp>
        <p:nvGrpSpPr>
          <p:cNvPr id="2" name="Group 3">
            <a:extLst>
              <a:ext uri="{FF2B5EF4-FFF2-40B4-BE49-F238E27FC236}">
                <a16:creationId xmlns:a16="http://schemas.microsoft.com/office/drawing/2014/main" id="{76109E06-EED4-4A7A-B294-F3F09587118F}"/>
              </a:ext>
            </a:extLst>
          </p:cNvPr>
          <p:cNvGrpSpPr>
            <a:grpSpLocks/>
          </p:cNvGrpSpPr>
          <p:nvPr/>
        </p:nvGrpSpPr>
        <p:grpSpPr bwMode="auto">
          <a:xfrm>
            <a:off x="1187450" y="333375"/>
            <a:ext cx="3889375" cy="639763"/>
            <a:chOff x="700" y="1745"/>
            <a:chExt cx="2045" cy="417"/>
          </a:xfrm>
        </p:grpSpPr>
        <p:sp>
          <p:nvSpPr>
            <p:cNvPr id="81985" name="Text Box 4">
              <a:extLst>
                <a:ext uri="{FF2B5EF4-FFF2-40B4-BE49-F238E27FC236}">
                  <a16:creationId xmlns:a16="http://schemas.microsoft.com/office/drawing/2014/main" id="{3F490D39-FA9A-47B8-B6DE-91996EA3C7AB}"/>
                </a:ext>
              </a:extLst>
            </p:cNvPr>
            <p:cNvSpPr txBox="1">
              <a:spLocks noChangeArrowheads="1"/>
            </p:cNvSpPr>
            <p:nvPr/>
          </p:nvSpPr>
          <p:spPr bwMode="auto">
            <a:xfrm>
              <a:off x="700" y="1824"/>
              <a:ext cx="1991"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ea typeface="楷体_GB2312" panose="02010609030101010101" pitchFamily="49" charset="-122"/>
                </a:rPr>
                <a:t>用叠加定理计算电流</a:t>
              </a:r>
            </a:p>
          </p:txBody>
        </p:sp>
        <p:graphicFrame>
          <p:nvGraphicFramePr>
            <p:cNvPr id="81986" name="Object 5">
              <a:extLst>
                <a:ext uri="{FF2B5EF4-FFF2-40B4-BE49-F238E27FC236}">
                  <a16:creationId xmlns:a16="http://schemas.microsoft.com/office/drawing/2014/main" id="{72E20A2F-DB7F-4796-8833-E6DC7D8208DA}"/>
                </a:ext>
              </a:extLst>
            </p:cNvPr>
            <p:cNvGraphicFramePr>
              <a:graphicFrameLocks noChangeAspect="1"/>
            </p:cNvGraphicFramePr>
            <p:nvPr/>
          </p:nvGraphicFramePr>
          <p:xfrm>
            <a:off x="2505" y="1745"/>
            <a:ext cx="240" cy="401"/>
          </p:xfrm>
          <a:graphic>
            <a:graphicData uri="http://schemas.openxmlformats.org/presentationml/2006/ole">
              <mc:AlternateContent xmlns:mc="http://schemas.openxmlformats.org/markup-compatibility/2006">
                <mc:Choice xmlns:v="urn:schemas-microsoft-com:vml" Requires="v">
                  <p:oleObj spid="_x0000_s81987" name="公式" r:id="rId3" imgW="177948" imgH="304669" progId="Equation.3">
                    <p:embed/>
                  </p:oleObj>
                </mc:Choice>
                <mc:Fallback>
                  <p:oleObj name="公式" r:id="rId3" imgW="177948" imgH="304669"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5" y="1745"/>
                          <a:ext cx="240" cy="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24998" name="Text Box 6">
            <a:extLst>
              <a:ext uri="{FF2B5EF4-FFF2-40B4-BE49-F238E27FC236}">
                <a16:creationId xmlns:a16="http://schemas.microsoft.com/office/drawing/2014/main" id="{1F6BD706-D3D6-42E3-A757-5771EBA5D9B6}"/>
              </a:ext>
            </a:extLst>
          </p:cNvPr>
          <p:cNvSpPr txBox="1">
            <a:spLocks noChangeArrowheads="1"/>
          </p:cNvSpPr>
          <p:nvPr/>
        </p:nvSpPr>
        <p:spPr bwMode="auto">
          <a:xfrm>
            <a:off x="539750" y="3644900"/>
            <a:ext cx="541338" cy="519113"/>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graphicFrame>
        <p:nvGraphicFramePr>
          <p:cNvPr id="724999" name="Object 7">
            <a:extLst>
              <a:ext uri="{FF2B5EF4-FFF2-40B4-BE49-F238E27FC236}">
                <a16:creationId xmlns:a16="http://schemas.microsoft.com/office/drawing/2014/main" id="{B4702681-37AE-45F5-8CD8-3C95FF4F8806}"/>
              </a:ext>
            </a:extLst>
          </p:cNvPr>
          <p:cNvGraphicFramePr>
            <a:graphicFrameLocks noChangeAspect="1"/>
          </p:cNvGraphicFramePr>
          <p:nvPr/>
        </p:nvGraphicFramePr>
        <p:xfrm>
          <a:off x="1476375" y="3644900"/>
          <a:ext cx="3581400" cy="500063"/>
        </p:xfrm>
        <a:graphic>
          <a:graphicData uri="http://schemas.openxmlformats.org/presentationml/2006/ole">
            <mc:AlternateContent xmlns:mc="http://schemas.openxmlformats.org/markup-compatibility/2006">
              <mc:Choice xmlns:v="urn:schemas-microsoft-com:vml" Requires="v">
                <p:oleObj spid="_x0000_s81988" name="公式" r:id="rId5" imgW="1879699" imgH="253825" progId="Equation.3">
                  <p:embed/>
                </p:oleObj>
              </mc:Choice>
              <mc:Fallback>
                <p:oleObj name="公式" r:id="rId5" imgW="1879699" imgH="253825"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5" y="3644900"/>
                        <a:ext cx="3581400" cy="500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5000" name="Object 8">
            <a:extLst>
              <a:ext uri="{FF2B5EF4-FFF2-40B4-BE49-F238E27FC236}">
                <a16:creationId xmlns:a16="http://schemas.microsoft.com/office/drawing/2014/main" id="{5161E858-829B-4682-AE5E-981B08C5EBE4}"/>
              </a:ext>
            </a:extLst>
          </p:cNvPr>
          <p:cNvGraphicFramePr>
            <a:graphicFrameLocks noChangeAspect="1"/>
          </p:cNvGraphicFramePr>
          <p:nvPr/>
        </p:nvGraphicFramePr>
        <p:xfrm>
          <a:off x="1258888" y="4221163"/>
          <a:ext cx="2179637" cy="987425"/>
        </p:xfrm>
        <a:graphic>
          <a:graphicData uri="http://schemas.openxmlformats.org/presentationml/2006/ole">
            <mc:AlternateContent xmlns:mc="http://schemas.openxmlformats.org/markup-compatibility/2006">
              <mc:Choice xmlns:v="urn:schemas-microsoft-com:vml" Requires="v">
                <p:oleObj spid="_x0000_s81989" name="公式" r:id="rId7" imgW="1079525" imgH="482425" progId="Equation.3">
                  <p:embed/>
                </p:oleObj>
              </mc:Choice>
              <mc:Fallback>
                <p:oleObj name="公式" r:id="rId7" imgW="1079525" imgH="482425"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8888" y="4221163"/>
                        <a:ext cx="2179637" cy="987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5001" name="Object 9">
            <a:extLst>
              <a:ext uri="{FF2B5EF4-FFF2-40B4-BE49-F238E27FC236}">
                <a16:creationId xmlns:a16="http://schemas.microsoft.com/office/drawing/2014/main" id="{370BEE5C-8CA2-4CC5-A45A-2F94D9421F3D}"/>
              </a:ext>
            </a:extLst>
          </p:cNvPr>
          <p:cNvGraphicFramePr>
            <a:graphicFrameLocks noChangeAspect="1"/>
          </p:cNvGraphicFramePr>
          <p:nvPr/>
        </p:nvGraphicFramePr>
        <p:xfrm>
          <a:off x="2987675" y="4221163"/>
          <a:ext cx="4535488" cy="893762"/>
        </p:xfrm>
        <a:graphic>
          <a:graphicData uri="http://schemas.openxmlformats.org/presentationml/2006/ole">
            <mc:AlternateContent xmlns:mc="http://schemas.openxmlformats.org/markup-compatibility/2006">
              <mc:Choice xmlns:v="urn:schemas-microsoft-com:vml" Requires="v">
                <p:oleObj spid="_x0000_s81990" name="公式" r:id="rId9" imgW="2374875" imgH="457200" progId="Equation.3">
                  <p:embed/>
                </p:oleObj>
              </mc:Choice>
              <mc:Fallback>
                <p:oleObj name="公式" r:id="rId9" imgW="2374875" imgH="45720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7675" y="4221163"/>
                        <a:ext cx="4535488" cy="893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5002" name="Object 10">
            <a:extLst>
              <a:ext uri="{FF2B5EF4-FFF2-40B4-BE49-F238E27FC236}">
                <a16:creationId xmlns:a16="http://schemas.microsoft.com/office/drawing/2014/main" id="{AAC04C19-9C4F-4E69-B71D-8FECEC336293}"/>
              </a:ext>
            </a:extLst>
          </p:cNvPr>
          <p:cNvGraphicFramePr>
            <a:graphicFrameLocks noChangeAspect="1"/>
          </p:cNvGraphicFramePr>
          <p:nvPr/>
        </p:nvGraphicFramePr>
        <p:xfrm>
          <a:off x="1258888" y="5373688"/>
          <a:ext cx="4105275" cy="960437"/>
        </p:xfrm>
        <a:graphic>
          <a:graphicData uri="http://schemas.openxmlformats.org/presentationml/2006/ole">
            <mc:AlternateContent xmlns:mc="http://schemas.openxmlformats.org/markup-compatibility/2006">
              <mc:Choice xmlns:v="urn:schemas-microsoft-com:vml" Requires="v">
                <p:oleObj spid="_x0000_s81991" name="公式" r:id="rId11" imgW="2044626" imgH="469812" progId="Equation.3">
                  <p:embed/>
                </p:oleObj>
              </mc:Choice>
              <mc:Fallback>
                <p:oleObj name="公式" r:id="rId11" imgW="2044626" imgH="469812" progId="Equation.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8888" y="5373688"/>
                        <a:ext cx="4105275" cy="960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11">
            <a:extLst>
              <a:ext uri="{FF2B5EF4-FFF2-40B4-BE49-F238E27FC236}">
                <a16:creationId xmlns:a16="http://schemas.microsoft.com/office/drawing/2014/main" id="{4F53BC73-ECF2-41D8-A798-9C771CE57B8C}"/>
              </a:ext>
            </a:extLst>
          </p:cNvPr>
          <p:cNvGrpSpPr>
            <a:grpSpLocks/>
          </p:cNvGrpSpPr>
          <p:nvPr/>
        </p:nvGrpSpPr>
        <p:grpSpPr bwMode="auto">
          <a:xfrm>
            <a:off x="1746250" y="333375"/>
            <a:ext cx="6569075" cy="1087438"/>
            <a:chOff x="1100" y="164"/>
            <a:chExt cx="4138" cy="685"/>
          </a:xfrm>
        </p:grpSpPr>
        <p:graphicFrame>
          <p:nvGraphicFramePr>
            <p:cNvPr id="81983" name="Object 12">
              <a:extLst>
                <a:ext uri="{FF2B5EF4-FFF2-40B4-BE49-F238E27FC236}">
                  <a16:creationId xmlns:a16="http://schemas.microsoft.com/office/drawing/2014/main" id="{4DF01AA0-74CC-4BCC-B4D7-C83BF2977581}"/>
                </a:ext>
              </a:extLst>
            </p:cNvPr>
            <p:cNvGraphicFramePr>
              <a:graphicFrameLocks noChangeAspect="1"/>
            </p:cNvGraphicFramePr>
            <p:nvPr/>
          </p:nvGraphicFramePr>
          <p:xfrm>
            <a:off x="3288" y="164"/>
            <a:ext cx="1950" cy="376"/>
          </p:xfrm>
          <a:graphic>
            <a:graphicData uri="http://schemas.openxmlformats.org/presentationml/2006/ole">
              <mc:AlternateContent xmlns:mc="http://schemas.openxmlformats.org/markup-compatibility/2006">
                <mc:Choice xmlns:v="urn:schemas-microsoft-com:vml" Requires="v">
                  <p:oleObj spid="_x0000_s81992" name="公式" r:id="rId13" imgW="1638226" imgH="304669" progId="Equation.3">
                    <p:embed/>
                  </p:oleObj>
                </mc:Choice>
                <mc:Fallback>
                  <p:oleObj name="公式" r:id="rId13" imgW="1638226" imgH="304669" progId="Equation.3">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88" y="164"/>
                          <a:ext cx="1950" cy="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984" name="Object 13">
              <a:extLst>
                <a:ext uri="{FF2B5EF4-FFF2-40B4-BE49-F238E27FC236}">
                  <a16:creationId xmlns:a16="http://schemas.microsoft.com/office/drawing/2014/main" id="{DCC7FCB8-98DC-4561-98E7-7DB46991F5B2}"/>
                </a:ext>
              </a:extLst>
            </p:cNvPr>
            <p:cNvGraphicFramePr>
              <a:graphicFrameLocks noChangeAspect="1"/>
            </p:cNvGraphicFramePr>
            <p:nvPr/>
          </p:nvGraphicFramePr>
          <p:xfrm>
            <a:off x="1100" y="451"/>
            <a:ext cx="3878" cy="398"/>
          </p:xfrm>
          <a:graphic>
            <a:graphicData uri="http://schemas.openxmlformats.org/presentationml/2006/ole">
              <mc:AlternateContent xmlns:mc="http://schemas.openxmlformats.org/markup-compatibility/2006">
                <mc:Choice xmlns:v="urn:schemas-microsoft-com:vml" Requires="v">
                  <p:oleObj spid="_x0000_s81993" name="公式" r:id="rId15" imgW="3200301" imgH="317675" progId="Equation.3">
                    <p:embed/>
                  </p:oleObj>
                </mc:Choice>
                <mc:Fallback>
                  <p:oleObj name="公式" r:id="rId15" imgW="3200301" imgH="317675"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00" y="451"/>
                          <a:ext cx="3878" cy="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1930" name="Group 14">
            <a:extLst>
              <a:ext uri="{FF2B5EF4-FFF2-40B4-BE49-F238E27FC236}">
                <a16:creationId xmlns:a16="http://schemas.microsoft.com/office/drawing/2014/main" id="{C33FC2EC-4BA1-40F9-A017-9D9772A901CB}"/>
              </a:ext>
            </a:extLst>
          </p:cNvPr>
          <p:cNvGrpSpPr>
            <a:grpSpLocks/>
          </p:cNvGrpSpPr>
          <p:nvPr/>
        </p:nvGrpSpPr>
        <p:grpSpPr bwMode="auto">
          <a:xfrm>
            <a:off x="8316913" y="6446838"/>
            <a:ext cx="792162" cy="366712"/>
            <a:chOff x="5193" y="4020"/>
            <a:chExt cx="499" cy="231"/>
          </a:xfrm>
        </p:grpSpPr>
        <p:pic>
          <p:nvPicPr>
            <p:cNvPr id="81981" name="Picture 15" descr="78900">
              <a:extLst>
                <a:ext uri="{FF2B5EF4-FFF2-40B4-BE49-F238E27FC236}">
                  <a16:creationId xmlns:a16="http://schemas.microsoft.com/office/drawing/2014/main" id="{664AD12E-59DF-4622-BAD1-E06F6215849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2" name="Text Box 16">
              <a:hlinkClick r:id="" action="ppaction://hlinkshowjump?jump=nextslide"/>
              <a:extLst>
                <a:ext uri="{FF2B5EF4-FFF2-40B4-BE49-F238E27FC236}">
                  <a16:creationId xmlns:a16="http://schemas.microsoft.com/office/drawing/2014/main" id="{737C0438-88EF-4CF0-9B09-B14AA4A222E8}"/>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1931" name="Group 17">
            <a:extLst>
              <a:ext uri="{FF2B5EF4-FFF2-40B4-BE49-F238E27FC236}">
                <a16:creationId xmlns:a16="http://schemas.microsoft.com/office/drawing/2014/main" id="{264917E9-A966-4530-81D9-2EF946EF7FCC}"/>
              </a:ext>
            </a:extLst>
          </p:cNvPr>
          <p:cNvGrpSpPr>
            <a:grpSpLocks/>
          </p:cNvGrpSpPr>
          <p:nvPr/>
        </p:nvGrpSpPr>
        <p:grpSpPr bwMode="auto">
          <a:xfrm>
            <a:off x="7453313" y="6446838"/>
            <a:ext cx="792162" cy="366712"/>
            <a:chOff x="4649" y="4020"/>
            <a:chExt cx="499" cy="231"/>
          </a:xfrm>
        </p:grpSpPr>
        <p:pic>
          <p:nvPicPr>
            <p:cNvPr id="81979" name="Picture 18" descr="78900">
              <a:extLst>
                <a:ext uri="{FF2B5EF4-FFF2-40B4-BE49-F238E27FC236}">
                  <a16:creationId xmlns:a16="http://schemas.microsoft.com/office/drawing/2014/main" id="{01302BBA-495A-434B-8D34-053F62CA0E3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0" name="Text Box 19">
              <a:hlinkClick r:id="" action="ppaction://hlinkshowjump?jump=previousslide"/>
              <a:extLst>
                <a:ext uri="{FF2B5EF4-FFF2-40B4-BE49-F238E27FC236}">
                  <a16:creationId xmlns:a16="http://schemas.microsoft.com/office/drawing/2014/main" id="{E2DCB578-561A-4B54-8FB0-5571F7599D8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6" name="Group 20">
            <a:extLst>
              <a:ext uri="{FF2B5EF4-FFF2-40B4-BE49-F238E27FC236}">
                <a16:creationId xmlns:a16="http://schemas.microsoft.com/office/drawing/2014/main" id="{126B3EF2-D86A-4331-AE9C-BD737FC296A9}"/>
              </a:ext>
            </a:extLst>
          </p:cNvPr>
          <p:cNvGrpSpPr>
            <a:grpSpLocks/>
          </p:cNvGrpSpPr>
          <p:nvPr/>
        </p:nvGrpSpPr>
        <p:grpSpPr bwMode="auto">
          <a:xfrm>
            <a:off x="684213" y="1484313"/>
            <a:ext cx="3722687" cy="1762125"/>
            <a:chOff x="431" y="935"/>
            <a:chExt cx="2345" cy="1110"/>
          </a:xfrm>
        </p:grpSpPr>
        <p:sp>
          <p:nvSpPr>
            <p:cNvPr id="81956" name="Oval 21">
              <a:extLst>
                <a:ext uri="{FF2B5EF4-FFF2-40B4-BE49-F238E27FC236}">
                  <a16:creationId xmlns:a16="http://schemas.microsoft.com/office/drawing/2014/main" id="{5A64B361-0AE8-4AF7-86D9-8A1C9B8C2EE3}"/>
                </a:ext>
              </a:extLst>
            </p:cNvPr>
            <p:cNvSpPr>
              <a:spLocks noChangeArrowheads="1"/>
            </p:cNvSpPr>
            <p:nvPr/>
          </p:nvSpPr>
          <p:spPr bwMode="auto">
            <a:xfrm>
              <a:off x="2109" y="133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1957" name="Line 22">
              <a:extLst>
                <a:ext uri="{FF2B5EF4-FFF2-40B4-BE49-F238E27FC236}">
                  <a16:creationId xmlns:a16="http://schemas.microsoft.com/office/drawing/2014/main" id="{ABDF73EC-5C1E-4837-B51B-3931C07A4053}"/>
                </a:ext>
              </a:extLst>
            </p:cNvPr>
            <p:cNvSpPr>
              <a:spLocks noChangeShapeType="1"/>
            </p:cNvSpPr>
            <p:nvPr/>
          </p:nvSpPr>
          <p:spPr bwMode="auto">
            <a:xfrm>
              <a:off x="612" y="1026"/>
              <a:ext cx="0" cy="101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58" name="Text Box 23">
              <a:extLst>
                <a:ext uri="{FF2B5EF4-FFF2-40B4-BE49-F238E27FC236}">
                  <a16:creationId xmlns:a16="http://schemas.microsoft.com/office/drawing/2014/main" id="{16E2E88C-1A9E-4897-B507-69EEE5072729}"/>
                </a:ext>
              </a:extLst>
            </p:cNvPr>
            <p:cNvSpPr txBox="1">
              <a:spLocks noChangeArrowheads="1"/>
            </p:cNvSpPr>
            <p:nvPr/>
          </p:nvSpPr>
          <p:spPr bwMode="auto">
            <a:xfrm>
              <a:off x="1701" y="107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81959" name="Line 24">
              <a:extLst>
                <a:ext uri="{FF2B5EF4-FFF2-40B4-BE49-F238E27FC236}">
                  <a16:creationId xmlns:a16="http://schemas.microsoft.com/office/drawing/2014/main" id="{4AEFDA96-8965-4A30-8F05-91637080C541}"/>
                </a:ext>
              </a:extLst>
            </p:cNvPr>
            <p:cNvSpPr>
              <a:spLocks noChangeShapeType="1"/>
            </p:cNvSpPr>
            <p:nvPr/>
          </p:nvSpPr>
          <p:spPr bwMode="auto">
            <a:xfrm>
              <a:off x="612" y="1026"/>
              <a:ext cx="169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60" name="Line 25">
              <a:extLst>
                <a:ext uri="{FF2B5EF4-FFF2-40B4-BE49-F238E27FC236}">
                  <a16:creationId xmlns:a16="http://schemas.microsoft.com/office/drawing/2014/main" id="{B60612CD-3FC9-43C7-8D66-84D0C90668A4}"/>
                </a:ext>
              </a:extLst>
            </p:cNvPr>
            <p:cNvSpPr>
              <a:spLocks noChangeShapeType="1"/>
            </p:cNvSpPr>
            <p:nvPr/>
          </p:nvSpPr>
          <p:spPr bwMode="auto">
            <a:xfrm>
              <a:off x="1429" y="1026"/>
              <a:ext cx="3" cy="998"/>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61" name="Line 26">
              <a:extLst>
                <a:ext uri="{FF2B5EF4-FFF2-40B4-BE49-F238E27FC236}">
                  <a16:creationId xmlns:a16="http://schemas.microsoft.com/office/drawing/2014/main" id="{6D80BD22-2A6F-4E97-9419-4393ABF9B674}"/>
                </a:ext>
              </a:extLst>
            </p:cNvPr>
            <p:cNvSpPr>
              <a:spLocks noChangeShapeType="1"/>
            </p:cNvSpPr>
            <p:nvPr/>
          </p:nvSpPr>
          <p:spPr bwMode="auto">
            <a:xfrm>
              <a:off x="2295" y="1037"/>
              <a:ext cx="0" cy="10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62" name="Line 27">
              <a:extLst>
                <a:ext uri="{FF2B5EF4-FFF2-40B4-BE49-F238E27FC236}">
                  <a16:creationId xmlns:a16="http://schemas.microsoft.com/office/drawing/2014/main" id="{E0F4364D-40D1-464E-8502-5C9D95754DF5}"/>
                </a:ext>
              </a:extLst>
            </p:cNvPr>
            <p:cNvSpPr>
              <a:spLocks noChangeShapeType="1"/>
            </p:cNvSpPr>
            <p:nvPr/>
          </p:nvSpPr>
          <p:spPr bwMode="auto">
            <a:xfrm>
              <a:off x="612" y="2024"/>
              <a:ext cx="169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63" name="Line 28">
              <a:extLst>
                <a:ext uri="{FF2B5EF4-FFF2-40B4-BE49-F238E27FC236}">
                  <a16:creationId xmlns:a16="http://schemas.microsoft.com/office/drawing/2014/main" id="{E735DC6F-ED1C-4BB5-B2D0-9469DE109F1F}"/>
                </a:ext>
              </a:extLst>
            </p:cNvPr>
            <p:cNvSpPr>
              <a:spLocks noChangeShapeType="1"/>
            </p:cNvSpPr>
            <p:nvPr/>
          </p:nvSpPr>
          <p:spPr bwMode="auto">
            <a:xfrm flipV="1">
              <a:off x="612" y="1106"/>
              <a:ext cx="0" cy="419"/>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1964" name="Object 29">
              <a:extLst>
                <a:ext uri="{FF2B5EF4-FFF2-40B4-BE49-F238E27FC236}">
                  <a16:creationId xmlns:a16="http://schemas.microsoft.com/office/drawing/2014/main" id="{A11CEBB5-D430-45AB-9218-DD88215F7F9C}"/>
                </a:ext>
              </a:extLst>
            </p:cNvPr>
            <p:cNvGraphicFramePr>
              <a:graphicFrameLocks noChangeAspect="1"/>
            </p:cNvGraphicFramePr>
            <p:nvPr/>
          </p:nvGraphicFramePr>
          <p:xfrm>
            <a:off x="647" y="1117"/>
            <a:ext cx="237" cy="384"/>
          </p:xfrm>
          <a:graphic>
            <a:graphicData uri="http://schemas.openxmlformats.org/presentationml/2006/ole">
              <mc:AlternateContent xmlns:mc="http://schemas.openxmlformats.org/markup-compatibility/2006">
                <mc:Choice xmlns:v="urn:schemas-microsoft-com:vml" Requires="v">
                  <p:oleObj spid="_x0000_s81994" name="公式" r:id="rId18" imgW="152301" imgH="253825" progId="Equation.3">
                    <p:embed/>
                  </p:oleObj>
                </mc:Choice>
                <mc:Fallback>
                  <p:oleObj name="公式" r:id="rId18" imgW="152301" imgH="253825" progId="Equation.3">
                    <p:embed/>
                    <p:pic>
                      <p:nvPicPr>
                        <p:cNvPr id="0" name="Object 2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7" y="1117"/>
                          <a:ext cx="237"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65" name="Text Box 30">
              <a:extLst>
                <a:ext uri="{FF2B5EF4-FFF2-40B4-BE49-F238E27FC236}">
                  <a16:creationId xmlns:a16="http://schemas.microsoft.com/office/drawing/2014/main" id="{56E733D6-8634-4B88-B411-649DF06079A0}"/>
                </a:ext>
              </a:extLst>
            </p:cNvPr>
            <p:cNvSpPr txBox="1">
              <a:spLocks noChangeArrowheads="1"/>
            </p:cNvSpPr>
            <p:nvPr/>
          </p:nvSpPr>
          <p:spPr bwMode="auto">
            <a:xfrm>
              <a:off x="930" y="107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81966" name="Text Box 31">
              <a:extLst>
                <a:ext uri="{FF2B5EF4-FFF2-40B4-BE49-F238E27FC236}">
                  <a16:creationId xmlns:a16="http://schemas.microsoft.com/office/drawing/2014/main" id="{88FD3FEC-8BA6-416A-84A8-D77EF7247165}"/>
                </a:ext>
              </a:extLst>
            </p:cNvPr>
            <p:cNvSpPr txBox="1">
              <a:spLocks noChangeArrowheads="1"/>
            </p:cNvSpPr>
            <p:nvPr/>
          </p:nvSpPr>
          <p:spPr bwMode="auto">
            <a:xfrm>
              <a:off x="1474" y="148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81967" name="Line 32">
              <a:extLst>
                <a:ext uri="{FF2B5EF4-FFF2-40B4-BE49-F238E27FC236}">
                  <a16:creationId xmlns:a16="http://schemas.microsoft.com/office/drawing/2014/main" id="{6004AB56-D24B-4369-A091-D560A0CE8763}"/>
                </a:ext>
              </a:extLst>
            </p:cNvPr>
            <p:cNvSpPr>
              <a:spLocks noChangeShapeType="1"/>
            </p:cNvSpPr>
            <p:nvPr/>
          </p:nvSpPr>
          <p:spPr bwMode="auto">
            <a:xfrm>
              <a:off x="2382" y="989"/>
              <a:ext cx="0" cy="28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1968" name="Object 33">
              <a:extLst>
                <a:ext uri="{FF2B5EF4-FFF2-40B4-BE49-F238E27FC236}">
                  <a16:creationId xmlns:a16="http://schemas.microsoft.com/office/drawing/2014/main" id="{C0A9B5DE-7E64-4DAD-B3C8-D1883268F5F4}"/>
                </a:ext>
              </a:extLst>
            </p:cNvPr>
            <p:cNvGraphicFramePr>
              <a:graphicFrameLocks noChangeAspect="1"/>
            </p:cNvGraphicFramePr>
            <p:nvPr/>
          </p:nvGraphicFramePr>
          <p:xfrm>
            <a:off x="2403" y="935"/>
            <a:ext cx="231" cy="377"/>
          </p:xfrm>
          <a:graphic>
            <a:graphicData uri="http://schemas.openxmlformats.org/presentationml/2006/ole">
              <mc:AlternateContent xmlns:mc="http://schemas.openxmlformats.org/markup-compatibility/2006">
                <mc:Choice xmlns:v="urn:schemas-microsoft-com:vml" Requires="v">
                  <p:oleObj spid="_x0000_s81995" name="公式" r:id="rId20" imgW="152301" imgH="253825" progId="Equation.3">
                    <p:embed/>
                  </p:oleObj>
                </mc:Choice>
                <mc:Fallback>
                  <p:oleObj name="公式" r:id="rId20" imgW="152301" imgH="253825" progId="Equation.3">
                    <p:embed/>
                    <p:pic>
                      <p:nvPicPr>
                        <p:cNvPr id="0" name="Object 3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03" y="935"/>
                          <a:ext cx="231" cy="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69" name="Line 34">
              <a:extLst>
                <a:ext uri="{FF2B5EF4-FFF2-40B4-BE49-F238E27FC236}">
                  <a16:creationId xmlns:a16="http://schemas.microsoft.com/office/drawing/2014/main" id="{4817789E-1BB3-4100-89C5-D0C0F159AE34}"/>
                </a:ext>
              </a:extLst>
            </p:cNvPr>
            <p:cNvSpPr>
              <a:spLocks noChangeShapeType="1"/>
            </p:cNvSpPr>
            <p:nvPr/>
          </p:nvSpPr>
          <p:spPr bwMode="auto">
            <a:xfrm>
              <a:off x="2294" y="1421"/>
              <a:ext cx="0" cy="28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1970" name="Object 35">
              <a:extLst>
                <a:ext uri="{FF2B5EF4-FFF2-40B4-BE49-F238E27FC236}">
                  <a16:creationId xmlns:a16="http://schemas.microsoft.com/office/drawing/2014/main" id="{334382AB-B9C9-40B7-8CA2-508377567314}"/>
                </a:ext>
              </a:extLst>
            </p:cNvPr>
            <p:cNvGraphicFramePr>
              <a:graphicFrameLocks noChangeAspect="1"/>
            </p:cNvGraphicFramePr>
            <p:nvPr/>
          </p:nvGraphicFramePr>
          <p:xfrm>
            <a:off x="2517" y="1288"/>
            <a:ext cx="259" cy="359"/>
          </p:xfrm>
          <a:graphic>
            <a:graphicData uri="http://schemas.openxmlformats.org/presentationml/2006/ole">
              <mc:AlternateContent xmlns:mc="http://schemas.openxmlformats.org/markup-compatibility/2006">
                <mc:Choice xmlns:v="urn:schemas-microsoft-com:vml" Requires="v">
                  <p:oleObj spid="_x0000_s81996" name="公式" r:id="rId22" imgW="215826" imgH="304669" progId="Equation.3">
                    <p:embed/>
                  </p:oleObj>
                </mc:Choice>
                <mc:Fallback>
                  <p:oleObj name="公式" r:id="rId22" imgW="215826" imgH="304669" progId="Equation.3">
                    <p:embed/>
                    <p:pic>
                      <p:nvPicPr>
                        <p:cNvPr id="0" name="Object 3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517" y="1288"/>
                          <a:ext cx="259" cy="3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71" name="Text Box 36">
              <a:extLst>
                <a:ext uri="{FF2B5EF4-FFF2-40B4-BE49-F238E27FC236}">
                  <a16:creationId xmlns:a16="http://schemas.microsoft.com/office/drawing/2014/main" id="{D7AFC7AE-55ED-448A-B8C6-0639F0ED266C}"/>
                </a:ext>
              </a:extLst>
            </p:cNvPr>
            <p:cNvSpPr txBox="1">
              <a:spLocks noChangeArrowheads="1"/>
            </p:cNvSpPr>
            <p:nvPr/>
          </p:nvSpPr>
          <p:spPr bwMode="auto">
            <a:xfrm>
              <a:off x="2018" y="1061"/>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81972" name="Text Box 37">
              <a:extLst>
                <a:ext uri="{FF2B5EF4-FFF2-40B4-BE49-F238E27FC236}">
                  <a16:creationId xmlns:a16="http://schemas.microsoft.com/office/drawing/2014/main" id="{E34A4358-5F96-4DC5-889B-DC394D10F0A4}"/>
                </a:ext>
              </a:extLst>
            </p:cNvPr>
            <p:cNvSpPr txBox="1">
              <a:spLocks noChangeArrowheads="1"/>
            </p:cNvSpPr>
            <p:nvPr/>
          </p:nvSpPr>
          <p:spPr bwMode="auto">
            <a:xfrm>
              <a:off x="2018" y="1650"/>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81973" name="Rectangle 38">
              <a:extLst>
                <a:ext uri="{FF2B5EF4-FFF2-40B4-BE49-F238E27FC236}">
                  <a16:creationId xmlns:a16="http://schemas.microsoft.com/office/drawing/2014/main" id="{3691647F-4F29-4F6E-A315-2EC1C0852D6E}"/>
                </a:ext>
              </a:extLst>
            </p:cNvPr>
            <p:cNvSpPr>
              <a:spLocks noChangeArrowheads="1"/>
            </p:cNvSpPr>
            <p:nvPr/>
          </p:nvSpPr>
          <p:spPr bwMode="auto">
            <a:xfrm>
              <a:off x="1746" y="970"/>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1974" name="Rectangle 39">
              <a:extLst>
                <a:ext uri="{FF2B5EF4-FFF2-40B4-BE49-F238E27FC236}">
                  <a16:creationId xmlns:a16="http://schemas.microsoft.com/office/drawing/2014/main" id="{873E1F38-57C9-4B0F-A7E1-766CB807AE36}"/>
                </a:ext>
              </a:extLst>
            </p:cNvPr>
            <p:cNvSpPr>
              <a:spLocks noChangeArrowheads="1"/>
            </p:cNvSpPr>
            <p:nvPr/>
          </p:nvSpPr>
          <p:spPr bwMode="auto">
            <a:xfrm>
              <a:off x="884" y="970"/>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1975" name="Rectangle 40">
              <a:extLst>
                <a:ext uri="{FF2B5EF4-FFF2-40B4-BE49-F238E27FC236}">
                  <a16:creationId xmlns:a16="http://schemas.microsoft.com/office/drawing/2014/main" id="{B8B2D3A8-1B5D-4640-ACFF-50919CBD826C}"/>
                </a:ext>
              </a:extLst>
            </p:cNvPr>
            <p:cNvSpPr>
              <a:spLocks noChangeArrowheads="1"/>
            </p:cNvSpPr>
            <p:nvPr/>
          </p:nvSpPr>
          <p:spPr bwMode="auto">
            <a:xfrm>
              <a:off x="1383" y="1378"/>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81976" name="Group 41">
              <a:extLst>
                <a:ext uri="{FF2B5EF4-FFF2-40B4-BE49-F238E27FC236}">
                  <a16:creationId xmlns:a16="http://schemas.microsoft.com/office/drawing/2014/main" id="{0579D976-B038-41AD-95A4-0089EB5A68EF}"/>
                </a:ext>
              </a:extLst>
            </p:cNvPr>
            <p:cNvGrpSpPr>
              <a:grpSpLocks/>
            </p:cNvGrpSpPr>
            <p:nvPr/>
          </p:nvGrpSpPr>
          <p:grpSpPr bwMode="auto">
            <a:xfrm>
              <a:off x="431" y="1479"/>
              <a:ext cx="363" cy="363"/>
              <a:chOff x="431" y="1333"/>
              <a:chExt cx="363" cy="363"/>
            </a:xfrm>
          </p:grpSpPr>
          <p:sp>
            <p:nvSpPr>
              <p:cNvPr id="81977" name="Oval 42">
                <a:extLst>
                  <a:ext uri="{FF2B5EF4-FFF2-40B4-BE49-F238E27FC236}">
                    <a16:creationId xmlns:a16="http://schemas.microsoft.com/office/drawing/2014/main" id="{50835B98-7761-4BB7-A39B-E568512747AC}"/>
                  </a:ext>
                </a:extLst>
              </p:cNvPr>
              <p:cNvSpPr>
                <a:spLocks noChangeArrowheads="1"/>
              </p:cNvSpPr>
              <p:nvPr/>
            </p:nvSpPr>
            <p:spPr bwMode="auto">
              <a:xfrm>
                <a:off x="431" y="133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1978" name="Line 43">
                <a:extLst>
                  <a:ext uri="{FF2B5EF4-FFF2-40B4-BE49-F238E27FC236}">
                    <a16:creationId xmlns:a16="http://schemas.microsoft.com/office/drawing/2014/main" id="{AC409A66-E6ED-4611-B50E-7E317656ECB2}"/>
                  </a:ext>
                </a:extLst>
              </p:cNvPr>
              <p:cNvSpPr>
                <a:spLocks noChangeShapeType="1"/>
              </p:cNvSpPr>
              <p:nvPr/>
            </p:nvSpPr>
            <p:spPr bwMode="auto">
              <a:xfrm>
                <a:off x="431" y="1514"/>
                <a:ext cx="363"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8" name="Group 44">
            <a:extLst>
              <a:ext uri="{FF2B5EF4-FFF2-40B4-BE49-F238E27FC236}">
                <a16:creationId xmlns:a16="http://schemas.microsoft.com/office/drawing/2014/main" id="{17F89D91-8AB5-443A-824E-54BC7155FAC5}"/>
              </a:ext>
            </a:extLst>
          </p:cNvPr>
          <p:cNvGrpSpPr>
            <a:grpSpLocks/>
          </p:cNvGrpSpPr>
          <p:nvPr/>
        </p:nvGrpSpPr>
        <p:grpSpPr bwMode="auto">
          <a:xfrm>
            <a:off x="4932363" y="1557338"/>
            <a:ext cx="3095625" cy="1727200"/>
            <a:chOff x="3107" y="981"/>
            <a:chExt cx="1950" cy="1088"/>
          </a:xfrm>
        </p:grpSpPr>
        <p:sp>
          <p:nvSpPr>
            <p:cNvPr id="81937" name="Line 45">
              <a:extLst>
                <a:ext uri="{FF2B5EF4-FFF2-40B4-BE49-F238E27FC236}">
                  <a16:creationId xmlns:a16="http://schemas.microsoft.com/office/drawing/2014/main" id="{3D0EA1C6-36F8-48BF-A1E1-DD7835DDFAE6}"/>
                </a:ext>
              </a:extLst>
            </p:cNvPr>
            <p:cNvSpPr>
              <a:spLocks noChangeShapeType="1"/>
            </p:cNvSpPr>
            <p:nvPr/>
          </p:nvSpPr>
          <p:spPr bwMode="auto">
            <a:xfrm>
              <a:off x="3288" y="1026"/>
              <a:ext cx="0" cy="104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38" name="Text Box 46">
              <a:extLst>
                <a:ext uri="{FF2B5EF4-FFF2-40B4-BE49-F238E27FC236}">
                  <a16:creationId xmlns:a16="http://schemas.microsoft.com/office/drawing/2014/main" id="{A156E08D-F571-453B-AF37-B3873BE834B5}"/>
                </a:ext>
              </a:extLst>
            </p:cNvPr>
            <p:cNvSpPr txBox="1">
              <a:spLocks noChangeArrowheads="1"/>
            </p:cNvSpPr>
            <p:nvPr/>
          </p:nvSpPr>
          <p:spPr bwMode="auto">
            <a:xfrm>
              <a:off x="4422" y="108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81939" name="Line 47">
              <a:extLst>
                <a:ext uri="{FF2B5EF4-FFF2-40B4-BE49-F238E27FC236}">
                  <a16:creationId xmlns:a16="http://schemas.microsoft.com/office/drawing/2014/main" id="{7A0164E2-E55F-4933-8451-711175643404}"/>
                </a:ext>
              </a:extLst>
            </p:cNvPr>
            <p:cNvSpPr>
              <a:spLocks noChangeShapeType="1"/>
            </p:cNvSpPr>
            <p:nvPr/>
          </p:nvSpPr>
          <p:spPr bwMode="auto">
            <a:xfrm>
              <a:off x="3288" y="1026"/>
              <a:ext cx="169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40" name="Line 48">
              <a:extLst>
                <a:ext uri="{FF2B5EF4-FFF2-40B4-BE49-F238E27FC236}">
                  <a16:creationId xmlns:a16="http://schemas.microsoft.com/office/drawing/2014/main" id="{0864CC46-75DE-4DD3-AA9D-669D5F91AAD2}"/>
                </a:ext>
              </a:extLst>
            </p:cNvPr>
            <p:cNvSpPr>
              <a:spLocks noChangeShapeType="1"/>
            </p:cNvSpPr>
            <p:nvPr/>
          </p:nvSpPr>
          <p:spPr bwMode="auto">
            <a:xfrm flipH="1">
              <a:off x="4105" y="1026"/>
              <a:ext cx="3" cy="1043"/>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41" name="Line 49">
              <a:extLst>
                <a:ext uri="{FF2B5EF4-FFF2-40B4-BE49-F238E27FC236}">
                  <a16:creationId xmlns:a16="http://schemas.microsoft.com/office/drawing/2014/main" id="{78861848-6E67-4A79-A236-666B2085826D}"/>
                </a:ext>
              </a:extLst>
            </p:cNvPr>
            <p:cNvSpPr>
              <a:spLocks noChangeShapeType="1"/>
            </p:cNvSpPr>
            <p:nvPr/>
          </p:nvSpPr>
          <p:spPr bwMode="auto">
            <a:xfrm>
              <a:off x="4971" y="1048"/>
              <a:ext cx="0" cy="10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42" name="Line 50">
              <a:extLst>
                <a:ext uri="{FF2B5EF4-FFF2-40B4-BE49-F238E27FC236}">
                  <a16:creationId xmlns:a16="http://schemas.microsoft.com/office/drawing/2014/main" id="{A585966B-D639-49B8-ADCC-2855A59AD7CB}"/>
                </a:ext>
              </a:extLst>
            </p:cNvPr>
            <p:cNvSpPr>
              <a:spLocks noChangeShapeType="1"/>
            </p:cNvSpPr>
            <p:nvPr/>
          </p:nvSpPr>
          <p:spPr bwMode="auto">
            <a:xfrm>
              <a:off x="3288" y="2069"/>
              <a:ext cx="169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43" name="Line 51">
              <a:extLst>
                <a:ext uri="{FF2B5EF4-FFF2-40B4-BE49-F238E27FC236}">
                  <a16:creationId xmlns:a16="http://schemas.microsoft.com/office/drawing/2014/main" id="{E1538205-8298-4090-B454-95CB963F1874}"/>
                </a:ext>
              </a:extLst>
            </p:cNvPr>
            <p:cNvSpPr>
              <a:spLocks noChangeShapeType="1"/>
            </p:cNvSpPr>
            <p:nvPr/>
          </p:nvSpPr>
          <p:spPr bwMode="auto">
            <a:xfrm flipV="1">
              <a:off x="3288" y="1117"/>
              <a:ext cx="0" cy="363"/>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1944" name="Object 52">
              <a:extLst>
                <a:ext uri="{FF2B5EF4-FFF2-40B4-BE49-F238E27FC236}">
                  <a16:creationId xmlns:a16="http://schemas.microsoft.com/office/drawing/2014/main" id="{142E2641-DE6F-4E03-8206-2AC0E06E9816}"/>
                </a:ext>
              </a:extLst>
            </p:cNvPr>
            <p:cNvGraphicFramePr>
              <a:graphicFrameLocks noChangeAspect="1"/>
            </p:cNvGraphicFramePr>
            <p:nvPr/>
          </p:nvGraphicFramePr>
          <p:xfrm>
            <a:off x="3323" y="1141"/>
            <a:ext cx="237" cy="384"/>
          </p:xfrm>
          <a:graphic>
            <a:graphicData uri="http://schemas.openxmlformats.org/presentationml/2006/ole">
              <mc:AlternateContent xmlns:mc="http://schemas.openxmlformats.org/markup-compatibility/2006">
                <mc:Choice xmlns:v="urn:schemas-microsoft-com:vml" Requires="v">
                  <p:oleObj spid="_x0000_s81997" name="公式" r:id="rId24" imgW="152301" imgH="253825" progId="Equation.3">
                    <p:embed/>
                  </p:oleObj>
                </mc:Choice>
                <mc:Fallback>
                  <p:oleObj name="公式" r:id="rId24" imgW="152301" imgH="253825" progId="Equation.3">
                    <p:embed/>
                    <p:pic>
                      <p:nvPicPr>
                        <p:cNvPr id="0" name="Object 5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323" y="1141"/>
                          <a:ext cx="237"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45" name="Text Box 53">
              <a:extLst>
                <a:ext uri="{FF2B5EF4-FFF2-40B4-BE49-F238E27FC236}">
                  <a16:creationId xmlns:a16="http://schemas.microsoft.com/office/drawing/2014/main" id="{D0E261B2-F2FD-428C-BE9D-1BC40318E388}"/>
                </a:ext>
              </a:extLst>
            </p:cNvPr>
            <p:cNvSpPr txBox="1">
              <a:spLocks noChangeArrowheads="1"/>
            </p:cNvSpPr>
            <p:nvPr/>
          </p:nvSpPr>
          <p:spPr bwMode="auto">
            <a:xfrm>
              <a:off x="3560" y="108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81946" name="Text Box 54">
              <a:extLst>
                <a:ext uri="{FF2B5EF4-FFF2-40B4-BE49-F238E27FC236}">
                  <a16:creationId xmlns:a16="http://schemas.microsoft.com/office/drawing/2014/main" id="{2F943193-3810-4B2B-A52B-EBF72D29721A}"/>
                </a:ext>
              </a:extLst>
            </p:cNvPr>
            <p:cNvSpPr txBox="1">
              <a:spLocks noChangeArrowheads="1"/>
            </p:cNvSpPr>
            <p:nvPr/>
          </p:nvSpPr>
          <p:spPr bwMode="auto">
            <a:xfrm>
              <a:off x="4165" y="1408"/>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81947" name="Line 55">
              <a:extLst>
                <a:ext uri="{FF2B5EF4-FFF2-40B4-BE49-F238E27FC236}">
                  <a16:creationId xmlns:a16="http://schemas.microsoft.com/office/drawing/2014/main" id="{946B85E3-4559-43C7-8DB6-B7E0CBDF76A4}"/>
                </a:ext>
              </a:extLst>
            </p:cNvPr>
            <p:cNvSpPr>
              <a:spLocks noChangeShapeType="1"/>
            </p:cNvSpPr>
            <p:nvPr/>
          </p:nvSpPr>
          <p:spPr bwMode="auto">
            <a:xfrm>
              <a:off x="5057" y="1312"/>
              <a:ext cx="0" cy="28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1948" name="Object 56">
              <a:extLst>
                <a:ext uri="{FF2B5EF4-FFF2-40B4-BE49-F238E27FC236}">
                  <a16:creationId xmlns:a16="http://schemas.microsoft.com/office/drawing/2014/main" id="{234C2B1B-811B-4755-8A43-3E8265174A49}"/>
                </a:ext>
              </a:extLst>
            </p:cNvPr>
            <p:cNvGraphicFramePr>
              <a:graphicFrameLocks noChangeAspect="1"/>
            </p:cNvGraphicFramePr>
            <p:nvPr/>
          </p:nvGraphicFramePr>
          <p:xfrm>
            <a:off x="4694" y="1403"/>
            <a:ext cx="232" cy="377"/>
          </p:xfrm>
          <a:graphic>
            <a:graphicData uri="http://schemas.openxmlformats.org/presentationml/2006/ole">
              <mc:AlternateContent xmlns:mc="http://schemas.openxmlformats.org/markup-compatibility/2006">
                <mc:Choice xmlns:v="urn:schemas-microsoft-com:vml" Requires="v">
                  <p:oleObj spid="_x0000_s81998" name="公式" r:id="rId26" imgW="152301" imgH="253825" progId="Equation.3">
                    <p:embed/>
                  </p:oleObj>
                </mc:Choice>
                <mc:Fallback>
                  <p:oleObj name="公式" r:id="rId26" imgW="152301" imgH="253825" progId="Equation.3">
                    <p:embed/>
                    <p:pic>
                      <p:nvPicPr>
                        <p:cNvPr id="0" name="Object 5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694" y="1403"/>
                          <a:ext cx="232" cy="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49" name="Line 57">
              <a:extLst>
                <a:ext uri="{FF2B5EF4-FFF2-40B4-BE49-F238E27FC236}">
                  <a16:creationId xmlns:a16="http://schemas.microsoft.com/office/drawing/2014/main" id="{E7065760-9111-4C80-A273-CAA9C6C74DE0}"/>
                </a:ext>
              </a:extLst>
            </p:cNvPr>
            <p:cNvSpPr>
              <a:spLocks noChangeShapeType="1"/>
            </p:cNvSpPr>
            <p:nvPr/>
          </p:nvSpPr>
          <p:spPr bwMode="auto">
            <a:xfrm>
              <a:off x="4970" y="1432"/>
              <a:ext cx="0" cy="28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1950" name="Rectangle 58">
              <a:extLst>
                <a:ext uri="{FF2B5EF4-FFF2-40B4-BE49-F238E27FC236}">
                  <a16:creationId xmlns:a16="http://schemas.microsoft.com/office/drawing/2014/main" id="{11EEFE83-9E1F-4D1C-8CB5-81A16679DA09}"/>
                </a:ext>
              </a:extLst>
            </p:cNvPr>
            <p:cNvSpPr>
              <a:spLocks noChangeArrowheads="1"/>
            </p:cNvSpPr>
            <p:nvPr/>
          </p:nvSpPr>
          <p:spPr bwMode="auto">
            <a:xfrm>
              <a:off x="4422" y="981"/>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1951" name="Rectangle 59">
              <a:extLst>
                <a:ext uri="{FF2B5EF4-FFF2-40B4-BE49-F238E27FC236}">
                  <a16:creationId xmlns:a16="http://schemas.microsoft.com/office/drawing/2014/main" id="{465C89CF-D06E-4AB5-B71D-9FC1721191E7}"/>
                </a:ext>
              </a:extLst>
            </p:cNvPr>
            <p:cNvSpPr>
              <a:spLocks noChangeArrowheads="1"/>
            </p:cNvSpPr>
            <p:nvPr/>
          </p:nvSpPr>
          <p:spPr bwMode="auto">
            <a:xfrm>
              <a:off x="3560" y="981"/>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1952" name="Rectangle 60">
              <a:extLst>
                <a:ext uri="{FF2B5EF4-FFF2-40B4-BE49-F238E27FC236}">
                  <a16:creationId xmlns:a16="http://schemas.microsoft.com/office/drawing/2014/main" id="{6879408A-3AE4-45EA-AE87-46E36606B8C0}"/>
                </a:ext>
              </a:extLst>
            </p:cNvPr>
            <p:cNvSpPr>
              <a:spLocks noChangeArrowheads="1"/>
            </p:cNvSpPr>
            <p:nvPr/>
          </p:nvSpPr>
          <p:spPr bwMode="auto">
            <a:xfrm>
              <a:off x="4059" y="1389"/>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81953" name="Group 61">
              <a:extLst>
                <a:ext uri="{FF2B5EF4-FFF2-40B4-BE49-F238E27FC236}">
                  <a16:creationId xmlns:a16="http://schemas.microsoft.com/office/drawing/2014/main" id="{89451D43-0C13-48F7-8FE2-1EB7F371BCA0}"/>
                </a:ext>
              </a:extLst>
            </p:cNvPr>
            <p:cNvGrpSpPr>
              <a:grpSpLocks/>
            </p:cNvGrpSpPr>
            <p:nvPr/>
          </p:nvGrpSpPr>
          <p:grpSpPr bwMode="auto">
            <a:xfrm>
              <a:off x="3107" y="1480"/>
              <a:ext cx="363" cy="363"/>
              <a:chOff x="3107" y="1344"/>
              <a:chExt cx="363" cy="363"/>
            </a:xfrm>
          </p:grpSpPr>
          <p:sp>
            <p:nvSpPr>
              <p:cNvPr id="81954" name="Oval 62">
                <a:extLst>
                  <a:ext uri="{FF2B5EF4-FFF2-40B4-BE49-F238E27FC236}">
                    <a16:creationId xmlns:a16="http://schemas.microsoft.com/office/drawing/2014/main" id="{AE0F97A7-38CA-43B9-9CF6-F05EBD077FB7}"/>
                  </a:ext>
                </a:extLst>
              </p:cNvPr>
              <p:cNvSpPr>
                <a:spLocks noChangeArrowheads="1"/>
              </p:cNvSpPr>
              <p:nvPr/>
            </p:nvSpPr>
            <p:spPr bwMode="auto">
              <a:xfrm>
                <a:off x="3107" y="1344"/>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1955" name="Line 63">
                <a:extLst>
                  <a:ext uri="{FF2B5EF4-FFF2-40B4-BE49-F238E27FC236}">
                    <a16:creationId xmlns:a16="http://schemas.microsoft.com/office/drawing/2014/main" id="{70764FB5-6CCE-4543-A898-701CA7017C94}"/>
                  </a:ext>
                </a:extLst>
              </p:cNvPr>
              <p:cNvSpPr>
                <a:spLocks noChangeShapeType="1"/>
              </p:cNvSpPr>
              <p:nvPr/>
            </p:nvSpPr>
            <p:spPr bwMode="auto">
              <a:xfrm>
                <a:off x="3107" y="1525"/>
                <a:ext cx="363"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81934" name="Group 64">
            <a:extLst>
              <a:ext uri="{FF2B5EF4-FFF2-40B4-BE49-F238E27FC236}">
                <a16:creationId xmlns:a16="http://schemas.microsoft.com/office/drawing/2014/main" id="{2C38F591-DCD8-4B5A-B5E5-7ED1E305D062}"/>
              </a:ext>
            </a:extLst>
          </p:cNvPr>
          <p:cNvGrpSpPr>
            <a:grpSpLocks/>
          </p:cNvGrpSpPr>
          <p:nvPr/>
        </p:nvGrpSpPr>
        <p:grpSpPr bwMode="auto">
          <a:xfrm>
            <a:off x="6588125" y="6446838"/>
            <a:ext cx="792163" cy="366712"/>
            <a:chOff x="4649" y="4020"/>
            <a:chExt cx="499" cy="231"/>
          </a:xfrm>
        </p:grpSpPr>
        <p:pic>
          <p:nvPicPr>
            <p:cNvPr id="81935" name="Picture 65" descr="78900">
              <a:extLst>
                <a:ext uri="{FF2B5EF4-FFF2-40B4-BE49-F238E27FC236}">
                  <a16:creationId xmlns:a16="http://schemas.microsoft.com/office/drawing/2014/main" id="{7B990CC3-79B4-4ACB-A1D9-3B3656ED4F6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6" name="Text Box 66">
              <a:hlinkClick r:id="" action="ppaction://hlinkshowjump?jump=firstslide"/>
              <a:extLst>
                <a:ext uri="{FF2B5EF4-FFF2-40B4-BE49-F238E27FC236}">
                  <a16:creationId xmlns:a16="http://schemas.microsoft.com/office/drawing/2014/main" id="{189561CD-28BF-40B7-9FAE-121E6340A1AB}"/>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24994"/>
                                        </p:tgtEl>
                                        <p:attrNameLst>
                                          <p:attrName>style.visibility</p:attrName>
                                        </p:attrNameLst>
                                      </p:cBhvr>
                                      <p:to>
                                        <p:strVal val="visible"/>
                                      </p:to>
                                    </p:set>
                                    <p:anim calcmode="lin" valueType="num">
                                      <p:cBhvr>
                                        <p:cTn id="7" dur="1000" fill="hold"/>
                                        <p:tgtEl>
                                          <p:spTgt spid="724994"/>
                                        </p:tgtEl>
                                        <p:attrNameLst>
                                          <p:attrName>ppt_w</p:attrName>
                                        </p:attrNameLst>
                                      </p:cBhvr>
                                      <p:tavLst>
                                        <p:tav tm="0">
                                          <p:val>
                                            <p:fltVal val="0"/>
                                          </p:val>
                                        </p:tav>
                                        <p:tav tm="100000">
                                          <p:val>
                                            <p:strVal val="#ppt_w"/>
                                          </p:val>
                                        </p:tav>
                                      </p:tavLst>
                                    </p:anim>
                                    <p:anim calcmode="lin" valueType="num">
                                      <p:cBhvr>
                                        <p:cTn id="8" dur="1000" fill="hold"/>
                                        <p:tgtEl>
                                          <p:spTgt spid="724994"/>
                                        </p:tgtEl>
                                        <p:attrNameLst>
                                          <p:attrName>ppt_h</p:attrName>
                                        </p:attrNameLst>
                                      </p:cBhvr>
                                      <p:tavLst>
                                        <p:tav tm="0">
                                          <p:val>
                                            <p:fltVal val="0"/>
                                          </p:val>
                                        </p:tav>
                                        <p:tav tm="100000">
                                          <p:val>
                                            <p:strVal val="#ppt_h"/>
                                          </p:val>
                                        </p:tav>
                                      </p:tavLst>
                                    </p:anim>
                                    <p:anim calcmode="lin" valueType="num">
                                      <p:cBhvr>
                                        <p:cTn id="9" dur="1000" fill="hold"/>
                                        <p:tgtEl>
                                          <p:spTgt spid="7249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24994"/>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2000"/>
                            </p:stCondLst>
                            <p:childTnLst>
                              <p:par>
                                <p:cTn id="12" presetID="3"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linds(horizontal)">
                                      <p:cBhvr>
                                        <p:cTn id="14" dur="500"/>
                                        <p:tgtEl>
                                          <p:spTgt spid="6"/>
                                        </p:tgtEl>
                                      </p:cBhvr>
                                    </p:animEffect>
                                  </p:childTnLst>
                                </p:cTn>
                              </p:par>
                            </p:childTnLst>
                          </p:cTn>
                        </p:par>
                        <p:par>
                          <p:cTn id="15" fill="hold" nodeType="afterGroup">
                            <p:stCondLst>
                              <p:cond delay="2500"/>
                            </p:stCondLst>
                            <p:childTnLst>
                              <p:par>
                                <p:cTn id="16" presetID="3" presetClass="entr" presetSubtype="1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par>
                          <p:cTn id="19" fill="hold" nodeType="afterGroup">
                            <p:stCondLst>
                              <p:cond delay="3000"/>
                            </p:stCondLst>
                            <p:childTnLst>
                              <p:par>
                                <p:cTn id="20" presetID="3" presetClass="entr" presetSubtype="1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5" presetClass="entr" presetSubtype="0" fill="hold" grpId="0" nodeType="clickEffect">
                                  <p:stCondLst>
                                    <p:cond delay="0"/>
                                  </p:stCondLst>
                                  <p:childTnLst>
                                    <p:set>
                                      <p:cBhvr>
                                        <p:cTn id="26" dur="1" fill="hold">
                                          <p:stCondLst>
                                            <p:cond delay="0"/>
                                          </p:stCondLst>
                                        </p:cTn>
                                        <p:tgtEl>
                                          <p:spTgt spid="724998"/>
                                        </p:tgtEl>
                                        <p:attrNameLst>
                                          <p:attrName>style.visibility</p:attrName>
                                        </p:attrNameLst>
                                      </p:cBhvr>
                                      <p:to>
                                        <p:strVal val="visible"/>
                                      </p:to>
                                    </p:set>
                                    <p:anim calcmode="lin" valueType="num">
                                      <p:cBhvr>
                                        <p:cTn id="27" dur="1000" fill="hold"/>
                                        <p:tgtEl>
                                          <p:spTgt spid="724998"/>
                                        </p:tgtEl>
                                        <p:attrNameLst>
                                          <p:attrName>ppt_w</p:attrName>
                                        </p:attrNameLst>
                                      </p:cBhvr>
                                      <p:tavLst>
                                        <p:tav tm="0">
                                          <p:val>
                                            <p:fltVal val="0"/>
                                          </p:val>
                                        </p:tav>
                                        <p:tav tm="100000">
                                          <p:val>
                                            <p:strVal val="#ppt_w"/>
                                          </p:val>
                                        </p:tav>
                                      </p:tavLst>
                                    </p:anim>
                                    <p:anim calcmode="lin" valueType="num">
                                      <p:cBhvr>
                                        <p:cTn id="28" dur="1000" fill="hold"/>
                                        <p:tgtEl>
                                          <p:spTgt spid="724998"/>
                                        </p:tgtEl>
                                        <p:attrNameLst>
                                          <p:attrName>ppt_h</p:attrName>
                                        </p:attrNameLst>
                                      </p:cBhvr>
                                      <p:tavLst>
                                        <p:tav tm="0">
                                          <p:val>
                                            <p:fltVal val="0"/>
                                          </p:val>
                                        </p:tav>
                                        <p:tav tm="100000">
                                          <p:val>
                                            <p:strVal val="#ppt_h"/>
                                          </p:val>
                                        </p:tav>
                                      </p:tavLst>
                                    </p:anim>
                                    <p:anim calcmode="lin" valueType="num">
                                      <p:cBhvr>
                                        <p:cTn id="29" dur="1000" fill="hold"/>
                                        <p:tgtEl>
                                          <p:spTgt spid="724998"/>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724998"/>
                                        </p:tgtEl>
                                        <p:attrNameLst>
                                          <p:attrName>ppt_y</p:attrName>
                                        </p:attrNameLst>
                                      </p:cBhvr>
                                      <p:tavLst>
                                        <p:tav tm="0" fmla="#ppt_y+(sin(-2*pi*(1-$))*-#ppt_x+cos(-2*pi*(1-$))*(1-#ppt_y))*(1-$)">
                                          <p:val>
                                            <p:fltVal val="0"/>
                                          </p:val>
                                        </p:tav>
                                        <p:tav tm="100000">
                                          <p:val>
                                            <p:fltVal val="1"/>
                                          </p:val>
                                        </p:tav>
                                      </p:tavLst>
                                    </p:anim>
                                  </p:childTnLst>
                                </p:cTn>
                              </p:par>
                            </p:childTnLst>
                          </p:cTn>
                        </p:par>
                        <p:par>
                          <p:cTn id="31" fill="hold" nodeType="afterGroup">
                            <p:stCondLst>
                              <p:cond delay="1000"/>
                            </p:stCondLst>
                            <p:childTnLst>
                              <p:par>
                                <p:cTn id="32" presetID="12" presetClass="entr" presetSubtype="2" fill="hold" nodeType="afterEffect">
                                  <p:stCondLst>
                                    <p:cond delay="0"/>
                                  </p:stCondLst>
                                  <p:childTnLst>
                                    <p:set>
                                      <p:cBhvr>
                                        <p:cTn id="33" dur="1" fill="hold">
                                          <p:stCondLst>
                                            <p:cond delay="0"/>
                                          </p:stCondLst>
                                        </p:cTn>
                                        <p:tgtEl>
                                          <p:spTgt spid="724999"/>
                                        </p:tgtEl>
                                        <p:attrNameLst>
                                          <p:attrName>style.visibility</p:attrName>
                                        </p:attrNameLst>
                                      </p:cBhvr>
                                      <p:to>
                                        <p:strVal val="visible"/>
                                      </p:to>
                                    </p:set>
                                    <p:animEffect transition="in" filter="slide(fromRight)">
                                      <p:cBhvr>
                                        <p:cTn id="34" dur="500"/>
                                        <p:tgtEl>
                                          <p:spTgt spid="72499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nodeType="clickEffect">
                                  <p:stCondLst>
                                    <p:cond delay="0"/>
                                  </p:stCondLst>
                                  <p:childTnLst>
                                    <p:set>
                                      <p:cBhvr>
                                        <p:cTn id="43" dur="1" fill="hold">
                                          <p:stCondLst>
                                            <p:cond delay="0"/>
                                          </p:stCondLst>
                                        </p:cTn>
                                        <p:tgtEl>
                                          <p:spTgt spid="725000"/>
                                        </p:tgtEl>
                                        <p:attrNameLst>
                                          <p:attrName>style.visibility</p:attrName>
                                        </p:attrNameLst>
                                      </p:cBhvr>
                                      <p:to>
                                        <p:strVal val="visible"/>
                                      </p:to>
                                    </p:set>
                                    <p:animEffect transition="in" filter="wipe(left)">
                                      <p:cBhvr>
                                        <p:cTn id="44" dur="1000"/>
                                        <p:tgtEl>
                                          <p:spTgt spid="725000"/>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nodeType="clickEffect">
                                  <p:stCondLst>
                                    <p:cond delay="0"/>
                                  </p:stCondLst>
                                  <p:childTnLst>
                                    <p:set>
                                      <p:cBhvr>
                                        <p:cTn id="48" dur="1" fill="hold">
                                          <p:stCondLst>
                                            <p:cond delay="0"/>
                                          </p:stCondLst>
                                        </p:cTn>
                                        <p:tgtEl>
                                          <p:spTgt spid="725001"/>
                                        </p:tgtEl>
                                        <p:attrNameLst>
                                          <p:attrName>style.visibility</p:attrName>
                                        </p:attrNameLst>
                                      </p:cBhvr>
                                      <p:to>
                                        <p:strVal val="visible"/>
                                      </p:to>
                                    </p:set>
                                    <p:animEffect transition="in" filter="wipe(left)">
                                      <p:cBhvr>
                                        <p:cTn id="49" dur="1000"/>
                                        <p:tgtEl>
                                          <p:spTgt spid="725001"/>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725002"/>
                                        </p:tgtEl>
                                        <p:attrNameLst>
                                          <p:attrName>style.visibility</p:attrName>
                                        </p:attrNameLst>
                                      </p:cBhvr>
                                      <p:to>
                                        <p:strVal val="visible"/>
                                      </p:to>
                                    </p:set>
                                    <p:animEffect transition="in" filter="wipe(left)">
                                      <p:cBhvr>
                                        <p:cTn id="54" dur="1000"/>
                                        <p:tgtEl>
                                          <p:spTgt spid="7250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4994" grpId="0"/>
      <p:bldP spid="724998" grpId="0" animBg="1"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6018" name="Object 2">
            <a:extLst>
              <a:ext uri="{FF2B5EF4-FFF2-40B4-BE49-F238E27FC236}">
                <a16:creationId xmlns:a16="http://schemas.microsoft.com/office/drawing/2014/main" id="{84F59C0F-B5D2-4580-9589-0EC6B32F342A}"/>
              </a:ext>
            </a:extLst>
          </p:cNvPr>
          <p:cNvGraphicFramePr>
            <a:graphicFrameLocks noChangeAspect="1"/>
          </p:cNvGraphicFramePr>
          <p:nvPr/>
        </p:nvGraphicFramePr>
        <p:xfrm>
          <a:off x="971550" y="3357563"/>
          <a:ext cx="2154238" cy="1011237"/>
        </p:xfrm>
        <a:graphic>
          <a:graphicData uri="http://schemas.openxmlformats.org/presentationml/2006/ole">
            <mc:AlternateContent xmlns:mc="http://schemas.openxmlformats.org/markup-compatibility/2006">
              <mc:Choice xmlns:v="urn:schemas-microsoft-com:vml" Requires="v">
                <p:oleObj spid="_x0000_s83002" name="公式" r:id="rId3" imgW="1066899" imgH="495431" progId="Equation.3">
                  <p:embed/>
                </p:oleObj>
              </mc:Choice>
              <mc:Fallback>
                <p:oleObj name="公式" r:id="rId3" imgW="1066899" imgH="495431"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3357563"/>
                        <a:ext cx="2154238" cy="1011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6019" name="Object 3">
            <a:extLst>
              <a:ext uri="{FF2B5EF4-FFF2-40B4-BE49-F238E27FC236}">
                <a16:creationId xmlns:a16="http://schemas.microsoft.com/office/drawing/2014/main" id="{23D4F203-B808-4682-A2F9-31B8654AF35F}"/>
              </a:ext>
            </a:extLst>
          </p:cNvPr>
          <p:cNvGraphicFramePr>
            <a:graphicFrameLocks noChangeAspect="1"/>
          </p:cNvGraphicFramePr>
          <p:nvPr/>
        </p:nvGraphicFramePr>
        <p:xfrm>
          <a:off x="971550" y="4581525"/>
          <a:ext cx="6553200" cy="577850"/>
        </p:xfrm>
        <a:graphic>
          <a:graphicData uri="http://schemas.openxmlformats.org/presentationml/2006/ole">
            <mc:AlternateContent xmlns:mc="http://schemas.openxmlformats.org/markup-compatibility/2006">
              <mc:Choice xmlns:v="urn:schemas-microsoft-com:vml" Requires="v">
                <p:oleObj spid="_x0000_s83003" name="公式" r:id="rId5" imgW="2997101" imgH="253825" progId="Equation.3">
                  <p:embed/>
                </p:oleObj>
              </mc:Choice>
              <mc:Fallback>
                <p:oleObj name="公式" r:id="rId5" imgW="2997101" imgH="25382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550" y="4581525"/>
                        <a:ext cx="6553200"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6020" name="Object 4">
            <a:extLst>
              <a:ext uri="{FF2B5EF4-FFF2-40B4-BE49-F238E27FC236}">
                <a16:creationId xmlns:a16="http://schemas.microsoft.com/office/drawing/2014/main" id="{F9B0E2C1-151A-451E-8931-6665C2915F22}"/>
              </a:ext>
            </a:extLst>
          </p:cNvPr>
          <p:cNvGraphicFramePr>
            <a:graphicFrameLocks noChangeAspect="1"/>
          </p:cNvGraphicFramePr>
          <p:nvPr/>
        </p:nvGraphicFramePr>
        <p:xfrm>
          <a:off x="2771775" y="3357563"/>
          <a:ext cx="2381250" cy="958850"/>
        </p:xfrm>
        <a:graphic>
          <a:graphicData uri="http://schemas.openxmlformats.org/presentationml/2006/ole">
            <mc:AlternateContent xmlns:mc="http://schemas.openxmlformats.org/markup-compatibility/2006">
              <mc:Choice xmlns:v="urn:schemas-microsoft-com:vml" Requires="v">
                <p:oleObj spid="_x0000_s83004" name="公式" r:id="rId7" imgW="1180927" imgH="469812" progId="Equation.3">
                  <p:embed/>
                </p:oleObj>
              </mc:Choice>
              <mc:Fallback>
                <p:oleObj name="公式" r:id="rId7" imgW="1180927" imgH="469812"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71775" y="3357563"/>
                        <a:ext cx="2381250" cy="95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6021" name="Object 5">
            <a:extLst>
              <a:ext uri="{FF2B5EF4-FFF2-40B4-BE49-F238E27FC236}">
                <a16:creationId xmlns:a16="http://schemas.microsoft.com/office/drawing/2014/main" id="{C59EB8F0-9C3F-4E29-BA05-0762B681CEA8}"/>
              </a:ext>
            </a:extLst>
          </p:cNvPr>
          <p:cNvGraphicFramePr>
            <a:graphicFrameLocks noChangeAspect="1"/>
          </p:cNvGraphicFramePr>
          <p:nvPr/>
        </p:nvGraphicFramePr>
        <p:xfrm>
          <a:off x="755650" y="2492375"/>
          <a:ext cx="4024313" cy="681038"/>
        </p:xfrm>
        <a:graphic>
          <a:graphicData uri="http://schemas.openxmlformats.org/presentationml/2006/ole">
            <mc:AlternateContent xmlns:mc="http://schemas.openxmlformats.org/markup-compatibility/2006">
              <mc:Choice xmlns:v="urn:schemas-microsoft-com:vml" Requires="v">
                <p:oleObj spid="_x0000_s83005" name="公式" r:id="rId9" imgW="1993727" imgH="330288" progId="Equation.3">
                  <p:embed/>
                </p:oleObj>
              </mc:Choice>
              <mc:Fallback>
                <p:oleObj name="公式" r:id="rId9" imgW="1993727" imgH="330288"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5650" y="2492375"/>
                        <a:ext cx="4024313" cy="681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2950" name="Group 6">
            <a:extLst>
              <a:ext uri="{FF2B5EF4-FFF2-40B4-BE49-F238E27FC236}">
                <a16:creationId xmlns:a16="http://schemas.microsoft.com/office/drawing/2014/main" id="{84D492C3-1896-4BFE-B891-A2AB2ABC4A65}"/>
              </a:ext>
            </a:extLst>
          </p:cNvPr>
          <p:cNvGrpSpPr>
            <a:grpSpLocks/>
          </p:cNvGrpSpPr>
          <p:nvPr/>
        </p:nvGrpSpPr>
        <p:grpSpPr bwMode="auto">
          <a:xfrm>
            <a:off x="8316913" y="6446838"/>
            <a:ext cx="792162" cy="366712"/>
            <a:chOff x="5193" y="4020"/>
            <a:chExt cx="499" cy="231"/>
          </a:xfrm>
        </p:grpSpPr>
        <p:pic>
          <p:nvPicPr>
            <p:cNvPr id="83000" name="Picture 7" descr="78900">
              <a:extLst>
                <a:ext uri="{FF2B5EF4-FFF2-40B4-BE49-F238E27FC236}">
                  <a16:creationId xmlns:a16="http://schemas.microsoft.com/office/drawing/2014/main" id="{0E725761-8B12-433F-A56A-DF7F256E670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001" name="Text Box 8">
              <a:hlinkClick r:id="" action="ppaction://hlinkshowjump?jump=nextslide"/>
              <a:extLst>
                <a:ext uri="{FF2B5EF4-FFF2-40B4-BE49-F238E27FC236}">
                  <a16:creationId xmlns:a16="http://schemas.microsoft.com/office/drawing/2014/main" id="{F22913F2-5DE7-4F6A-95D2-ADD9EADDF78D}"/>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2951" name="Group 9">
            <a:extLst>
              <a:ext uri="{FF2B5EF4-FFF2-40B4-BE49-F238E27FC236}">
                <a16:creationId xmlns:a16="http://schemas.microsoft.com/office/drawing/2014/main" id="{5B19B47D-62FA-4DDB-9BAA-AD6FD88A2A1F}"/>
              </a:ext>
            </a:extLst>
          </p:cNvPr>
          <p:cNvGrpSpPr>
            <a:grpSpLocks/>
          </p:cNvGrpSpPr>
          <p:nvPr/>
        </p:nvGrpSpPr>
        <p:grpSpPr bwMode="auto">
          <a:xfrm>
            <a:off x="7453313" y="6446838"/>
            <a:ext cx="792162" cy="366712"/>
            <a:chOff x="4649" y="4020"/>
            <a:chExt cx="499" cy="231"/>
          </a:xfrm>
        </p:grpSpPr>
        <p:pic>
          <p:nvPicPr>
            <p:cNvPr id="82998" name="Picture 10" descr="78900">
              <a:extLst>
                <a:ext uri="{FF2B5EF4-FFF2-40B4-BE49-F238E27FC236}">
                  <a16:creationId xmlns:a16="http://schemas.microsoft.com/office/drawing/2014/main" id="{26733B95-CE9F-4CC0-A00E-BF62B9E062D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99" name="Text Box 11">
              <a:hlinkClick r:id="" action="ppaction://hlinkshowjump?jump=previousslide"/>
              <a:extLst>
                <a:ext uri="{FF2B5EF4-FFF2-40B4-BE49-F238E27FC236}">
                  <a16:creationId xmlns:a16="http://schemas.microsoft.com/office/drawing/2014/main" id="{6CBCC6BF-1FEE-4164-A3D6-2C6DF4BB63B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aphicFrame>
        <p:nvGraphicFramePr>
          <p:cNvPr id="726028" name="Object 12">
            <a:extLst>
              <a:ext uri="{FF2B5EF4-FFF2-40B4-BE49-F238E27FC236}">
                <a16:creationId xmlns:a16="http://schemas.microsoft.com/office/drawing/2014/main" id="{BA93313C-BDBB-4B90-A748-817FB8318F89}"/>
              </a:ext>
            </a:extLst>
          </p:cNvPr>
          <p:cNvGraphicFramePr>
            <a:graphicFrameLocks noChangeAspect="1"/>
          </p:cNvGraphicFramePr>
          <p:nvPr/>
        </p:nvGraphicFramePr>
        <p:xfrm>
          <a:off x="4859338" y="3573463"/>
          <a:ext cx="2963862" cy="428625"/>
        </p:xfrm>
        <a:graphic>
          <a:graphicData uri="http://schemas.openxmlformats.org/presentationml/2006/ole">
            <mc:AlternateContent xmlns:mc="http://schemas.openxmlformats.org/markup-compatibility/2006">
              <mc:Choice xmlns:v="urn:schemas-microsoft-com:vml" Requires="v">
                <p:oleObj spid="_x0000_s83006" name="公式" r:id="rId12" imgW="1473299" imgH="203375" progId="Equation.3">
                  <p:embed/>
                </p:oleObj>
              </mc:Choice>
              <mc:Fallback>
                <p:oleObj name="公式" r:id="rId12" imgW="1473299" imgH="203375" progId="Equation.3">
                  <p:embed/>
                  <p:pic>
                    <p:nvPicPr>
                      <p:cNvPr id="0"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59338" y="3573463"/>
                        <a:ext cx="2963862"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 name="Group 13">
            <a:extLst>
              <a:ext uri="{FF2B5EF4-FFF2-40B4-BE49-F238E27FC236}">
                <a16:creationId xmlns:a16="http://schemas.microsoft.com/office/drawing/2014/main" id="{BD4F74E4-0325-47AC-AF3C-50376B9148A3}"/>
              </a:ext>
            </a:extLst>
          </p:cNvPr>
          <p:cNvGrpSpPr>
            <a:grpSpLocks/>
          </p:cNvGrpSpPr>
          <p:nvPr/>
        </p:nvGrpSpPr>
        <p:grpSpPr bwMode="auto">
          <a:xfrm>
            <a:off x="4787900" y="620713"/>
            <a:ext cx="3417888" cy="1762125"/>
            <a:chOff x="3117" y="1113"/>
            <a:chExt cx="2153" cy="1110"/>
          </a:xfrm>
        </p:grpSpPr>
        <p:sp>
          <p:nvSpPr>
            <p:cNvPr id="82981" name="Oval 14">
              <a:extLst>
                <a:ext uri="{FF2B5EF4-FFF2-40B4-BE49-F238E27FC236}">
                  <a16:creationId xmlns:a16="http://schemas.microsoft.com/office/drawing/2014/main" id="{953734C8-8967-40A6-9B9B-5014B2968796}"/>
                </a:ext>
              </a:extLst>
            </p:cNvPr>
            <p:cNvSpPr>
              <a:spLocks noChangeArrowheads="1"/>
            </p:cNvSpPr>
            <p:nvPr/>
          </p:nvSpPr>
          <p:spPr bwMode="auto">
            <a:xfrm>
              <a:off x="4603" y="1511"/>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2982" name="Text Box 15">
              <a:extLst>
                <a:ext uri="{FF2B5EF4-FFF2-40B4-BE49-F238E27FC236}">
                  <a16:creationId xmlns:a16="http://schemas.microsoft.com/office/drawing/2014/main" id="{5C566BA8-0526-45F1-8221-2F66EBD7A4B2}"/>
                </a:ext>
              </a:extLst>
            </p:cNvPr>
            <p:cNvSpPr txBox="1">
              <a:spLocks noChangeArrowheads="1"/>
            </p:cNvSpPr>
            <p:nvPr/>
          </p:nvSpPr>
          <p:spPr bwMode="auto">
            <a:xfrm>
              <a:off x="4195" y="125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82983" name="Line 16">
              <a:extLst>
                <a:ext uri="{FF2B5EF4-FFF2-40B4-BE49-F238E27FC236}">
                  <a16:creationId xmlns:a16="http://schemas.microsoft.com/office/drawing/2014/main" id="{17DCE9AC-0FC3-46D0-AC01-735DABBA2C77}"/>
                </a:ext>
              </a:extLst>
            </p:cNvPr>
            <p:cNvSpPr>
              <a:spLocks noChangeShapeType="1"/>
            </p:cNvSpPr>
            <p:nvPr/>
          </p:nvSpPr>
          <p:spPr bwMode="auto">
            <a:xfrm>
              <a:off x="3117" y="1215"/>
              <a:ext cx="1680" cy="0"/>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84" name="Line 17">
              <a:extLst>
                <a:ext uri="{FF2B5EF4-FFF2-40B4-BE49-F238E27FC236}">
                  <a16:creationId xmlns:a16="http://schemas.microsoft.com/office/drawing/2014/main" id="{1753E53C-F519-499D-8697-9592B780905C}"/>
                </a:ext>
              </a:extLst>
            </p:cNvPr>
            <p:cNvSpPr>
              <a:spLocks noChangeShapeType="1"/>
            </p:cNvSpPr>
            <p:nvPr/>
          </p:nvSpPr>
          <p:spPr bwMode="auto">
            <a:xfrm>
              <a:off x="3926" y="1213"/>
              <a:ext cx="0" cy="1008"/>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85" name="Line 18">
              <a:extLst>
                <a:ext uri="{FF2B5EF4-FFF2-40B4-BE49-F238E27FC236}">
                  <a16:creationId xmlns:a16="http://schemas.microsoft.com/office/drawing/2014/main" id="{09AA0825-745D-4A44-BC48-BDC04ADA17BD}"/>
                </a:ext>
              </a:extLst>
            </p:cNvPr>
            <p:cNvSpPr>
              <a:spLocks noChangeShapeType="1"/>
            </p:cNvSpPr>
            <p:nvPr/>
          </p:nvSpPr>
          <p:spPr bwMode="auto">
            <a:xfrm>
              <a:off x="4789" y="1215"/>
              <a:ext cx="0" cy="10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86" name="Line 19">
              <a:extLst>
                <a:ext uri="{FF2B5EF4-FFF2-40B4-BE49-F238E27FC236}">
                  <a16:creationId xmlns:a16="http://schemas.microsoft.com/office/drawing/2014/main" id="{181471BE-8308-4E3B-AB82-E140D2C0E1F4}"/>
                </a:ext>
              </a:extLst>
            </p:cNvPr>
            <p:cNvSpPr>
              <a:spLocks noChangeShapeType="1"/>
            </p:cNvSpPr>
            <p:nvPr/>
          </p:nvSpPr>
          <p:spPr bwMode="auto">
            <a:xfrm>
              <a:off x="3117" y="2223"/>
              <a:ext cx="1680" cy="0"/>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87" name="Text Box 20">
              <a:extLst>
                <a:ext uri="{FF2B5EF4-FFF2-40B4-BE49-F238E27FC236}">
                  <a16:creationId xmlns:a16="http://schemas.microsoft.com/office/drawing/2014/main" id="{229CD2CD-69CE-4A60-AD44-4515D0C1678B}"/>
                </a:ext>
              </a:extLst>
            </p:cNvPr>
            <p:cNvSpPr txBox="1">
              <a:spLocks noChangeArrowheads="1"/>
            </p:cNvSpPr>
            <p:nvPr/>
          </p:nvSpPr>
          <p:spPr bwMode="auto">
            <a:xfrm>
              <a:off x="3334" y="125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82988" name="Text Box 21">
              <a:extLst>
                <a:ext uri="{FF2B5EF4-FFF2-40B4-BE49-F238E27FC236}">
                  <a16:creationId xmlns:a16="http://schemas.microsoft.com/office/drawing/2014/main" id="{3D81CE69-ED7E-4410-8B68-0CBE18CF6778}"/>
                </a:ext>
              </a:extLst>
            </p:cNvPr>
            <p:cNvSpPr txBox="1">
              <a:spLocks noChangeArrowheads="1"/>
            </p:cNvSpPr>
            <p:nvPr/>
          </p:nvSpPr>
          <p:spPr bwMode="auto">
            <a:xfrm>
              <a:off x="3983" y="157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82989" name="Line 22">
              <a:extLst>
                <a:ext uri="{FF2B5EF4-FFF2-40B4-BE49-F238E27FC236}">
                  <a16:creationId xmlns:a16="http://schemas.microsoft.com/office/drawing/2014/main" id="{6DE25F7F-1F04-4505-BC60-B8C436DB7822}"/>
                </a:ext>
              </a:extLst>
            </p:cNvPr>
            <p:cNvSpPr>
              <a:spLocks noChangeShapeType="1"/>
            </p:cNvSpPr>
            <p:nvPr/>
          </p:nvSpPr>
          <p:spPr bwMode="auto">
            <a:xfrm>
              <a:off x="4876" y="1167"/>
              <a:ext cx="0" cy="288"/>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2990" name="Object 23">
              <a:extLst>
                <a:ext uri="{FF2B5EF4-FFF2-40B4-BE49-F238E27FC236}">
                  <a16:creationId xmlns:a16="http://schemas.microsoft.com/office/drawing/2014/main" id="{87B2C9DE-6180-48BC-9218-E234AF07163E}"/>
                </a:ext>
              </a:extLst>
            </p:cNvPr>
            <p:cNvGraphicFramePr>
              <a:graphicFrameLocks noChangeAspect="1"/>
            </p:cNvGraphicFramePr>
            <p:nvPr/>
          </p:nvGraphicFramePr>
          <p:xfrm>
            <a:off x="4879" y="1113"/>
            <a:ext cx="267" cy="377"/>
          </p:xfrm>
          <a:graphic>
            <a:graphicData uri="http://schemas.openxmlformats.org/presentationml/2006/ole">
              <mc:AlternateContent xmlns:mc="http://schemas.openxmlformats.org/markup-compatibility/2006">
                <mc:Choice xmlns:v="urn:schemas-microsoft-com:vml" Requires="v">
                  <p:oleObj spid="_x0000_s83007" name="公式" r:id="rId14" imgW="177948" imgH="253825" progId="Equation.3">
                    <p:embed/>
                  </p:oleObj>
                </mc:Choice>
                <mc:Fallback>
                  <p:oleObj name="公式" r:id="rId14" imgW="177948" imgH="253825" progId="Equation.3">
                    <p:embed/>
                    <p:pic>
                      <p:nvPicPr>
                        <p:cNvPr id="0" name="Object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79" y="1113"/>
                          <a:ext cx="267" cy="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991" name="Line 24">
              <a:extLst>
                <a:ext uri="{FF2B5EF4-FFF2-40B4-BE49-F238E27FC236}">
                  <a16:creationId xmlns:a16="http://schemas.microsoft.com/office/drawing/2014/main" id="{B3B96E28-17D9-4F23-88B8-9B857A6CA15B}"/>
                </a:ext>
              </a:extLst>
            </p:cNvPr>
            <p:cNvSpPr>
              <a:spLocks noChangeShapeType="1"/>
            </p:cNvSpPr>
            <p:nvPr/>
          </p:nvSpPr>
          <p:spPr bwMode="auto">
            <a:xfrm>
              <a:off x="4788" y="1599"/>
              <a:ext cx="0" cy="28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2992" name="Object 25">
              <a:extLst>
                <a:ext uri="{FF2B5EF4-FFF2-40B4-BE49-F238E27FC236}">
                  <a16:creationId xmlns:a16="http://schemas.microsoft.com/office/drawing/2014/main" id="{BAC59705-F033-495C-9599-40E542C04F7D}"/>
                </a:ext>
              </a:extLst>
            </p:cNvPr>
            <p:cNvGraphicFramePr>
              <a:graphicFrameLocks noChangeAspect="1"/>
            </p:cNvGraphicFramePr>
            <p:nvPr/>
          </p:nvGraphicFramePr>
          <p:xfrm>
            <a:off x="5011" y="1466"/>
            <a:ext cx="259" cy="359"/>
          </p:xfrm>
          <a:graphic>
            <a:graphicData uri="http://schemas.openxmlformats.org/presentationml/2006/ole">
              <mc:AlternateContent xmlns:mc="http://schemas.openxmlformats.org/markup-compatibility/2006">
                <mc:Choice xmlns:v="urn:schemas-microsoft-com:vml" Requires="v">
                  <p:oleObj spid="_x0000_s83008" name="公式" r:id="rId16" imgW="215826" imgH="304669" progId="Equation.3">
                    <p:embed/>
                  </p:oleObj>
                </mc:Choice>
                <mc:Fallback>
                  <p:oleObj name="公式" r:id="rId16" imgW="215826" imgH="304669" progId="Equation.3">
                    <p:embed/>
                    <p:pic>
                      <p:nvPicPr>
                        <p:cNvPr id="0" name="Object 2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11" y="1466"/>
                          <a:ext cx="259" cy="3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993" name="Text Box 26">
              <a:extLst>
                <a:ext uri="{FF2B5EF4-FFF2-40B4-BE49-F238E27FC236}">
                  <a16:creationId xmlns:a16="http://schemas.microsoft.com/office/drawing/2014/main" id="{D894B06F-D24B-4F39-8D29-C113C6C440C3}"/>
                </a:ext>
              </a:extLst>
            </p:cNvPr>
            <p:cNvSpPr txBox="1">
              <a:spLocks noChangeArrowheads="1"/>
            </p:cNvSpPr>
            <p:nvPr/>
          </p:nvSpPr>
          <p:spPr bwMode="auto">
            <a:xfrm>
              <a:off x="4512" y="1239"/>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82994" name="Text Box 27">
              <a:extLst>
                <a:ext uri="{FF2B5EF4-FFF2-40B4-BE49-F238E27FC236}">
                  <a16:creationId xmlns:a16="http://schemas.microsoft.com/office/drawing/2014/main" id="{FCC88A4B-0FF6-4123-B6CE-70CD2C6DB895}"/>
                </a:ext>
              </a:extLst>
            </p:cNvPr>
            <p:cNvSpPr txBox="1">
              <a:spLocks noChangeArrowheads="1"/>
            </p:cNvSpPr>
            <p:nvPr/>
          </p:nvSpPr>
          <p:spPr bwMode="auto">
            <a:xfrm>
              <a:off x="4512" y="1828"/>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82995" name="Rectangle 28">
              <a:extLst>
                <a:ext uri="{FF2B5EF4-FFF2-40B4-BE49-F238E27FC236}">
                  <a16:creationId xmlns:a16="http://schemas.microsoft.com/office/drawing/2014/main" id="{CEA735B1-8701-48A6-B9DD-A1C5EA86FA40}"/>
                </a:ext>
              </a:extLst>
            </p:cNvPr>
            <p:cNvSpPr>
              <a:spLocks noChangeArrowheads="1"/>
            </p:cNvSpPr>
            <p:nvPr/>
          </p:nvSpPr>
          <p:spPr bwMode="auto">
            <a:xfrm>
              <a:off x="4240" y="1148"/>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2996" name="Rectangle 29">
              <a:extLst>
                <a:ext uri="{FF2B5EF4-FFF2-40B4-BE49-F238E27FC236}">
                  <a16:creationId xmlns:a16="http://schemas.microsoft.com/office/drawing/2014/main" id="{A740F01E-BEA8-456B-AAAC-03FB43CE91A2}"/>
                </a:ext>
              </a:extLst>
            </p:cNvPr>
            <p:cNvSpPr>
              <a:spLocks noChangeArrowheads="1"/>
            </p:cNvSpPr>
            <p:nvPr/>
          </p:nvSpPr>
          <p:spPr bwMode="auto">
            <a:xfrm>
              <a:off x="3378" y="1148"/>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2997" name="Rectangle 30">
              <a:extLst>
                <a:ext uri="{FF2B5EF4-FFF2-40B4-BE49-F238E27FC236}">
                  <a16:creationId xmlns:a16="http://schemas.microsoft.com/office/drawing/2014/main" id="{0C588BE1-6928-49B1-B6B1-9B91F5A611C4}"/>
                </a:ext>
              </a:extLst>
            </p:cNvPr>
            <p:cNvSpPr>
              <a:spLocks noChangeArrowheads="1"/>
            </p:cNvSpPr>
            <p:nvPr/>
          </p:nvSpPr>
          <p:spPr bwMode="auto">
            <a:xfrm>
              <a:off x="3877" y="1556"/>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82954" name="Group 31">
            <a:extLst>
              <a:ext uri="{FF2B5EF4-FFF2-40B4-BE49-F238E27FC236}">
                <a16:creationId xmlns:a16="http://schemas.microsoft.com/office/drawing/2014/main" id="{9B12FE89-BE77-43AD-96B1-699967804FFA}"/>
              </a:ext>
            </a:extLst>
          </p:cNvPr>
          <p:cNvGrpSpPr>
            <a:grpSpLocks/>
          </p:cNvGrpSpPr>
          <p:nvPr/>
        </p:nvGrpSpPr>
        <p:grpSpPr bwMode="auto">
          <a:xfrm>
            <a:off x="777875" y="587375"/>
            <a:ext cx="3722688" cy="1762125"/>
            <a:chOff x="431" y="935"/>
            <a:chExt cx="2345" cy="1110"/>
          </a:xfrm>
        </p:grpSpPr>
        <p:sp>
          <p:nvSpPr>
            <p:cNvPr id="82958" name="Oval 32">
              <a:extLst>
                <a:ext uri="{FF2B5EF4-FFF2-40B4-BE49-F238E27FC236}">
                  <a16:creationId xmlns:a16="http://schemas.microsoft.com/office/drawing/2014/main" id="{FE2E60F4-7A4D-439D-9B51-9C9E1DDE0397}"/>
                </a:ext>
              </a:extLst>
            </p:cNvPr>
            <p:cNvSpPr>
              <a:spLocks noChangeArrowheads="1"/>
            </p:cNvSpPr>
            <p:nvPr/>
          </p:nvSpPr>
          <p:spPr bwMode="auto">
            <a:xfrm>
              <a:off x="2109" y="133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2959" name="Line 33">
              <a:extLst>
                <a:ext uri="{FF2B5EF4-FFF2-40B4-BE49-F238E27FC236}">
                  <a16:creationId xmlns:a16="http://schemas.microsoft.com/office/drawing/2014/main" id="{68818161-169C-4C34-AC6F-778126ECDF75}"/>
                </a:ext>
              </a:extLst>
            </p:cNvPr>
            <p:cNvSpPr>
              <a:spLocks noChangeShapeType="1"/>
            </p:cNvSpPr>
            <p:nvPr/>
          </p:nvSpPr>
          <p:spPr bwMode="auto">
            <a:xfrm>
              <a:off x="612" y="1026"/>
              <a:ext cx="0" cy="101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60" name="Text Box 34">
              <a:extLst>
                <a:ext uri="{FF2B5EF4-FFF2-40B4-BE49-F238E27FC236}">
                  <a16:creationId xmlns:a16="http://schemas.microsoft.com/office/drawing/2014/main" id="{56E505D6-4017-47D0-881E-DACC8CC81BCB}"/>
                </a:ext>
              </a:extLst>
            </p:cNvPr>
            <p:cNvSpPr txBox="1">
              <a:spLocks noChangeArrowheads="1"/>
            </p:cNvSpPr>
            <p:nvPr/>
          </p:nvSpPr>
          <p:spPr bwMode="auto">
            <a:xfrm>
              <a:off x="1701" y="107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endParaRPr kumimoji="1" lang="en-US" altLang="zh-CN" sz="2800" i="1">
                <a:solidFill>
                  <a:schemeClr val="bg1"/>
                </a:solidFill>
                <a:ea typeface="宋体" panose="02010600030101010101" pitchFamily="2" charset="-122"/>
              </a:endParaRPr>
            </a:p>
          </p:txBody>
        </p:sp>
        <p:sp>
          <p:nvSpPr>
            <p:cNvPr id="82961" name="Line 35">
              <a:extLst>
                <a:ext uri="{FF2B5EF4-FFF2-40B4-BE49-F238E27FC236}">
                  <a16:creationId xmlns:a16="http://schemas.microsoft.com/office/drawing/2014/main" id="{B619CD8F-0689-4AD9-851B-49575A5E0180}"/>
                </a:ext>
              </a:extLst>
            </p:cNvPr>
            <p:cNvSpPr>
              <a:spLocks noChangeShapeType="1"/>
            </p:cNvSpPr>
            <p:nvPr/>
          </p:nvSpPr>
          <p:spPr bwMode="auto">
            <a:xfrm>
              <a:off x="612" y="1026"/>
              <a:ext cx="169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62" name="Line 36">
              <a:extLst>
                <a:ext uri="{FF2B5EF4-FFF2-40B4-BE49-F238E27FC236}">
                  <a16:creationId xmlns:a16="http://schemas.microsoft.com/office/drawing/2014/main" id="{F9AAFA64-7579-4EFE-97C8-9BFBA656A497}"/>
                </a:ext>
              </a:extLst>
            </p:cNvPr>
            <p:cNvSpPr>
              <a:spLocks noChangeShapeType="1"/>
            </p:cNvSpPr>
            <p:nvPr/>
          </p:nvSpPr>
          <p:spPr bwMode="auto">
            <a:xfrm>
              <a:off x="1429" y="1026"/>
              <a:ext cx="3" cy="998"/>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63" name="Line 37">
              <a:extLst>
                <a:ext uri="{FF2B5EF4-FFF2-40B4-BE49-F238E27FC236}">
                  <a16:creationId xmlns:a16="http://schemas.microsoft.com/office/drawing/2014/main" id="{1B9AC525-E6B1-4A0C-94A1-1A2DD8A09ADC}"/>
                </a:ext>
              </a:extLst>
            </p:cNvPr>
            <p:cNvSpPr>
              <a:spLocks noChangeShapeType="1"/>
            </p:cNvSpPr>
            <p:nvPr/>
          </p:nvSpPr>
          <p:spPr bwMode="auto">
            <a:xfrm>
              <a:off x="2295" y="1037"/>
              <a:ext cx="0" cy="10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64" name="Line 38">
              <a:extLst>
                <a:ext uri="{FF2B5EF4-FFF2-40B4-BE49-F238E27FC236}">
                  <a16:creationId xmlns:a16="http://schemas.microsoft.com/office/drawing/2014/main" id="{3F70F8B5-E6B7-4922-8CFA-D1ECA65B68E5}"/>
                </a:ext>
              </a:extLst>
            </p:cNvPr>
            <p:cNvSpPr>
              <a:spLocks noChangeShapeType="1"/>
            </p:cNvSpPr>
            <p:nvPr/>
          </p:nvSpPr>
          <p:spPr bwMode="auto">
            <a:xfrm>
              <a:off x="612" y="2024"/>
              <a:ext cx="169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65" name="Line 39">
              <a:extLst>
                <a:ext uri="{FF2B5EF4-FFF2-40B4-BE49-F238E27FC236}">
                  <a16:creationId xmlns:a16="http://schemas.microsoft.com/office/drawing/2014/main" id="{8FE4563B-8919-4D93-8546-0E4604F1D11B}"/>
                </a:ext>
              </a:extLst>
            </p:cNvPr>
            <p:cNvSpPr>
              <a:spLocks noChangeShapeType="1"/>
            </p:cNvSpPr>
            <p:nvPr/>
          </p:nvSpPr>
          <p:spPr bwMode="auto">
            <a:xfrm flipV="1">
              <a:off x="612" y="1106"/>
              <a:ext cx="0" cy="419"/>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2966" name="Object 40">
              <a:extLst>
                <a:ext uri="{FF2B5EF4-FFF2-40B4-BE49-F238E27FC236}">
                  <a16:creationId xmlns:a16="http://schemas.microsoft.com/office/drawing/2014/main" id="{0C67A33C-0B6C-42F1-8835-C8A14B51A2A3}"/>
                </a:ext>
              </a:extLst>
            </p:cNvPr>
            <p:cNvGraphicFramePr>
              <a:graphicFrameLocks noChangeAspect="1"/>
            </p:cNvGraphicFramePr>
            <p:nvPr/>
          </p:nvGraphicFramePr>
          <p:xfrm>
            <a:off x="647" y="1117"/>
            <a:ext cx="237" cy="384"/>
          </p:xfrm>
          <a:graphic>
            <a:graphicData uri="http://schemas.openxmlformats.org/presentationml/2006/ole">
              <mc:AlternateContent xmlns:mc="http://schemas.openxmlformats.org/markup-compatibility/2006">
                <mc:Choice xmlns:v="urn:schemas-microsoft-com:vml" Requires="v">
                  <p:oleObj spid="_x0000_s83009" name="公式" r:id="rId18" imgW="152301" imgH="253825" progId="Equation.3">
                    <p:embed/>
                  </p:oleObj>
                </mc:Choice>
                <mc:Fallback>
                  <p:oleObj name="公式" r:id="rId18" imgW="152301" imgH="253825" progId="Equation.3">
                    <p:embed/>
                    <p:pic>
                      <p:nvPicPr>
                        <p:cNvPr id="0" name="Object 4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7" y="1117"/>
                          <a:ext cx="237"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967" name="Text Box 41">
              <a:extLst>
                <a:ext uri="{FF2B5EF4-FFF2-40B4-BE49-F238E27FC236}">
                  <a16:creationId xmlns:a16="http://schemas.microsoft.com/office/drawing/2014/main" id="{E5ECFC56-4210-45E5-A3D6-A4963E41FC2E}"/>
                </a:ext>
              </a:extLst>
            </p:cNvPr>
            <p:cNvSpPr txBox="1">
              <a:spLocks noChangeArrowheads="1"/>
            </p:cNvSpPr>
            <p:nvPr/>
          </p:nvSpPr>
          <p:spPr bwMode="auto">
            <a:xfrm>
              <a:off x="930" y="1075"/>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82968" name="Text Box 42">
              <a:extLst>
                <a:ext uri="{FF2B5EF4-FFF2-40B4-BE49-F238E27FC236}">
                  <a16:creationId xmlns:a16="http://schemas.microsoft.com/office/drawing/2014/main" id="{35A1ED12-4CE8-4B4D-93CC-B4CCD501641C}"/>
                </a:ext>
              </a:extLst>
            </p:cNvPr>
            <p:cNvSpPr txBox="1">
              <a:spLocks noChangeArrowheads="1"/>
            </p:cNvSpPr>
            <p:nvPr/>
          </p:nvSpPr>
          <p:spPr bwMode="auto">
            <a:xfrm>
              <a:off x="1474" y="148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3</a:t>
              </a:r>
              <a:endParaRPr kumimoji="1" lang="en-US" altLang="zh-CN" sz="2800" i="1">
                <a:solidFill>
                  <a:schemeClr val="bg1"/>
                </a:solidFill>
                <a:ea typeface="宋体" panose="02010600030101010101" pitchFamily="2" charset="-122"/>
              </a:endParaRPr>
            </a:p>
          </p:txBody>
        </p:sp>
        <p:sp>
          <p:nvSpPr>
            <p:cNvPr id="82969" name="Line 43">
              <a:extLst>
                <a:ext uri="{FF2B5EF4-FFF2-40B4-BE49-F238E27FC236}">
                  <a16:creationId xmlns:a16="http://schemas.microsoft.com/office/drawing/2014/main" id="{23A85656-3F09-48D0-AE69-C84C94BC9A2F}"/>
                </a:ext>
              </a:extLst>
            </p:cNvPr>
            <p:cNvSpPr>
              <a:spLocks noChangeShapeType="1"/>
            </p:cNvSpPr>
            <p:nvPr/>
          </p:nvSpPr>
          <p:spPr bwMode="auto">
            <a:xfrm>
              <a:off x="2382" y="989"/>
              <a:ext cx="0" cy="288"/>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2970" name="Object 44">
              <a:extLst>
                <a:ext uri="{FF2B5EF4-FFF2-40B4-BE49-F238E27FC236}">
                  <a16:creationId xmlns:a16="http://schemas.microsoft.com/office/drawing/2014/main" id="{E4E4E204-EDCB-4CC6-8139-780C28714766}"/>
                </a:ext>
              </a:extLst>
            </p:cNvPr>
            <p:cNvGraphicFramePr>
              <a:graphicFrameLocks noChangeAspect="1"/>
            </p:cNvGraphicFramePr>
            <p:nvPr/>
          </p:nvGraphicFramePr>
          <p:xfrm>
            <a:off x="2403" y="935"/>
            <a:ext cx="231" cy="377"/>
          </p:xfrm>
          <a:graphic>
            <a:graphicData uri="http://schemas.openxmlformats.org/presentationml/2006/ole">
              <mc:AlternateContent xmlns:mc="http://schemas.openxmlformats.org/markup-compatibility/2006">
                <mc:Choice xmlns:v="urn:schemas-microsoft-com:vml" Requires="v">
                  <p:oleObj spid="_x0000_s83010" name="公式" r:id="rId20" imgW="152301" imgH="253825" progId="Equation.3">
                    <p:embed/>
                  </p:oleObj>
                </mc:Choice>
                <mc:Fallback>
                  <p:oleObj name="公式" r:id="rId20" imgW="152301" imgH="253825" progId="Equation.3">
                    <p:embed/>
                    <p:pic>
                      <p:nvPicPr>
                        <p:cNvPr id="0" name="Object 4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03" y="935"/>
                          <a:ext cx="231" cy="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971" name="Line 45">
              <a:extLst>
                <a:ext uri="{FF2B5EF4-FFF2-40B4-BE49-F238E27FC236}">
                  <a16:creationId xmlns:a16="http://schemas.microsoft.com/office/drawing/2014/main" id="{EB5EA728-65B2-4C87-BD35-E3C05B3392E2}"/>
                </a:ext>
              </a:extLst>
            </p:cNvPr>
            <p:cNvSpPr>
              <a:spLocks noChangeShapeType="1"/>
            </p:cNvSpPr>
            <p:nvPr/>
          </p:nvSpPr>
          <p:spPr bwMode="auto">
            <a:xfrm>
              <a:off x="2294" y="1421"/>
              <a:ext cx="0" cy="28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2972" name="Object 46">
              <a:extLst>
                <a:ext uri="{FF2B5EF4-FFF2-40B4-BE49-F238E27FC236}">
                  <a16:creationId xmlns:a16="http://schemas.microsoft.com/office/drawing/2014/main" id="{C9E6C9EA-EDB5-4B46-8278-C19EB4860BED}"/>
                </a:ext>
              </a:extLst>
            </p:cNvPr>
            <p:cNvGraphicFramePr>
              <a:graphicFrameLocks noChangeAspect="1"/>
            </p:cNvGraphicFramePr>
            <p:nvPr/>
          </p:nvGraphicFramePr>
          <p:xfrm>
            <a:off x="2517" y="1288"/>
            <a:ext cx="259" cy="359"/>
          </p:xfrm>
          <a:graphic>
            <a:graphicData uri="http://schemas.openxmlformats.org/presentationml/2006/ole">
              <mc:AlternateContent xmlns:mc="http://schemas.openxmlformats.org/markup-compatibility/2006">
                <mc:Choice xmlns:v="urn:schemas-microsoft-com:vml" Requires="v">
                  <p:oleObj spid="_x0000_s83011" name="公式" r:id="rId22" imgW="215826" imgH="304669" progId="Equation.3">
                    <p:embed/>
                  </p:oleObj>
                </mc:Choice>
                <mc:Fallback>
                  <p:oleObj name="公式" r:id="rId22" imgW="215826" imgH="304669" progId="Equation.3">
                    <p:embed/>
                    <p:pic>
                      <p:nvPicPr>
                        <p:cNvPr id="0" name="Object 4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517" y="1288"/>
                          <a:ext cx="259" cy="3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973" name="Text Box 47">
              <a:extLst>
                <a:ext uri="{FF2B5EF4-FFF2-40B4-BE49-F238E27FC236}">
                  <a16:creationId xmlns:a16="http://schemas.microsoft.com/office/drawing/2014/main" id="{B6656EE6-6E90-42E8-B80C-8DFB3AFD973F}"/>
                </a:ext>
              </a:extLst>
            </p:cNvPr>
            <p:cNvSpPr txBox="1">
              <a:spLocks noChangeArrowheads="1"/>
            </p:cNvSpPr>
            <p:nvPr/>
          </p:nvSpPr>
          <p:spPr bwMode="auto">
            <a:xfrm>
              <a:off x="2018" y="1061"/>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a:t>
              </a:r>
            </a:p>
          </p:txBody>
        </p:sp>
        <p:sp>
          <p:nvSpPr>
            <p:cNvPr id="82974" name="Text Box 48">
              <a:extLst>
                <a:ext uri="{FF2B5EF4-FFF2-40B4-BE49-F238E27FC236}">
                  <a16:creationId xmlns:a16="http://schemas.microsoft.com/office/drawing/2014/main" id="{9EF3D3EA-AF53-4FFB-9E01-4A7B33B464DD}"/>
                </a:ext>
              </a:extLst>
            </p:cNvPr>
            <p:cNvSpPr txBox="1">
              <a:spLocks noChangeArrowheads="1"/>
            </p:cNvSpPr>
            <p:nvPr/>
          </p:nvSpPr>
          <p:spPr bwMode="auto">
            <a:xfrm>
              <a:off x="2018" y="1650"/>
              <a:ext cx="2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latin typeface="宋体" panose="02010600030101010101" pitchFamily="2" charset="-122"/>
                  <a:ea typeface="宋体" panose="02010600030101010101" pitchFamily="2" charset="-122"/>
                </a:rPr>
                <a:t>-</a:t>
              </a:r>
              <a:endParaRPr kumimoji="1" lang="en-US" altLang="zh-CN" sz="2800">
                <a:solidFill>
                  <a:schemeClr val="bg1"/>
                </a:solidFill>
                <a:ea typeface="宋体" panose="02010600030101010101" pitchFamily="2" charset="-122"/>
              </a:endParaRPr>
            </a:p>
          </p:txBody>
        </p:sp>
        <p:sp>
          <p:nvSpPr>
            <p:cNvPr id="82975" name="Rectangle 49">
              <a:extLst>
                <a:ext uri="{FF2B5EF4-FFF2-40B4-BE49-F238E27FC236}">
                  <a16:creationId xmlns:a16="http://schemas.microsoft.com/office/drawing/2014/main" id="{D5021100-7391-4B49-B849-19E5487E2D2F}"/>
                </a:ext>
              </a:extLst>
            </p:cNvPr>
            <p:cNvSpPr>
              <a:spLocks noChangeArrowheads="1"/>
            </p:cNvSpPr>
            <p:nvPr/>
          </p:nvSpPr>
          <p:spPr bwMode="auto">
            <a:xfrm>
              <a:off x="1746" y="970"/>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2976" name="Rectangle 50">
              <a:extLst>
                <a:ext uri="{FF2B5EF4-FFF2-40B4-BE49-F238E27FC236}">
                  <a16:creationId xmlns:a16="http://schemas.microsoft.com/office/drawing/2014/main" id="{BD690FEF-459C-4ABF-AE62-D9B1225CB1CE}"/>
                </a:ext>
              </a:extLst>
            </p:cNvPr>
            <p:cNvSpPr>
              <a:spLocks noChangeArrowheads="1"/>
            </p:cNvSpPr>
            <p:nvPr/>
          </p:nvSpPr>
          <p:spPr bwMode="auto">
            <a:xfrm>
              <a:off x="884" y="970"/>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2977" name="Rectangle 51">
              <a:extLst>
                <a:ext uri="{FF2B5EF4-FFF2-40B4-BE49-F238E27FC236}">
                  <a16:creationId xmlns:a16="http://schemas.microsoft.com/office/drawing/2014/main" id="{01F43F26-FD50-4FC9-8762-87DD47643D91}"/>
                </a:ext>
              </a:extLst>
            </p:cNvPr>
            <p:cNvSpPr>
              <a:spLocks noChangeArrowheads="1"/>
            </p:cNvSpPr>
            <p:nvPr/>
          </p:nvSpPr>
          <p:spPr bwMode="auto">
            <a:xfrm>
              <a:off x="1383" y="1378"/>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82978" name="Group 52">
              <a:extLst>
                <a:ext uri="{FF2B5EF4-FFF2-40B4-BE49-F238E27FC236}">
                  <a16:creationId xmlns:a16="http://schemas.microsoft.com/office/drawing/2014/main" id="{3EC10F71-18CE-4004-967D-212E48A53A6B}"/>
                </a:ext>
              </a:extLst>
            </p:cNvPr>
            <p:cNvGrpSpPr>
              <a:grpSpLocks/>
            </p:cNvGrpSpPr>
            <p:nvPr/>
          </p:nvGrpSpPr>
          <p:grpSpPr bwMode="auto">
            <a:xfrm>
              <a:off x="431" y="1479"/>
              <a:ext cx="363" cy="363"/>
              <a:chOff x="431" y="1333"/>
              <a:chExt cx="363" cy="363"/>
            </a:xfrm>
          </p:grpSpPr>
          <p:sp>
            <p:nvSpPr>
              <p:cNvPr id="82979" name="Oval 53">
                <a:extLst>
                  <a:ext uri="{FF2B5EF4-FFF2-40B4-BE49-F238E27FC236}">
                    <a16:creationId xmlns:a16="http://schemas.microsoft.com/office/drawing/2014/main" id="{37BBB20C-57DC-44CC-BCD6-0523C4B8BE33}"/>
                  </a:ext>
                </a:extLst>
              </p:cNvPr>
              <p:cNvSpPr>
                <a:spLocks noChangeArrowheads="1"/>
              </p:cNvSpPr>
              <p:nvPr/>
            </p:nvSpPr>
            <p:spPr bwMode="auto">
              <a:xfrm>
                <a:off x="431" y="1333"/>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2980" name="Line 54">
                <a:extLst>
                  <a:ext uri="{FF2B5EF4-FFF2-40B4-BE49-F238E27FC236}">
                    <a16:creationId xmlns:a16="http://schemas.microsoft.com/office/drawing/2014/main" id="{88E77997-79F7-4176-AE24-B56F9C654BD7}"/>
                  </a:ext>
                </a:extLst>
              </p:cNvPr>
              <p:cNvSpPr>
                <a:spLocks noChangeShapeType="1"/>
              </p:cNvSpPr>
              <p:nvPr/>
            </p:nvSpPr>
            <p:spPr bwMode="auto">
              <a:xfrm>
                <a:off x="431" y="1514"/>
                <a:ext cx="363"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82955" name="Group 55">
            <a:extLst>
              <a:ext uri="{FF2B5EF4-FFF2-40B4-BE49-F238E27FC236}">
                <a16:creationId xmlns:a16="http://schemas.microsoft.com/office/drawing/2014/main" id="{F3F1A786-EA1F-4E30-9772-EAEB413B535D}"/>
              </a:ext>
            </a:extLst>
          </p:cNvPr>
          <p:cNvGrpSpPr>
            <a:grpSpLocks/>
          </p:cNvGrpSpPr>
          <p:nvPr/>
        </p:nvGrpSpPr>
        <p:grpSpPr bwMode="auto">
          <a:xfrm>
            <a:off x="6588125" y="6446838"/>
            <a:ext cx="792163" cy="366712"/>
            <a:chOff x="4649" y="4020"/>
            <a:chExt cx="499" cy="231"/>
          </a:xfrm>
        </p:grpSpPr>
        <p:pic>
          <p:nvPicPr>
            <p:cNvPr id="82956" name="Picture 56" descr="78900">
              <a:extLst>
                <a:ext uri="{FF2B5EF4-FFF2-40B4-BE49-F238E27FC236}">
                  <a16:creationId xmlns:a16="http://schemas.microsoft.com/office/drawing/2014/main" id="{04779B76-4788-4430-8DD4-638322CB15C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7" name="Text Box 57">
              <a:hlinkClick r:id="" action="ppaction://hlinkshowjump?jump=firstslide"/>
              <a:extLst>
                <a:ext uri="{FF2B5EF4-FFF2-40B4-BE49-F238E27FC236}">
                  <a16:creationId xmlns:a16="http://schemas.microsoft.com/office/drawing/2014/main" id="{07E005DA-EB02-4FF1-89F0-939C7EC391A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726021"/>
                                        </p:tgtEl>
                                        <p:attrNameLst>
                                          <p:attrName>style.visibility</p:attrName>
                                        </p:attrNameLst>
                                      </p:cBhvr>
                                      <p:to>
                                        <p:strVal val="visible"/>
                                      </p:to>
                                    </p:set>
                                    <p:animEffect transition="in" filter="blinds(horizontal)">
                                      <p:cBhvr>
                                        <p:cTn id="7" dur="500"/>
                                        <p:tgtEl>
                                          <p:spTgt spid="7260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26018"/>
                                        </p:tgtEl>
                                        <p:attrNameLst>
                                          <p:attrName>style.visibility</p:attrName>
                                        </p:attrNameLst>
                                      </p:cBhvr>
                                      <p:to>
                                        <p:strVal val="visible"/>
                                      </p:to>
                                    </p:set>
                                    <p:animEffect transition="in" filter="wipe(left)">
                                      <p:cBhvr>
                                        <p:cTn id="17" dur="1000"/>
                                        <p:tgtEl>
                                          <p:spTgt spid="7260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26020"/>
                                        </p:tgtEl>
                                        <p:attrNameLst>
                                          <p:attrName>style.visibility</p:attrName>
                                        </p:attrNameLst>
                                      </p:cBhvr>
                                      <p:to>
                                        <p:strVal val="visible"/>
                                      </p:to>
                                    </p:set>
                                    <p:animEffect transition="in" filter="wipe(left)">
                                      <p:cBhvr>
                                        <p:cTn id="22" dur="1000"/>
                                        <p:tgtEl>
                                          <p:spTgt spid="7260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726028"/>
                                        </p:tgtEl>
                                        <p:attrNameLst>
                                          <p:attrName>style.visibility</p:attrName>
                                        </p:attrNameLst>
                                      </p:cBhvr>
                                      <p:to>
                                        <p:strVal val="visible"/>
                                      </p:to>
                                    </p:set>
                                    <p:animEffect transition="in" filter="wipe(left)">
                                      <p:cBhvr>
                                        <p:cTn id="27" dur="1000"/>
                                        <p:tgtEl>
                                          <p:spTgt spid="7260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726019"/>
                                        </p:tgtEl>
                                        <p:attrNameLst>
                                          <p:attrName>style.visibility</p:attrName>
                                        </p:attrNameLst>
                                      </p:cBhvr>
                                      <p:to>
                                        <p:strVal val="visible"/>
                                      </p:to>
                                    </p:set>
                                    <p:animEffect transition="in" filter="wipe(left)">
                                      <p:cBhvr>
                                        <p:cTn id="32" dur="1000"/>
                                        <p:tgtEl>
                                          <p:spTgt spid="726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Text Box 2">
            <a:extLst>
              <a:ext uri="{FF2B5EF4-FFF2-40B4-BE49-F238E27FC236}">
                <a16:creationId xmlns:a16="http://schemas.microsoft.com/office/drawing/2014/main" id="{F4273B1F-85AF-4467-8A00-6AA27B099D4C}"/>
              </a:ext>
            </a:extLst>
          </p:cNvPr>
          <p:cNvSpPr txBox="1">
            <a:spLocks noChangeArrowheads="1"/>
          </p:cNvSpPr>
          <p:nvPr/>
        </p:nvSpPr>
        <p:spPr bwMode="auto">
          <a:xfrm>
            <a:off x="1547813" y="404813"/>
            <a:ext cx="69834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已知平衡电桥 </a:t>
            </a: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 </a:t>
            </a:r>
            <a:r>
              <a:rPr kumimoji="1" lang="en-US" altLang="zh-CN" sz="2800" i="1">
                <a:solidFill>
                  <a:schemeClr val="bg1"/>
                </a:solidFill>
                <a:ea typeface="宋体" panose="02010600030101010101" pitchFamily="2" charset="-122"/>
              </a:rPr>
              <a:t>, Z</a:t>
            </a:r>
            <a:r>
              <a:rPr kumimoji="1" lang="en-US" altLang="zh-CN" sz="2800" baseline="-25000">
                <a:solidFill>
                  <a:schemeClr val="bg1"/>
                </a:solidFill>
                <a:ea typeface="宋体" panose="02010600030101010101" pitchFamily="2" charset="-122"/>
              </a:rPr>
              <a:t>2</a:t>
            </a: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 </a:t>
            </a:r>
            <a:r>
              <a:rPr kumimoji="1" lang="en-US" altLang="zh-CN" sz="2800" i="1">
                <a:solidFill>
                  <a:schemeClr val="bg1"/>
                </a:solidFill>
                <a:ea typeface="宋体" panose="02010600030101010101" pitchFamily="2" charset="-122"/>
              </a:rPr>
              <a:t>, Z</a:t>
            </a:r>
            <a:r>
              <a:rPr kumimoji="1" lang="en-US" altLang="zh-CN" sz="2800" baseline="-25000">
                <a:solidFill>
                  <a:schemeClr val="bg1"/>
                </a:solidFill>
                <a:ea typeface="宋体" panose="02010600030101010101" pitchFamily="2" charset="-122"/>
              </a:rPr>
              <a:t>3</a:t>
            </a: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3</a:t>
            </a:r>
            <a:r>
              <a:rPr kumimoji="1" lang="en-US" altLang="zh-CN" sz="2800" i="1">
                <a:solidFill>
                  <a:schemeClr val="bg1"/>
                </a:solidFill>
                <a:ea typeface="宋体" panose="02010600030101010101" pitchFamily="2" charset="-122"/>
              </a:rPr>
              <a:t>+</a:t>
            </a:r>
            <a:r>
              <a:rPr kumimoji="1" lang="en-US" altLang="zh-CN" sz="2800">
                <a:solidFill>
                  <a:schemeClr val="bg1"/>
                </a:solidFill>
                <a:ea typeface="宋体" panose="02010600030101010101" pitchFamily="2" charset="-122"/>
              </a:rPr>
              <a:t>j</a:t>
            </a:r>
            <a:r>
              <a:rPr kumimoji="1" lang="en-US" altLang="zh-CN" sz="2800" i="1">
                <a:solidFill>
                  <a:schemeClr val="bg1"/>
                </a:solidFill>
                <a:latin typeface="Symbol" panose="05050102010706020507" pitchFamily="18" charset="2"/>
                <a:ea typeface="宋体" panose="02010600030101010101" pitchFamily="2" charset="-122"/>
              </a:rPr>
              <a:t>w</a:t>
            </a:r>
            <a:r>
              <a:rPr kumimoji="1" lang="en-US" altLang="zh-CN" sz="2800" i="1">
                <a:solidFill>
                  <a:schemeClr val="bg1"/>
                </a:solidFill>
                <a:ea typeface="宋体" panose="02010600030101010101" pitchFamily="2" charset="-122"/>
              </a:rPr>
              <a:t>L</a:t>
            </a:r>
            <a:r>
              <a:rPr kumimoji="1" lang="en-US" altLang="zh-CN" sz="2800" baseline="-25000">
                <a:solidFill>
                  <a:schemeClr val="bg1"/>
                </a:solidFill>
                <a:ea typeface="宋体" panose="02010600030101010101" pitchFamily="2" charset="-122"/>
              </a:rPr>
              <a:t>3</a:t>
            </a:r>
            <a:r>
              <a:rPr kumimoji="1" lang="zh-CN" altLang="en-US" sz="2800">
                <a:solidFill>
                  <a:schemeClr val="bg1"/>
                </a:solidFill>
                <a:ea typeface="宋体" panose="02010600030101010101" pitchFamily="2" charset="-122"/>
              </a:rPr>
              <a:t>。</a:t>
            </a:r>
            <a:r>
              <a:rPr kumimoji="1" lang="zh-CN" altLang="en-US" sz="2800" baseline="-25000">
                <a:solidFill>
                  <a:schemeClr val="bg1"/>
                </a:solidFill>
                <a:ea typeface="宋体" panose="02010600030101010101" pitchFamily="2" charset="-122"/>
              </a:rPr>
              <a:t>   </a:t>
            </a:r>
          </a:p>
          <a:p>
            <a:pPr eaLnBrk="1" hangingPunct="1">
              <a:spcBef>
                <a:spcPct val="0"/>
              </a:spcBef>
              <a:buFontTx/>
              <a:buNone/>
            </a:pPr>
            <a:r>
              <a:rPr kumimoji="1" lang="zh-CN" altLang="en-US" sz="2800" b="1">
                <a:solidFill>
                  <a:srgbClr val="FFFF00"/>
                </a:solidFill>
                <a:ea typeface="楷体_GB2312" panose="02010609030101010101" pitchFamily="49" charset="-122"/>
              </a:rPr>
              <a:t>求</a:t>
            </a:r>
            <a:r>
              <a:rPr kumimoji="1" lang="zh-CN" altLang="en-US" sz="2800">
                <a:solidFill>
                  <a:srgbClr val="FFFF00"/>
                </a:solidFill>
                <a:ea typeface="宋体" panose="02010600030101010101" pitchFamily="2" charset="-122"/>
              </a:rPr>
              <a:t>：</a:t>
            </a: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x</a:t>
            </a: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x</a:t>
            </a:r>
            <a:r>
              <a:rPr kumimoji="1" lang="en-US" altLang="zh-CN" sz="2800" i="1">
                <a:solidFill>
                  <a:schemeClr val="bg1"/>
                </a:solidFill>
                <a:ea typeface="宋体" panose="02010600030101010101" pitchFamily="2" charset="-122"/>
              </a:rPr>
              <a:t>+</a:t>
            </a:r>
            <a:r>
              <a:rPr kumimoji="1" lang="en-US" altLang="zh-CN" sz="2800">
                <a:solidFill>
                  <a:schemeClr val="bg1"/>
                </a:solidFill>
                <a:ea typeface="宋体" panose="02010600030101010101" pitchFamily="2" charset="-122"/>
              </a:rPr>
              <a:t>j</a:t>
            </a:r>
            <a:r>
              <a:rPr kumimoji="1" lang="en-US" altLang="zh-CN" sz="2800" i="1">
                <a:solidFill>
                  <a:schemeClr val="bg1"/>
                </a:solidFill>
                <a:latin typeface="Symbol" panose="05050102010706020507" pitchFamily="18" charset="2"/>
                <a:ea typeface="宋体" panose="02010600030101010101" pitchFamily="2" charset="-122"/>
              </a:rPr>
              <a:t>w</a:t>
            </a:r>
            <a:r>
              <a:rPr kumimoji="1" lang="en-US" altLang="zh-CN" sz="2800" i="1">
                <a:solidFill>
                  <a:schemeClr val="bg1"/>
                </a:solidFill>
                <a:ea typeface="宋体" panose="02010600030101010101" pitchFamily="2" charset="-122"/>
              </a:rPr>
              <a:t>L</a:t>
            </a:r>
            <a:r>
              <a:rPr kumimoji="1" lang="en-US" altLang="zh-CN" sz="2800" baseline="-25000">
                <a:solidFill>
                  <a:schemeClr val="bg1"/>
                </a:solidFill>
                <a:ea typeface="宋体" panose="02010600030101010101" pitchFamily="2" charset="-122"/>
              </a:rPr>
              <a:t>x</a:t>
            </a:r>
            <a:r>
              <a:rPr kumimoji="1" lang="zh-CN" altLang="en-US" sz="2800">
                <a:solidFill>
                  <a:schemeClr val="bg1"/>
                </a:solidFill>
                <a:ea typeface="宋体" panose="02010600030101010101" pitchFamily="2" charset="-122"/>
              </a:rPr>
              <a:t>。</a:t>
            </a:r>
          </a:p>
        </p:txBody>
      </p:sp>
      <p:sp>
        <p:nvSpPr>
          <p:cNvPr id="727043" name="Text Box 3">
            <a:extLst>
              <a:ext uri="{FF2B5EF4-FFF2-40B4-BE49-F238E27FC236}">
                <a16:creationId xmlns:a16="http://schemas.microsoft.com/office/drawing/2014/main" id="{EE0F7FA5-5B11-48B6-A1CB-B63EDF84DDB9}"/>
              </a:ext>
            </a:extLst>
          </p:cNvPr>
          <p:cNvSpPr txBox="1">
            <a:spLocks noChangeArrowheads="1"/>
          </p:cNvSpPr>
          <p:nvPr/>
        </p:nvSpPr>
        <p:spPr bwMode="auto">
          <a:xfrm>
            <a:off x="1042988" y="1557338"/>
            <a:ext cx="482441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平衡条件：</a:t>
            </a: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 </a:t>
            </a: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3</a:t>
            </a:r>
            <a:r>
              <a:rPr kumimoji="1" lang="en-US" altLang="zh-CN" sz="2800">
                <a:solidFill>
                  <a:schemeClr val="bg1"/>
                </a:solidFill>
                <a:ea typeface="宋体" panose="02010600030101010101" pitchFamily="2" charset="-122"/>
              </a:rPr>
              <a:t>=</a:t>
            </a:r>
            <a:r>
              <a:rPr kumimoji="1" lang="en-US" altLang="zh-CN" sz="2800" baseline="-250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 </a:t>
            </a: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x</a:t>
            </a:r>
            <a:r>
              <a:rPr kumimoji="1" lang="en-US" altLang="zh-CN" sz="2800" b="1" baseline="-25000">
                <a:solidFill>
                  <a:schemeClr val="bg1"/>
                </a:solidFill>
                <a:ea typeface="宋体" panose="02010600030101010101" pitchFamily="2" charset="-122"/>
              </a:rPr>
              <a:t>    </a:t>
            </a:r>
            <a:r>
              <a:rPr kumimoji="1" lang="zh-CN" altLang="en-US" sz="2800" b="1">
                <a:solidFill>
                  <a:srgbClr val="FFFF00"/>
                </a:solidFill>
                <a:ea typeface="楷体_GB2312" panose="02010609030101010101" pitchFamily="49" charset="-122"/>
              </a:rPr>
              <a:t>得：</a:t>
            </a:r>
          </a:p>
        </p:txBody>
      </p:sp>
      <p:sp>
        <p:nvSpPr>
          <p:cNvPr id="727044" name="Text Box 4">
            <a:extLst>
              <a:ext uri="{FF2B5EF4-FFF2-40B4-BE49-F238E27FC236}">
                <a16:creationId xmlns:a16="http://schemas.microsoft.com/office/drawing/2014/main" id="{A58B1720-02FB-4551-AED4-AB835EB19292}"/>
              </a:ext>
            </a:extLst>
          </p:cNvPr>
          <p:cNvSpPr txBox="1">
            <a:spLocks noChangeArrowheads="1"/>
          </p:cNvSpPr>
          <p:nvPr/>
        </p:nvSpPr>
        <p:spPr bwMode="auto">
          <a:xfrm>
            <a:off x="1403350" y="4221163"/>
            <a:ext cx="45735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3</a:t>
            </a:r>
            <a:r>
              <a:rPr kumimoji="1" lang="en-US" altLang="zh-CN" i="1">
                <a:solidFill>
                  <a:schemeClr val="bg1"/>
                </a:solidFill>
                <a:ea typeface="宋体" panose="02010600030101010101" pitchFamily="2" charset="-122"/>
              </a:rPr>
              <a:t>+</a:t>
            </a:r>
            <a:r>
              <a:rPr kumimoji="1" lang="en-US" altLang="zh-CN">
                <a:solidFill>
                  <a:schemeClr val="bg1"/>
                </a:solidFill>
                <a:ea typeface="宋体" panose="02010600030101010101" pitchFamily="2" charset="-122"/>
              </a:rPr>
              <a:t>j</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L</a:t>
            </a:r>
            <a:r>
              <a:rPr kumimoji="1" lang="en-US" altLang="zh-CN" baseline="-25000">
                <a:solidFill>
                  <a:schemeClr val="bg1"/>
                </a:solidFill>
                <a:ea typeface="宋体" panose="02010600030101010101" pitchFamily="2" charset="-122"/>
              </a:rPr>
              <a:t>3</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x</a:t>
            </a:r>
            <a:r>
              <a:rPr kumimoji="1" lang="en-US" altLang="zh-CN" i="1">
                <a:solidFill>
                  <a:schemeClr val="bg1"/>
                </a:solidFill>
                <a:ea typeface="宋体" panose="02010600030101010101" pitchFamily="2" charset="-122"/>
              </a:rPr>
              <a:t>+</a:t>
            </a:r>
            <a:r>
              <a:rPr kumimoji="1" lang="en-US" altLang="zh-CN">
                <a:solidFill>
                  <a:schemeClr val="bg1"/>
                </a:solidFill>
                <a:ea typeface="宋体" panose="02010600030101010101" pitchFamily="2" charset="-122"/>
              </a:rPr>
              <a:t>j</a:t>
            </a:r>
            <a:r>
              <a:rPr kumimoji="1" lang="en-US" altLang="zh-CN" i="1">
                <a:solidFill>
                  <a:schemeClr val="bg1"/>
                </a:solidFill>
                <a:latin typeface="Symbol" panose="05050102010706020507" pitchFamily="18" charset="2"/>
                <a:ea typeface="宋体" panose="02010600030101010101" pitchFamily="2" charset="-122"/>
              </a:rPr>
              <a:t>w</a:t>
            </a:r>
            <a:r>
              <a:rPr kumimoji="1" lang="en-US" altLang="zh-CN" i="1">
                <a:solidFill>
                  <a:schemeClr val="bg1"/>
                </a:solidFill>
                <a:ea typeface="宋体" panose="02010600030101010101" pitchFamily="2" charset="-122"/>
              </a:rPr>
              <a:t>L</a:t>
            </a:r>
            <a:r>
              <a:rPr kumimoji="1" lang="en-US" altLang="zh-CN" baseline="-25000">
                <a:solidFill>
                  <a:schemeClr val="bg1"/>
                </a:solidFill>
                <a:ea typeface="宋体" panose="02010600030101010101" pitchFamily="2" charset="-122"/>
              </a:rPr>
              <a:t>x</a:t>
            </a:r>
            <a:r>
              <a:rPr kumimoji="1" lang="en-US" altLang="zh-CN">
                <a:solidFill>
                  <a:schemeClr val="bg1"/>
                </a:solidFill>
                <a:ea typeface="宋体" panose="02010600030101010101" pitchFamily="2" charset="-122"/>
              </a:rPr>
              <a:t>)</a:t>
            </a:r>
            <a:endParaRPr kumimoji="1" lang="en-US" altLang="zh-CN" i="1">
              <a:solidFill>
                <a:schemeClr val="bg1"/>
              </a:solidFill>
              <a:ea typeface="宋体" panose="02010600030101010101" pitchFamily="2" charset="-122"/>
            </a:endParaRPr>
          </a:p>
        </p:txBody>
      </p:sp>
      <p:sp>
        <p:nvSpPr>
          <p:cNvPr id="727045" name="Text Box 5" descr="花束">
            <a:extLst>
              <a:ext uri="{FF2B5EF4-FFF2-40B4-BE49-F238E27FC236}">
                <a16:creationId xmlns:a16="http://schemas.microsoft.com/office/drawing/2014/main" id="{C7007731-ED68-45F2-B0C4-56857899F835}"/>
              </a:ext>
            </a:extLst>
          </p:cNvPr>
          <p:cNvSpPr txBox="1">
            <a:spLocks noChangeArrowheads="1"/>
          </p:cNvSpPr>
          <p:nvPr/>
        </p:nvSpPr>
        <p:spPr bwMode="auto">
          <a:xfrm>
            <a:off x="684213" y="4941888"/>
            <a:ext cx="54483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x</a:t>
            </a: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1</a:t>
            </a: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3 </a:t>
            </a: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2  </a:t>
            </a:r>
            <a:r>
              <a:rPr kumimoji="1" lang="en-US" altLang="zh-CN" i="1">
                <a:solidFill>
                  <a:schemeClr val="bg1"/>
                </a:solidFill>
                <a:ea typeface="宋体" panose="02010600030101010101" pitchFamily="2" charset="-122"/>
              </a:rPr>
              <a:t>,    L</a:t>
            </a:r>
            <a:r>
              <a:rPr kumimoji="1" lang="en-US" altLang="zh-CN" baseline="-25000">
                <a:solidFill>
                  <a:schemeClr val="bg1"/>
                </a:solidFill>
                <a:ea typeface="宋体" panose="02010600030101010101" pitchFamily="2" charset="-122"/>
              </a:rPr>
              <a:t>x</a:t>
            </a:r>
            <a:r>
              <a:rPr kumimoji="1" lang="en-US" altLang="zh-CN" i="1">
                <a:solidFill>
                  <a:schemeClr val="bg1"/>
                </a:solidFill>
                <a:ea typeface="宋体" panose="02010600030101010101" pitchFamily="2" charset="-122"/>
              </a:rPr>
              <a:t>=L</a:t>
            </a:r>
            <a:r>
              <a:rPr kumimoji="1" lang="en-US" altLang="zh-CN" baseline="-25000">
                <a:solidFill>
                  <a:schemeClr val="bg1"/>
                </a:solidFill>
                <a:ea typeface="宋体" panose="02010600030101010101" pitchFamily="2" charset="-122"/>
              </a:rPr>
              <a:t>3 </a:t>
            </a: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rPr>
              <a:t>R</a:t>
            </a:r>
            <a:r>
              <a:rPr kumimoji="1" lang="en-US" altLang="zh-CN" baseline="-25000">
                <a:solidFill>
                  <a:schemeClr val="bg1"/>
                </a:solidFill>
                <a:ea typeface="宋体" panose="02010600030101010101" pitchFamily="2" charset="-122"/>
              </a:rPr>
              <a:t>2</a:t>
            </a:r>
            <a:endParaRPr kumimoji="1" lang="en-US" altLang="zh-CN" i="1">
              <a:solidFill>
                <a:schemeClr val="bg1"/>
              </a:solidFill>
              <a:ea typeface="宋体" panose="02010600030101010101" pitchFamily="2" charset="-122"/>
            </a:endParaRPr>
          </a:p>
        </p:txBody>
      </p:sp>
      <p:sp>
        <p:nvSpPr>
          <p:cNvPr id="727046" name="Text Box 6">
            <a:extLst>
              <a:ext uri="{FF2B5EF4-FFF2-40B4-BE49-F238E27FC236}">
                <a16:creationId xmlns:a16="http://schemas.microsoft.com/office/drawing/2014/main" id="{33CD054C-5DED-47AF-8FB3-40085399C721}"/>
              </a:ext>
            </a:extLst>
          </p:cNvPr>
          <p:cNvSpPr txBox="1">
            <a:spLocks noChangeArrowheads="1"/>
          </p:cNvSpPr>
          <p:nvPr/>
        </p:nvSpPr>
        <p:spPr bwMode="auto">
          <a:xfrm>
            <a:off x="323850" y="549275"/>
            <a:ext cx="10080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a:solidFill>
                <a:schemeClr val="bg1"/>
              </a:solidFill>
              <a:ea typeface="宋体" panose="02010600030101010101" pitchFamily="2" charset="-122"/>
            </a:endParaRPr>
          </a:p>
        </p:txBody>
      </p:sp>
      <p:sp>
        <p:nvSpPr>
          <p:cNvPr id="727047" name="Text Box 7">
            <a:extLst>
              <a:ext uri="{FF2B5EF4-FFF2-40B4-BE49-F238E27FC236}">
                <a16:creationId xmlns:a16="http://schemas.microsoft.com/office/drawing/2014/main" id="{438DCCBC-691B-41B5-91DE-09608796D1D1}"/>
              </a:ext>
            </a:extLst>
          </p:cNvPr>
          <p:cNvSpPr txBox="1">
            <a:spLocks noChangeArrowheads="1"/>
          </p:cNvSpPr>
          <p:nvPr/>
        </p:nvSpPr>
        <p:spPr bwMode="auto">
          <a:xfrm>
            <a:off x="395288" y="1557338"/>
            <a:ext cx="541337"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sp>
        <p:nvSpPr>
          <p:cNvPr id="727048" name="Text Box 8">
            <a:extLst>
              <a:ext uri="{FF2B5EF4-FFF2-40B4-BE49-F238E27FC236}">
                <a16:creationId xmlns:a16="http://schemas.microsoft.com/office/drawing/2014/main" id="{34B49C7C-6A08-4101-B7AB-E21D8AD0A784}"/>
              </a:ext>
            </a:extLst>
          </p:cNvPr>
          <p:cNvSpPr txBox="1">
            <a:spLocks noChangeArrowheads="1"/>
          </p:cNvSpPr>
          <p:nvPr/>
        </p:nvSpPr>
        <p:spPr bwMode="auto">
          <a:xfrm>
            <a:off x="971550" y="2133600"/>
            <a:ext cx="72009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i="1">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|Z</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baseline="-25000">
                <a:solidFill>
                  <a:schemeClr val="bg1"/>
                </a:solidFill>
                <a:ea typeface="宋体" panose="02010600030101010101" pitchFamily="2" charset="-122"/>
                <a:sym typeface="Symbol" panose="05050102010706020507" pitchFamily="18" charset="2"/>
              </a:rPr>
              <a:t>1</a:t>
            </a:r>
            <a:r>
              <a:rPr kumimoji="1" lang="en-US" altLang="zh-CN" baseline="-25000">
                <a:solidFill>
                  <a:schemeClr val="bg1"/>
                </a:solidFill>
                <a:ea typeface="宋体" panose="02010600030101010101" pitchFamily="2" charset="-122"/>
              </a:rPr>
              <a:t> </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rPr>
              <a:t>|Z</a:t>
            </a:r>
            <a:r>
              <a:rPr kumimoji="1" lang="en-US" altLang="zh-CN" baseline="-25000">
                <a:solidFill>
                  <a:schemeClr val="bg1"/>
                </a:solidFill>
                <a:ea typeface="宋体" panose="02010600030101010101" pitchFamily="2" charset="-122"/>
              </a:rPr>
              <a:t>3</a:t>
            </a:r>
            <a:r>
              <a:rPr kumimoji="1" lang="en-US" altLang="zh-CN">
                <a:solidFill>
                  <a:schemeClr val="bg1"/>
                </a:solidFill>
                <a:ea typeface="宋体" panose="02010600030101010101" pitchFamily="2" charset="-122"/>
              </a:rPr>
              <a:t>|</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baseline="-25000">
                <a:solidFill>
                  <a:schemeClr val="bg1"/>
                </a:solidFill>
                <a:ea typeface="宋体" panose="02010600030101010101" pitchFamily="2" charset="-122"/>
                <a:sym typeface="Symbol" panose="05050102010706020507" pitchFamily="18" charset="2"/>
              </a:rPr>
              <a:t>3</a:t>
            </a:r>
            <a:r>
              <a:rPr kumimoji="1" lang="en-US" altLang="zh-CN" baseline="-25000">
                <a:solidFill>
                  <a:schemeClr val="bg1"/>
                </a:solidFill>
                <a:ea typeface="宋体" panose="02010600030101010101" pitchFamily="2" charset="-122"/>
              </a:rPr>
              <a:t> </a:t>
            </a:r>
            <a:r>
              <a:rPr kumimoji="1" lang="en-US" altLang="zh-CN">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|Z</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baseline="-25000">
                <a:solidFill>
                  <a:schemeClr val="bg1"/>
                </a:solidFill>
                <a:ea typeface="宋体" panose="02010600030101010101" pitchFamily="2" charset="-122"/>
                <a:sym typeface="Symbol" panose="05050102010706020507" pitchFamily="18" charset="2"/>
              </a:rPr>
              <a:t>2</a:t>
            </a:r>
            <a:r>
              <a:rPr kumimoji="1" lang="en-US" altLang="zh-CN" baseline="-25000">
                <a:solidFill>
                  <a:schemeClr val="bg1"/>
                </a:solidFill>
                <a:ea typeface="宋体" panose="02010600030101010101" pitchFamily="2" charset="-122"/>
              </a:rPr>
              <a:t> </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rPr>
              <a:t>|Z</a:t>
            </a:r>
            <a:r>
              <a:rPr kumimoji="1" lang="en-US" altLang="zh-CN" baseline="-25000">
                <a:solidFill>
                  <a:schemeClr val="bg1"/>
                </a:solidFill>
                <a:ea typeface="宋体" panose="02010600030101010101" pitchFamily="2" charset="-122"/>
              </a:rPr>
              <a:t>x</a:t>
            </a:r>
            <a:r>
              <a:rPr kumimoji="1" lang="en-US" altLang="zh-CN">
                <a:solidFill>
                  <a:schemeClr val="bg1"/>
                </a:solidFill>
                <a:ea typeface="宋体" panose="02010600030101010101" pitchFamily="2" charset="-122"/>
              </a:rPr>
              <a:t>|</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baseline="-25000">
                <a:solidFill>
                  <a:schemeClr val="bg1"/>
                </a:solidFill>
                <a:ea typeface="宋体" panose="02010600030101010101" pitchFamily="2" charset="-122"/>
                <a:sym typeface="Symbol" panose="05050102010706020507" pitchFamily="18" charset="2"/>
              </a:rPr>
              <a:t>x</a:t>
            </a:r>
            <a:r>
              <a:rPr kumimoji="1" lang="en-US" altLang="zh-CN" baseline="-25000">
                <a:solidFill>
                  <a:schemeClr val="bg1"/>
                </a:solidFill>
                <a:ea typeface="宋体" panose="02010600030101010101" pitchFamily="2" charset="-122"/>
              </a:rPr>
              <a:t> </a:t>
            </a:r>
            <a:endParaRPr kumimoji="1" lang="en-US" altLang="zh-CN">
              <a:solidFill>
                <a:schemeClr val="bg1"/>
              </a:solidFill>
              <a:ea typeface="宋体" panose="02010600030101010101" pitchFamily="2" charset="-122"/>
            </a:endParaRPr>
          </a:p>
        </p:txBody>
      </p:sp>
      <p:sp>
        <p:nvSpPr>
          <p:cNvPr id="727049" name="Text Box 9">
            <a:extLst>
              <a:ext uri="{FF2B5EF4-FFF2-40B4-BE49-F238E27FC236}">
                <a16:creationId xmlns:a16="http://schemas.microsoft.com/office/drawing/2014/main" id="{9857274A-AE10-4BF0-A335-89ADA6FC3B7F}"/>
              </a:ext>
            </a:extLst>
          </p:cNvPr>
          <p:cNvSpPr txBox="1">
            <a:spLocks noChangeArrowheads="1"/>
          </p:cNvSpPr>
          <p:nvPr/>
        </p:nvSpPr>
        <p:spPr bwMode="auto">
          <a:xfrm>
            <a:off x="1692275" y="2924175"/>
            <a:ext cx="40322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i="1">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|Z</a:t>
            </a:r>
            <a:r>
              <a:rPr kumimoji="1" lang="en-US" altLang="zh-CN" baseline="-25000">
                <a:solidFill>
                  <a:schemeClr val="bg1"/>
                </a:solidFill>
                <a:ea typeface="宋体" panose="02010600030101010101" pitchFamily="2" charset="-122"/>
              </a:rPr>
              <a:t>1</a:t>
            </a:r>
            <a:r>
              <a:rPr kumimoji="1" lang="en-US" altLang="zh-CN">
                <a:solidFill>
                  <a:schemeClr val="bg1"/>
                </a:solidFill>
                <a:ea typeface="宋体" panose="02010600030101010101" pitchFamily="2" charset="-122"/>
              </a:rPr>
              <a:t>|</a:t>
            </a:r>
            <a:r>
              <a:rPr kumimoji="1" lang="en-US" altLang="zh-CN">
                <a:solidFill>
                  <a:schemeClr val="bg1"/>
                </a:solidFill>
                <a:ea typeface="宋体" panose="02010600030101010101" pitchFamily="2" charset="-122"/>
                <a:sym typeface="Symbol" panose="05050102010706020507" pitchFamily="18" charset="2"/>
              </a:rPr>
              <a:t> </a:t>
            </a:r>
            <a:r>
              <a:rPr kumimoji="1" lang="en-US" altLang="zh-CN" i="1">
                <a:solidFill>
                  <a:schemeClr val="bg1"/>
                </a:solidFill>
                <a:ea typeface="宋体" panose="02010600030101010101" pitchFamily="2" charset="-122"/>
              </a:rPr>
              <a:t>|Z</a:t>
            </a:r>
            <a:r>
              <a:rPr kumimoji="1" lang="en-US" altLang="zh-CN" baseline="-25000">
                <a:solidFill>
                  <a:schemeClr val="bg1"/>
                </a:solidFill>
                <a:ea typeface="宋体" panose="02010600030101010101" pitchFamily="2" charset="-122"/>
              </a:rPr>
              <a:t>3</a:t>
            </a:r>
            <a:r>
              <a:rPr kumimoji="1" lang="en-US" altLang="zh-CN">
                <a:solidFill>
                  <a:schemeClr val="bg1"/>
                </a:solidFill>
                <a:ea typeface="宋体" panose="02010600030101010101" pitchFamily="2" charset="-122"/>
              </a:rPr>
              <a:t>|</a:t>
            </a:r>
            <a:r>
              <a:rPr kumimoji="1" lang="en-US" altLang="zh-CN" baseline="-25000">
                <a:solidFill>
                  <a:schemeClr val="bg1"/>
                </a:solidFill>
                <a:ea typeface="宋体" panose="02010600030101010101" pitchFamily="2" charset="-122"/>
              </a:rPr>
              <a:t> </a:t>
            </a:r>
            <a:r>
              <a:rPr kumimoji="1" lang="en-US" altLang="zh-CN">
                <a:solidFill>
                  <a:schemeClr val="bg1"/>
                </a:solidFill>
                <a:ea typeface="宋体" panose="02010600030101010101" pitchFamily="2" charset="-122"/>
              </a:rPr>
              <a:t>= </a:t>
            </a:r>
            <a:r>
              <a:rPr kumimoji="1" lang="en-US" altLang="zh-CN" i="1">
                <a:solidFill>
                  <a:schemeClr val="bg1"/>
                </a:solidFill>
                <a:ea typeface="宋体" panose="02010600030101010101" pitchFamily="2" charset="-122"/>
              </a:rPr>
              <a:t>|Z</a:t>
            </a:r>
            <a:r>
              <a:rPr kumimoji="1" lang="en-US" altLang="zh-CN" baseline="-25000">
                <a:solidFill>
                  <a:schemeClr val="bg1"/>
                </a:solidFill>
                <a:ea typeface="宋体" panose="02010600030101010101" pitchFamily="2" charset="-122"/>
              </a:rPr>
              <a:t>2</a:t>
            </a:r>
            <a:r>
              <a:rPr kumimoji="1" lang="en-US" altLang="zh-CN">
                <a:solidFill>
                  <a:schemeClr val="bg1"/>
                </a:solidFill>
                <a:ea typeface="宋体" panose="02010600030101010101" pitchFamily="2" charset="-122"/>
              </a:rPr>
              <a:t>|</a:t>
            </a:r>
            <a:r>
              <a:rPr kumimoji="1" lang="en-US" altLang="zh-CN">
                <a:solidFill>
                  <a:schemeClr val="bg1"/>
                </a:solidFill>
                <a:ea typeface="宋体" panose="02010600030101010101" pitchFamily="2" charset="-122"/>
                <a:sym typeface="Symbol" panose="05050102010706020507" pitchFamily="18" charset="2"/>
              </a:rPr>
              <a:t> </a:t>
            </a:r>
            <a:r>
              <a:rPr kumimoji="1" lang="en-US" altLang="zh-CN" i="1">
                <a:solidFill>
                  <a:schemeClr val="bg1"/>
                </a:solidFill>
                <a:ea typeface="宋体" panose="02010600030101010101" pitchFamily="2" charset="-122"/>
              </a:rPr>
              <a:t>|Z</a:t>
            </a:r>
            <a:r>
              <a:rPr kumimoji="1" lang="en-US" altLang="zh-CN" baseline="-25000">
                <a:solidFill>
                  <a:schemeClr val="bg1"/>
                </a:solidFill>
                <a:ea typeface="宋体" panose="02010600030101010101" pitchFamily="2" charset="-122"/>
              </a:rPr>
              <a:t>x</a:t>
            </a:r>
            <a:r>
              <a:rPr kumimoji="1" lang="en-US" altLang="zh-CN">
                <a:solidFill>
                  <a:schemeClr val="bg1"/>
                </a:solidFill>
                <a:ea typeface="宋体" panose="02010600030101010101" pitchFamily="2" charset="-122"/>
              </a:rPr>
              <a:t>|</a:t>
            </a:r>
            <a:r>
              <a:rPr kumimoji="1" lang="en-US" altLang="zh-CN" baseline="-25000">
                <a:solidFill>
                  <a:schemeClr val="bg1"/>
                </a:solidFill>
                <a:ea typeface="宋体" panose="02010600030101010101" pitchFamily="2" charset="-122"/>
              </a:rPr>
              <a:t> </a:t>
            </a:r>
            <a:endParaRPr kumimoji="1" lang="en-US" altLang="zh-CN">
              <a:solidFill>
                <a:schemeClr val="bg1"/>
              </a:solidFill>
              <a:ea typeface="宋体" panose="02010600030101010101" pitchFamily="2" charset="-122"/>
            </a:endParaRPr>
          </a:p>
        </p:txBody>
      </p:sp>
      <p:sp>
        <p:nvSpPr>
          <p:cNvPr id="727050" name="Text Box 10">
            <a:extLst>
              <a:ext uri="{FF2B5EF4-FFF2-40B4-BE49-F238E27FC236}">
                <a16:creationId xmlns:a16="http://schemas.microsoft.com/office/drawing/2014/main" id="{D04AA0DA-FAE8-4654-A332-C8C7A14021F9}"/>
              </a:ext>
            </a:extLst>
          </p:cNvPr>
          <p:cNvSpPr txBox="1">
            <a:spLocks noChangeArrowheads="1"/>
          </p:cNvSpPr>
          <p:nvPr/>
        </p:nvSpPr>
        <p:spPr bwMode="auto">
          <a:xfrm>
            <a:off x="1835150" y="3573463"/>
            <a:ext cx="34559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i="1">
                <a:solidFill>
                  <a:schemeClr val="bg1"/>
                </a:solidFill>
                <a:ea typeface="宋体" panose="02010600030101010101" pitchFamily="2" charset="-122"/>
                <a:sym typeface="Symbol" panose="05050102010706020507" pitchFamily="18" charset="2"/>
              </a:rPr>
              <a:t></a:t>
            </a:r>
            <a:r>
              <a:rPr kumimoji="1" lang="en-US" altLang="zh-CN" baseline="-25000">
                <a:solidFill>
                  <a:schemeClr val="bg1"/>
                </a:solidFill>
                <a:ea typeface="宋体" panose="02010600030101010101" pitchFamily="2" charset="-122"/>
                <a:sym typeface="Symbol" panose="05050102010706020507" pitchFamily="18" charset="2"/>
              </a:rPr>
              <a:t>1</a:t>
            </a:r>
            <a:r>
              <a:rPr kumimoji="1" lang="en-US" altLang="zh-CN" baseline="-25000">
                <a:solidFill>
                  <a:schemeClr val="bg1"/>
                </a:solidFill>
                <a:ea typeface="宋体" panose="02010600030101010101" pitchFamily="2" charset="-122"/>
              </a:rPr>
              <a:t> </a:t>
            </a:r>
            <a:r>
              <a:rPr kumimoji="1" lang="en-US" altLang="zh-CN">
                <a:solidFill>
                  <a:schemeClr val="bg1"/>
                </a:solidFill>
                <a:ea typeface="宋体" panose="02010600030101010101" pitchFamily="2" charset="-12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baseline="-25000">
                <a:solidFill>
                  <a:schemeClr val="bg1"/>
                </a:solidFill>
                <a:ea typeface="宋体" panose="02010600030101010101" pitchFamily="2" charset="-122"/>
                <a:sym typeface="Symbol" panose="05050102010706020507" pitchFamily="18" charset="2"/>
              </a:rPr>
              <a:t>3</a:t>
            </a:r>
            <a:r>
              <a:rPr kumimoji="1" lang="en-US" altLang="zh-CN" baseline="-25000">
                <a:solidFill>
                  <a:schemeClr val="bg1"/>
                </a:solidFill>
                <a:ea typeface="宋体" panose="02010600030101010101" pitchFamily="2" charset="-122"/>
              </a:rPr>
              <a:t> </a:t>
            </a:r>
            <a:r>
              <a:rPr kumimoji="1" lang="en-US" altLang="zh-CN">
                <a:solidFill>
                  <a:schemeClr val="bg1"/>
                </a:solidFill>
                <a:ea typeface="宋体" panose="02010600030101010101" pitchFamily="2" charset="-122"/>
              </a:rPr>
              <a:t>= </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baseline="-25000">
                <a:solidFill>
                  <a:schemeClr val="bg1"/>
                </a:solidFill>
                <a:ea typeface="宋体" panose="02010600030101010101" pitchFamily="2" charset="-122"/>
                <a:sym typeface="Symbol" panose="05050102010706020507" pitchFamily="18" charset="2"/>
              </a:rPr>
              <a:t>2</a:t>
            </a:r>
            <a:r>
              <a:rPr kumimoji="1" lang="en-US" altLang="zh-CN" baseline="-25000">
                <a:solidFill>
                  <a:schemeClr val="bg1"/>
                </a:solidFill>
                <a:ea typeface="宋体" panose="02010600030101010101" pitchFamily="2" charset="-122"/>
              </a:rPr>
              <a:t> </a:t>
            </a:r>
            <a:r>
              <a:rPr kumimoji="1" lang="en-US" altLang="zh-CN">
                <a:solidFill>
                  <a:schemeClr val="bg1"/>
                </a:solidFill>
                <a:ea typeface="宋体" panose="02010600030101010101" pitchFamily="2" charset="-122"/>
                <a:sym typeface="Symbol" panose="05050102010706020507" pitchFamily="18" charset="2"/>
              </a:rPr>
              <a:t>+</a:t>
            </a:r>
            <a:r>
              <a:rPr kumimoji="1" lang="en-US" altLang="zh-CN" i="1">
                <a:solidFill>
                  <a:schemeClr val="bg1"/>
                </a:solidFill>
                <a:ea typeface="宋体" panose="02010600030101010101" pitchFamily="2" charset="-122"/>
                <a:sym typeface="Symbol" panose="05050102010706020507" pitchFamily="18" charset="2"/>
              </a:rPr>
              <a:t></a:t>
            </a:r>
            <a:r>
              <a:rPr kumimoji="1" lang="en-US" altLang="zh-CN" baseline="-25000">
                <a:solidFill>
                  <a:schemeClr val="bg1"/>
                </a:solidFill>
                <a:ea typeface="宋体" panose="02010600030101010101" pitchFamily="2" charset="-122"/>
                <a:sym typeface="Symbol" panose="05050102010706020507" pitchFamily="18" charset="2"/>
              </a:rPr>
              <a:t>x</a:t>
            </a:r>
            <a:r>
              <a:rPr kumimoji="1" lang="en-US" altLang="zh-CN" baseline="-25000">
                <a:solidFill>
                  <a:schemeClr val="bg1"/>
                </a:solidFill>
                <a:ea typeface="宋体" panose="02010600030101010101" pitchFamily="2" charset="-122"/>
              </a:rPr>
              <a:t> </a:t>
            </a:r>
            <a:endParaRPr kumimoji="1" lang="en-US" altLang="zh-CN">
              <a:solidFill>
                <a:schemeClr val="bg1"/>
              </a:solidFill>
              <a:ea typeface="宋体" panose="02010600030101010101" pitchFamily="2" charset="-122"/>
            </a:endParaRPr>
          </a:p>
        </p:txBody>
      </p:sp>
      <p:sp>
        <p:nvSpPr>
          <p:cNvPr id="727051" name="AutoShape 11">
            <a:extLst>
              <a:ext uri="{FF2B5EF4-FFF2-40B4-BE49-F238E27FC236}">
                <a16:creationId xmlns:a16="http://schemas.microsoft.com/office/drawing/2014/main" id="{7CF399DF-B133-439B-9525-1ABCFBC9F915}"/>
              </a:ext>
            </a:extLst>
          </p:cNvPr>
          <p:cNvSpPr>
            <a:spLocks/>
          </p:cNvSpPr>
          <p:nvPr/>
        </p:nvSpPr>
        <p:spPr bwMode="auto">
          <a:xfrm>
            <a:off x="1619250" y="3068638"/>
            <a:ext cx="144463" cy="1008062"/>
          </a:xfrm>
          <a:prstGeom prst="leftBrace">
            <a:avLst>
              <a:gd name="adj1" fmla="val 58150"/>
              <a:gd name="adj2" fmla="val 50000"/>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727052" name="Line 12">
            <a:extLst>
              <a:ext uri="{FF2B5EF4-FFF2-40B4-BE49-F238E27FC236}">
                <a16:creationId xmlns:a16="http://schemas.microsoft.com/office/drawing/2014/main" id="{0FB59E18-B294-4FAE-9B10-92EC76BB3766}"/>
              </a:ext>
            </a:extLst>
          </p:cNvPr>
          <p:cNvSpPr>
            <a:spLocks noChangeShapeType="1"/>
          </p:cNvSpPr>
          <p:nvPr/>
        </p:nvSpPr>
        <p:spPr bwMode="auto">
          <a:xfrm>
            <a:off x="827088" y="3500438"/>
            <a:ext cx="649287"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83981" name="Group 13">
            <a:extLst>
              <a:ext uri="{FF2B5EF4-FFF2-40B4-BE49-F238E27FC236}">
                <a16:creationId xmlns:a16="http://schemas.microsoft.com/office/drawing/2014/main" id="{48E520F0-3CA0-4282-B968-02DD02DC6DE2}"/>
              </a:ext>
            </a:extLst>
          </p:cNvPr>
          <p:cNvGrpSpPr>
            <a:grpSpLocks/>
          </p:cNvGrpSpPr>
          <p:nvPr/>
        </p:nvGrpSpPr>
        <p:grpSpPr bwMode="auto">
          <a:xfrm>
            <a:off x="8316913" y="6446838"/>
            <a:ext cx="792162" cy="366712"/>
            <a:chOff x="5193" y="4020"/>
            <a:chExt cx="499" cy="231"/>
          </a:xfrm>
        </p:grpSpPr>
        <p:pic>
          <p:nvPicPr>
            <p:cNvPr id="84009" name="Picture 14" descr="78900">
              <a:extLst>
                <a:ext uri="{FF2B5EF4-FFF2-40B4-BE49-F238E27FC236}">
                  <a16:creationId xmlns:a16="http://schemas.microsoft.com/office/drawing/2014/main" id="{1BC7B024-C86D-4F79-A68D-7F33BE09D3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10" name="Text Box 15">
              <a:hlinkClick r:id="" action="ppaction://hlinkshowjump?jump=nextslide"/>
              <a:extLst>
                <a:ext uri="{FF2B5EF4-FFF2-40B4-BE49-F238E27FC236}">
                  <a16:creationId xmlns:a16="http://schemas.microsoft.com/office/drawing/2014/main" id="{B6939386-9230-4F96-8362-3E077A2CC5A1}"/>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3982" name="Group 16">
            <a:extLst>
              <a:ext uri="{FF2B5EF4-FFF2-40B4-BE49-F238E27FC236}">
                <a16:creationId xmlns:a16="http://schemas.microsoft.com/office/drawing/2014/main" id="{C1015DB6-07BA-49A1-8A15-29900331FB3A}"/>
              </a:ext>
            </a:extLst>
          </p:cNvPr>
          <p:cNvGrpSpPr>
            <a:grpSpLocks/>
          </p:cNvGrpSpPr>
          <p:nvPr/>
        </p:nvGrpSpPr>
        <p:grpSpPr bwMode="auto">
          <a:xfrm>
            <a:off x="7453313" y="6446838"/>
            <a:ext cx="792162" cy="366712"/>
            <a:chOff x="4649" y="4020"/>
            <a:chExt cx="499" cy="231"/>
          </a:xfrm>
        </p:grpSpPr>
        <p:pic>
          <p:nvPicPr>
            <p:cNvPr id="84007" name="Picture 17" descr="78900">
              <a:extLst>
                <a:ext uri="{FF2B5EF4-FFF2-40B4-BE49-F238E27FC236}">
                  <a16:creationId xmlns:a16="http://schemas.microsoft.com/office/drawing/2014/main" id="{5D3A0F60-A247-4359-BE71-A353858E41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08" name="Text Box 18">
              <a:hlinkClick r:id="" action="ppaction://hlinkshowjump?jump=previousslide"/>
              <a:extLst>
                <a:ext uri="{FF2B5EF4-FFF2-40B4-BE49-F238E27FC236}">
                  <a16:creationId xmlns:a16="http://schemas.microsoft.com/office/drawing/2014/main" id="{C11C794B-2B4F-4E41-8896-6941D22DFC7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9">
            <a:extLst>
              <a:ext uri="{FF2B5EF4-FFF2-40B4-BE49-F238E27FC236}">
                <a16:creationId xmlns:a16="http://schemas.microsoft.com/office/drawing/2014/main" id="{CA5EECC7-C3F0-49FD-B69F-5D08501CD001}"/>
              </a:ext>
            </a:extLst>
          </p:cNvPr>
          <p:cNvGrpSpPr>
            <a:grpSpLocks/>
          </p:cNvGrpSpPr>
          <p:nvPr/>
        </p:nvGrpSpPr>
        <p:grpSpPr bwMode="auto">
          <a:xfrm>
            <a:off x="6588125" y="2997200"/>
            <a:ext cx="1943100" cy="2627313"/>
            <a:chOff x="1247" y="1979"/>
            <a:chExt cx="1224" cy="1655"/>
          </a:xfrm>
        </p:grpSpPr>
        <p:sp>
          <p:nvSpPr>
            <p:cNvPr id="83987" name="Line 20">
              <a:extLst>
                <a:ext uri="{FF2B5EF4-FFF2-40B4-BE49-F238E27FC236}">
                  <a16:creationId xmlns:a16="http://schemas.microsoft.com/office/drawing/2014/main" id="{141201B4-A081-4C88-82D8-4B3F4D9CCEB0}"/>
                </a:ext>
              </a:extLst>
            </p:cNvPr>
            <p:cNvSpPr>
              <a:spLocks noChangeShapeType="1"/>
            </p:cNvSpPr>
            <p:nvPr/>
          </p:nvSpPr>
          <p:spPr bwMode="auto">
            <a:xfrm flipV="1">
              <a:off x="1250" y="2069"/>
              <a:ext cx="576" cy="57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3988" name="Line 21">
              <a:extLst>
                <a:ext uri="{FF2B5EF4-FFF2-40B4-BE49-F238E27FC236}">
                  <a16:creationId xmlns:a16="http://schemas.microsoft.com/office/drawing/2014/main" id="{683A1973-AE35-47F7-B13B-61641CF79105}"/>
                </a:ext>
              </a:extLst>
            </p:cNvPr>
            <p:cNvSpPr>
              <a:spLocks noChangeShapeType="1"/>
            </p:cNvSpPr>
            <p:nvPr/>
          </p:nvSpPr>
          <p:spPr bwMode="auto">
            <a:xfrm flipV="1">
              <a:off x="1836" y="2653"/>
              <a:ext cx="576" cy="57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3989" name="Line 22">
              <a:extLst>
                <a:ext uri="{FF2B5EF4-FFF2-40B4-BE49-F238E27FC236}">
                  <a16:creationId xmlns:a16="http://schemas.microsoft.com/office/drawing/2014/main" id="{E813B4AB-F27C-4512-9105-DEF3B8DD4F1E}"/>
                </a:ext>
              </a:extLst>
            </p:cNvPr>
            <p:cNvSpPr>
              <a:spLocks noChangeShapeType="1"/>
            </p:cNvSpPr>
            <p:nvPr/>
          </p:nvSpPr>
          <p:spPr bwMode="auto">
            <a:xfrm rot="16200000" flipV="1">
              <a:off x="1250" y="2645"/>
              <a:ext cx="576" cy="57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3990" name="Line 23">
              <a:extLst>
                <a:ext uri="{FF2B5EF4-FFF2-40B4-BE49-F238E27FC236}">
                  <a16:creationId xmlns:a16="http://schemas.microsoft.com/office/drawing/2014/main" id="{9F1F3516-2294-4556-8070-58ABCD3715C7}"/>
                </a:ext>
              </a:extLst>
            </p:cNvPr>
            <p:cNvSpPr>
              <a:spLocks noChangeShapeType="1"/>
            </p:cNvSpPr>
            <p:nvPr/>
          </p:nvSpPr>
          <p:spPr bwMode="auto">
            <a:xfrm>
              <a:off x="2402" y="2655"/>
              <a:ext cx="0" cy="912"/>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3991" name="Line 24">
              <a:extLst>
                <a:ext uri="{FF2B5EF4-FFF2-40B4-BE49-F238E27FC236}">
                  <a16:creationId xmlns:a16="http://schemas.microsoft.com/office/drawing/2014/main" id="{1D79055D-DF7A-4212-8339-7479241EC152}"/>
                </a:ext>
              </a:extLst>
            </p:cNvPr>
            <p:cNvSpPr>
              <a:spLocks noChangeShapeType="1"/>
            </p:cNvSpPr>
            <p:nvPr/>
          </p:nvSpPr>
          <p:spPr bwMode="auto">
            <a:xfrm>
              <a:off x="1250" y="2645"/>
              <a:ext cx="0" cy="912"/>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3992" name="Line 25">
              <a:extLst>
                <a:ext uri="{FF2B5EF4-FFF2-40B4-BE49-F238E27FC236}">
                  <a16:creationId xmlns:a16="http://schemas.microsoft.com/office/drawing/2014/main" id="{A42AA55C-F46E-44DE-B5BC-58020CF91D41}"/>
                </a:ext>
              </a:extLst>
            </p:cNvPr>
            <p:cNvSpPr>
              <a:spLocks noChangeShapeType="1"/>
            </p:cNvSpPr>
            <p:nvPr/>
          </p:nvSpPr>
          <p:spPr bwMode="auto">
            <a:xfrm flipH="1">
              <a:off x="1970" y="3557"/>
              <a:ext cx="432"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3993" name="Line 26">
              <a:extLst>
                <a:ext uri="{FF2B5EF4-FFF2-40B4-BE49-F238E27FC236}">
                  <a16:creationId xmlns:a16="http://schemas.microsoft.com/office/drawing/2014/main" id="{125194CD-6769-4171-BF74-D449B5222148}"/>
                </a:ext>
              </a:extLst>
            </p:cNvPr>
            <p:cNvSpPr>
              <a:spLocks noChangeShapeType="1"/>
            </p:cNvSpPr>
            <p:nvPr/>
          </p:nvSpPr>
          <p:spPr bwMode="auto">
            <a:xfrm flipH="1">
              <a:off x="1250" y="3557"/>
              <a:ext cx="432"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3994" name="Line 27">
              <a:extLst>
                <a:ext uri="{FF2B5EF4-FFF2-40B4-BE49-F238E27FC236}">
                  <a16:creationId xmlns:a16="http://schemas.microsoft.com/office/drawing/2014/main" id="{DBB1D5F7-130C-4D45-952B-6654B4379188}"/>
                </a:ext>
              </a:extLst>
            </p:cNvPr>
            <p:cNvSpPr>
              <a:spLocks noChangeShapeType="1"/>
            </p:cNvSpPr>
            <p:nvPr/>
          </p:nvSpPr>
          <p:spPr bwMode="auto">
            <a:xfrm>
              <a:off x="1836" y="2079"/>
              <a:ext cx="0" cy="1152"/>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3995" name="Oval 28" descr="信纸">
              <a:extLst>
                <a:ext uri="{FF2B5EF4-FFF2-40B4-BE49-F238E27FC236}">
                  <a16:creationId xmlns:a16="http://schemas.microsoft.com/office/drawing/2014/main" id="{B0F8170F-3DED-460E-8F09-795A09AB0096}"/>
                </a:ext>
              </a:extLst>
            </p:cNvPr>
            <p:cNvSpPr>
              <a:spLocks noChangeArrowheads="1"/>
            </p:cNvSpPr>
            <p:nvPr/>
          </p:nvSpPr>
          <p:spPr bwMode="auto">
            <a:xfrm>
              <a:off x="1655" y="2478"/>
              <a:ext cx="363" cy="337"/>
            </a:xfrm>
            <a:prstGeom prst="ellipse">
              <a:avLst/>
            </a:prstGeom>
            <a:blipFill dpi="0" rotWithShape="1">
              <a:blip r:embed="rId3"/>
              <a:srcRect/>
              <a:tile tx="0" ty="0" sx="100000" sy="100000" flip="none" algn="tl"/>
            </a:blip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3996" name="Line 29">
              <a:extLst>
                <a:ext uri="{FF2B5EF4-FFF2-40B4-BE49-F238E27FC236}">
                  <a16:creationId xmlns:a16="http://schemas.microsoft.com/office/drawing/2014/main" id="{D9975DB9-1432-4212-8D74-EDF39BDE1A1E}"/>
                </a:ext>
              </a:extLst>
            </p:cNvPr>
            <p:cNvSpPr>
              <a:spLocks noChangeShapeType="1"/>
            </p:cNvSpPr>
            <p:nvPr/>
          </p:nvSpPr>
          <p:spPr bwMode="auto">
            <a:xfrm flipV="1">
              <a:off x="1746" y="2523"/>
              <a:ext cx="181" cy="2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cxnSp>
          <p:nvCxnSpPr>
            <p:cNvPr id="83997" name="AutoShape 30">
              <a:extLst>
                <a:ext uri="{FF2B5EF4-FFF2-40B4-BE49-F238E27FC236}">
                  <a16:creationId xmlns:a16="http://schemas.microsoft.com/office/drawing/2014/main" id="{5EB40B5C-A430-4AD7-A204-A577D7203EE5}"/>
                </a:ext>
              </a:extLst>
            </p:cNvPr>
            <p:cNvCxnSpPr>
              <a:cxnSpLocks noChangeShapeType="1"/>
              <a:stCxn id="83994" idx="0"/>
              <a:endCxn id="83990" idx="0"/>
            </p:cNvCxnSpPr>
            <p:nvPr/>
          </p:nvCxnSpPr>
          <p:spPr bwMode="auto">
            <a:xfrm>
              <a:off x="1836" y="2073"/>
              <a:ext cx="566" cy="576"/>
            </a:xfrm>
            <a:prstGeom prst="straightConnector1">
              <a:avLst/>
            </a:prstGeom>
            <a:noFill/>
            <a:ln w="28575">
              <a:solidFill>
                <a:srgbClr val="FFCC00"/>
              </a:solidFill>
              <a:round/>
              <a:headEnd/>
              <a:tailEnd/>
            </a:ln>
            <a:extLst>
              <a:ext uri="{909E8E84-426E-40DD-AFC4-6F175D3DCCD1}">
                <a14:hiddenFill xmlns:a14="http://schemas.microsoft.com/office/drawing/2010/main">
                  <a:noFill/>
                </a14:hiddenFill>
              </a:ext>
            </a:extLst>
          </p:spPr>
        </p:cxnSp>
        <p:sp>
          <p:nvSpPr>
            <p:cNvPr id="83998" name="Rectangle 31">
              <a:extLst>
                <a:ext uri="{FF2B5EF4-FFF2-40B4-BE49-F238E27FC236}">
                  <a16:creationId xmlns:a16="http://schemas.microsoft.com/office/drawing/2014/main" id="{4207CF86-1FC7-4CD1-8A01-97A0376970C3}"/>
                </a:ext>
              </a:extLst>
            </p:cNvPr>
            <p:cNvSpPr>
              <a:spLocks noChangeArrowheads="1"/>
            </p:cNvSpPr>
            <p:nvPr/>
          </p:nvSpPr>
          <p:spPr bwMode="auto">
            <a:xfrm>
              <a:off x="1247" y="1979"/>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p>
          </p:txBody>
        </p:sp>
        <p:sp>
          <p:nvSpPr>
            <p:cNvPr id="83999" name="Rectangle 32">
              <a:extLst>
                <a:ext uri="{FF2B5EF4-FFF2-40B4-BE49-F238E27FC236}">
                  <a16:creationId xmlns:a16="http://schemas.microsoft.com/office/drawing/2014/main" id="{53A992B9-CE40-4250-A4EF-5D61ED6D3448}"/>
                </a:ext>
              </a:extLst>
            </p:cNvPr>
            <p:cNvSpPr>
              <a:spLocks noChangeArrowheads="1"/>
            </p:cNvSpPr>
            <p:nvPr/>
          </p:nvSpPr>
          <p:spPr bwMode="auto">
            <a:xfrm>
              <a:off x="2154" y="2024"/>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2</a:t>
              </a:r>
            </a:p>
          </p:txBody>
        </p:sp>
        <p:sp>
          <p:nvSpPr>
            <p:cNvPr id="84000" name="Rectangle 33">
              <a:extLst>
                <a:ext uri="{FF2B5EF4-FFF2-40B4-BE49-F238E27FC236}">
                  <a16:creationId xmlns:a16="http://schemas.microsoft.com/office/drawing/2014/main" id="{2C8E5960-3B8C-43FC-9243-505BC328A5FB}"/>
                </a:ext>
              </a:extLst>
            </p:cNvPr>
            <p:cNvSpPr>
              <a:spLocks noChangeArrowheads="1"/>
            </p:cNvSpPr>
            <p:nvPr/>
          </p:nvSpPr>
          <p:spPr bwMode="auto">
            <a:xfrm>
              <a:off x="1292" y="2976"/>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x</a:t>
              </a:r>
            </a:p>
          </p:txBody>
        </p:sp>
        <p:sp>
          <p:nvSpPr>
            <p:cNvPr id="84001" name="Rectangle 34">
              <a:extLst>
                <a:ext uri="{FF2B5EF4-FFF2-40B4-BE49-F238E27FC236}">
                  <a16:creationId xmlns:a16="http://schemas.microsoft.com/office/drawing/2014/main" id="{83B28F47-4D7D-4EEC-BC10-44B7D738D4C3}"/>
                </a:ext>
              </a:extLst>
            </p:cNvPr>
            <p:cNvSpPr>
              <a:spLocks noChangeArrowheads="1"/>
            </p:cNvSpPr>
            <p:nvPr/>
          </p:nvSpPr>
          <p:spPr bwMode="auto">
            <a:xfrm>
              <a:off x="2109" y="2976"/>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3</a:t>
              </a:r>
            </a:p>
          </p:txBody>
        </p:sp>
        <p:sp>
          <p:nvSpPr>
            <p:cNvPr id="84002" name="Text Box 35">
              <a:extLst>
                <a:ext uri="{FF2B5EF4-FFF2-40B4-BE49-F238E27FC236}">
                  <a16:creationId xmlns:a16="http://schemas.microsoft.com/office/drawing/2014/main" id="{8A4D5C85-C9D6-4603-B6A8-E8C28B3B28E1}"/>
                </a:ext>
              </a:extLst>
            </p:cNvPr>
            <p:cNvSpPr txBox="1">
              <a:spLocks noChangeArrowheads="1"/>
            </p:cNvSpPr>
            <p:nvPr/>
          </p:nvSpPr>
          <p:spPr bwMode="auto">
            <a:xfrm>
              <a:off x="1682" y="3307"/>
              <a:ext cx="23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a:solidFill>
                    <a:schemeClr val="bg1"/>
                  </a:solidFill>
                  <a:ea typeface="宋体" panose="02010600030101010101" pitchFamily="2" charset="-122"/>
                  <a:sym typeface="Symbol" panose="05050102010706020507" pitchFamily="18" charset="2"/>
                </a:rPr>
                <a:t></a:t>
              </a:r>
              <a:endParaRPr kumimoji="1" lang="zh-CN" altLang="en-US" sz="2800">
                <a:solidFill>
                  <a:schemeClr val="bg1"/>
                </a:solidFill>
                <a:ea typeface="宋体" panose="02010600030101010101" pitchFamily="2" charset="-122"/>
              </a:endParaRPr>
            </a:p>
          </p:txBody>
        </p:sp>
        <p:sp>
          <p:nvSpPr>
            <p:cNvPr id="84003" name="Rectangle 36">
              <a:extLst>
                <a:ext uri="{FF2B5EF4-FFF2-40B4-BE49-F238E27FC236}">
                  <a16:creationId xmlns:a16="http://schemas.microsoft.com/office/drawing/2014/main" id="{797E415B-0DE2-4BF4-9514-F49279824BBF}"/>
                </a:ext>
              </a:extLst>
            </p:cNvPr>
            <p:cNvSpPr>
              <a:spLocks noChangeArrowheads="1"/>
            </p:cNvSpPr>
            <p:nvPr/>
          </p:nvSpPr>
          <p:spPr bwMode="auto">
            <a:xfrm rot="-2471631">
              <a:off x="1383" y="2296"/>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4004" name="Rectangle 37">
              <a:extLst>
                <a:ext uri="{FF2B5EF4-FFF2-40B4-BE49-F238E27FC236}">
                  <a16:creationId xmlns:a16="http://schemas.microsoft.com/office/drawing/2014/main" id="{2992CFCD-C09D-4511-A3A5-FA89E5939FEA}"/>
                </a:ext>
              </a:extLst>
            </p:cNvPr>
            <p:cNvSpPr>
              <a:spLocks noChangeArrowheads="1"/>
            </p:cNvSpPr>
            <p:nvPr/>
          </p:nvSpPr>
          <p:spPr bwMode="auto">
            <a:xfrm rot="3012456">
              <a:off x="1973" y="2296"/>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4005" name="Rectangle 38">
              <a:extLst>
                <a:ext uri="{FF2B5EF4-FFF2-40B4-BE49-F238E27FC236}">
                  <a16:creationId xmlns:a16="http://schemas.microsoft.com/office/drawing/2014/main" id="{95EB8C48-36FC-4A19-B763-169C833719E8}"/>
                </a:ext>
              </a:extLst>
            </p:cNvPr>
            <p:cNvSpPr>
              <a:spLocks noChangeArrowheads="1"/>
            </p:cNvSpPr>
            <p:nvPr/>
          </p:nvSpPr>
          <p:spPr bwMode="auto">
            <a:xfrm rot="3032422">
              <a:off x="1383" y="2886"/>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4006" name="Rectangle 39">
              <a:extLst>
                <a:ext uri="{FF2B5EF4-FFF2-40B4-BE49-F238E27FC236}">
                  <a16:creationId xmlns:a16="http://schemas.microsoft.com/office/drawing/2014/main" id="{4A45E8DE-53D7-4978-AFB1-4AA117A47394}"/>
                </a:ext>
              </a:extLst>
            </p:cNvPr>
            <p:cNvSpPr>
              <a:spLocks noChangeArrowheads="1"/>
            </p:cNvSpPr>
            <p:nvPr/>
          </p:nvSpPr>
          <p:spPr bwMode="auto">
            <a:xfrm rot="-2649448">
              <a:off x="1973" y="2886"/>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83984" name="Group 40">
            <a:extLst>
              <a:ext uri="{FF2B5EF4-FFF2-40B4-BE49-F238E27FC236}">
                <a16:creationId xmlns:a16="http://schemas.microsoft.com/office/drawing/2014/main" id="{CF8A8BDA-6BE9-4EFD-B294-B89793E10F05}"/>
              </a:ext>
            </a:extLst>
          </p:cNvPr>
          <p:cNvGrpSpPr>
            <a:grpSpLocks/>
          </p:cNvGrpSpPr>
          <p:nvPr/>
        </p:nvGrpSpPr>
        <p:grpSpPr bwMode="auto">
          <a:xfrm>
            <a:off x="6588125" y="6446838"/>
            <a:ext cx="792163" cy="366712"/>
            <a:chOff x="4649" y="4020"/>
            <a:chExt cx="499" cy="231"/>
          </a:xfrm>
        </p:grpSpPr>
        <p:pic>
          <p:nvPicPr>
            <p:cNvPr id="83985" name="Picture 41" descr="78900">
              <a:extLst>
                <a:ext uri="{FF2B5EF4-FFF2-40B4-BE49-F238E27FC236}">
                  <a16:creationId xmlns:a16="http://schemas.microsoft.com/office/drawing/2014/main" id="{1FB06B66-C385-4058-896E-D27648EAB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86" name="Text Box 42">
              <a:hlinkClick r:id="" action="ppaction://hlinkshowjump?jump=firstslide"/>
              <a:extLst>
                <a:ext uri="{FF2B5EF4-FFF2-40B4-BE49-F238E27FC236}">
                  <a16:creationId xmlns:a16="http://schemas.microsoft.com/office/drawing/2014/main" id="{DD3F8E62-2C08-4A85-8D64-548A52C8C9C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27046"/>
                                        </p:tgtEl>
                                        <p:attrNameLst>
                                          <p:attrName>style.visibility</p:attrName>
                                        </p:attrNameLst>
                                      </p:cBhvr>
                                      <p:to>
                                        <p:strVal val="visible"/>
                                      </p:to>
                                    </p:set>
                                    <p:anim calcmode="lin" valueType="num">
                                      <p:cBhvr>
                                        <p:cTn id="7" dur="1000" fill="hold"/>
                                        <p:tgtEl>
                                          <p:spTgt spid="727046"/>
                                        </p:tgtEl>
                                        <p:attrNameLst>
                                          <p:attrName>ppt_w</p:attrName>
                                        </p:attrNameLst>
                                      </p:cBhvr>
                                      <p:tavLst>
                                        <p:tav tm="0">
                                          <p:val>
                                            <p:fltVal val="0"/>
                                          </p:val>
                                        </p:tav>
                                        <p:tav tm="100000">
                                          <p:val>
                                            <p:strVal val="#ppt_w"/>
                                          </p:val>
                                        </p:tav>
                                      </p:tavLst>
                                    </p:anim>
                                    <p:anim calcmode="lin" valueType="num">
                                      <p:cBhvr>
                                        <p:cTn id="8" dur="1000" fill="hold"/>
                                        <p:tgtEl>
                                          <p:spTgt spid="727046"/>
                                        </p:tgtEl>
                                        <p:attrNameLst>
                                          <p:attrName>ppt_h</p:attrName>
                                        </p:attrNameLst>
                                      </p:cBhvr>
                                      <p:tavLst>
                                        <p:tav tm="0">
                                          <p:val>
                                            <p:fltVal val="0"/>
                                          </p:val>
                                        </p:tav>
                                        <p:tav tm="100000">
                                          <p:val>
                                            <p:strVal val="#ppt_h"/>
                                          </p:val>
                                        </p:tav>
                                      </p:tavLst>
                                    </p:anim>
                                    <p:anim calcmode="lin" valueType="num">
                                      <p:cBhvr>
                                        <p:cTn id="9" dur="1000" fill="hold"/>
                                        <p:tgtEl>
                                          <p:spTgt spid="7270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2704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2" presetClass="entr" presetSubtype="1" fill="hold" grpId="0" nodeType="afterEffect">
                                  <p:stCondLst>
                                    <p:cond delay="0"/>
                                  </p:stCondLst>
                                  <p:childTnLst>
                                    <p:set>
                                      <p:cBhvr>
                                        <p:cTn id="17" dur="1" fill="hold">
                                          <p:stCondLst>
                                            <p:cond delay="0"/>
                                          </p:stCondLst>
                                        </p:cTn>
                                        <p:tgtEl>
                                          <p:spTgt spid="727042"/>
                                        </p:tgtEl>
                                        <p:attrNameLst>
                                          <p:attrName>style.visibility</p:attrName>
                                        </p:attrNameLst>
                                      </p:cBhvr>
                                      <p:to>
                                        <p:strVal val="visible"/>
                                      </p:to>
                                    </p:set>
                                    <p:anim calcmode="lin" valueType="num">
                                      <p:cBhvr additive="base">
                                        <p:cTn id="18" dur="500" fill="hold"/>
                                        <p:tgtEl>
                                          <p:spTgt spid="727042"/>
                                        </p:tgtEl>
                                        <p:attrNameLst>
                                          <p:attrName>ppt_x</p:attrName>
                                        </p:attrNameLst>
                                      </p:cBhvr>
                                      <p:tavLst>
                                        <p:tav tm="0">
                                          <p:val>
                                            <p:strVal val="#ppt_x"/>
                                          </p:val>
                                        </p:tav>
                                        <p:tav tm="100000">
                                          <p:val>
                                            <p:strVal val="#ppt_x"/>
                                          </p:val>
                                        </p:tav>
                                      </p:tavLst>
                                    </p:anim>
                                    <p:anim calcmode="lin" valueType="num">
                                      <p:cBhvr additive="base">
                                        <p:cTn id="19" dur="500" fill="hold"/>
                                        <p:tgtEl>
                                          <p:spTgt spid="727042"/>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727047"/>
                                        </p:tgtEl>
                                        <p:attrNameLst>
                                          <p:attrName>style.visibility</p:attrName>
                                        </p:attrNameLst>
                                      </p:cBhvr>
                                      <p:to>
                                        <p:strVal val="visible"/>
                                      </p:to>
                                    </p:set>
                                    <p:anim calcmode="lin" valueType="num">
                                      <p:cBhvr>
                                        <p:cTn id="24" dur="1000" fill="hold"/>
                                        <p:tgtEl>
                                          <p:spTgt spid="727047"/>
                                        </p:tgtEl>
                                        <p:attrNameLst>
                                          <p:attrName>ppt_w</p:attrName>
                                        </p:attrNameLst>
                                      </p:cBhvr>
                                      <p:tavLst>
                                        <p:tav tm="0">
                                          <p:val>
                                            <p:fltVal val="0"/>
                                          </p:val>
                                        </p:tav>
                                        <p:tav tm="100000">
                                          <p:val>
                                            <p:strVal val="#ppt_w"/>
                                          </p:val>
                                        </p:tav>
                                      </p:tavLst>
                                    </p:anim>
                                    <p:anim calcmode="lin" valueType="num">
                                      <p:cBhvr>
                                        <p:cTn id="25" dur="1000" fill="hold"/>
                                        <p:tgtEl>
                                          <p:spTgt spid="727047"/>
                                        </p:tgtEl>
                                        <p:attrNameLst>
                                          <p:attrName>ppt_h</p:attrName>
                                        </p:attrNameLst>
                                      </p:cBhvr>
                                      <p:tavLst>
                                        <p:tav tm="0">
                                          <p:val>
                                            <p:fltVal val="0"/>
                                          </p:val>
                                        </p:tav>
                                        <p:tav tm="100000">
                                          <p:val>
                                            <p:strVal val="#ppt_h"/>
                                          </p:val>
                                        </p:tav>
                                      </p:tavLst>
                                    </p:anim>
                                    <p:anim calcmode="lin" valueType="num">
                                      <p:cBhvr>
                                        <p:cTn id="26" dur="1000" fill="hold"/>
                                        <p:tgtEl>
                                          <p:spTgt spid="727047"/>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72704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1" fill="hold" grpId="0" nodeType="clickEffect">
                                  <p:stCondLst>
                                    <p:cond delay="0"/>
                                  </p:stCondLst>
                                  <p:childTnLst>
                                    <p:set>
                                      <p:cBhvr>
                                        <p:cTn id="31" dur="1" fill="hold">
                                          <p:stCondLst>
                                            <p:cond delay="0"/>
                                          </p:stCondLst>
                                        </p:cTn>
                                        <p:tgtEl>
                                          <p:spTgt spid="727043"/>
                                        </p:tgtEl>
                                        <p:attrNameLst>
                                          <p:attrName>style.visibility</p:attrName>
                                        </p:attrNameLst>
                                      </p:cBhvr>
                                      <p:to>
                                        <p:strVal val="visible"/>
                                      </p:to>
                                    </p:set>
                                    <p:animEffect transition="in" filter="slide(fromTop)">
                                      <p:cBhvr>
                                        <p:cTn id="32" dur="500"/>
                                        <p:tgtEl>
                                          <p:spTgt spid="72704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27048"/>
                                        </p:tgtEl>
                                        <p:attrNameLst>
                                          <p:attrName>style.visibility</p:attrName>
                                        </p:attrNameLst>
                                      </p:cBhvr>
                                      <p:to>
                                        <p:strVal val="visible"/>
                                      </p:to>
                                    </p:set>
                                    <p:animEffect transition="in" filter="wipe(left)">
                                      <p:cBhvr>
                                        <p:cTn id="37" dur="2000"/>
                                        <p:tgtEl>
                                          <p:spTgt spid="72704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nodeType="clickEffect">
                                  <p:stCondLst>
                                    <p:cond delay="0"/>
                                  </p:stCondLst>
                                  <p:childTnLst>
                                    <p:set>
                                      <p:cBhvr>
                                        <p:cTn id="41" dur="1" fill="hold">
                                          <p:stCondLst>
                                            <p:cond delay="0"/>
                                          </p:stCondLst>
                                        </p:cTn>
                                        <p:tgtEl>
                                          <p:spTgt spid="727052"/>
                                        </p:tgtEl>
                                        <p:attrNameLst>
                                          <p:attrName>style.visibility</p:attrName>
                                        </p:attrNameLst>
                                      </p:cBhvr>
                                      <p:to>
                                        <p:strVal val="visible"/>
                                      </p:to>
                                    </p:set>
                                    <p:anim to="" calcmode="lin" valueType="num">
                                      <p:cBhvr>
                                        <p:cTn id="42" dur="1" fill="hold"/>
                                        <p:tgtEl>
                                          <p:spTgt spid="727052"/>
                                        </p:tgtEl>
                                        <p:attrNameLst>
                                          <p:attrName/>
                                        </p:attrNameLst>
                                      </p:cBhvr>
                                    </p:anim>
                                  </p:childTnLst>
                                </p:cTn>
                              </p:par>
                            </p:childTnLst>
                          </p:cTn>
                        </p:par>
                        <p:par>
                          <p:cTn id="43" fill="hold" nodeType="afterGroup">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727051"/>
                                        </p:tgtEl>
                                        <p:attrNameLst>
                                          <p:attrName>style.visibility</p:attrName>
                                        </p:attrNameLst>
                                      </p:cBhvr>
                                      <p:to>
                                        <p:strVal val="visible"/>
                                      </p:to>
                                    </p:set>
                                  </p:childTnLst>
                                </p:cTn>
                              </p:par>
                            </p:childTnLst>
                          </p:cTn>
                        </p:par>
                        <p:par>
                          <p:cTn id="46" fill="hold" nodeType="afterGroup">
                            <p:stCondLst>
                              <p:cond delay="0"/>
                            </p:stCondLst>
                            <p:childTnLst>
                              <p:par>
                                <p:cTn id="47" presetID="22" presetClass="entr" presetSubtype="8" fill="hold" grpId="0" nodeType="afterEffect">
                                  <p:stCondLst>
                                    <p:cond delay="0"/>
                                  </p:stCondLst>
                                  <p:childTnLst>
                                    <p:set>
                                      <p:cBhvr>
                                        <p:cTn id="48" dur="1" fill="hold">
                                          <p:stCondLst>
                                            <p:cond delay="0"/>
                                          </p:stCondLst>
                                        </p:cTn>
                                        <p:tgtEl>
                                          <p:spTgt spid="727049"/>
                                        </p:tgtEl>
                                        <p:attrNameLst>
                                          <p:attrName>style.visibility</p:attrName>
                                        </p:attrNameLst>
                                      </p:cBhvr>
                                      <p:to>
                                        <p:strVal val="visible"/>
                                      </p:to>
                                    </p:set>
                                    <p:animEffect transition="in" filter="wipe(left)">
                                      <p:cBhvr>
                                        <p:cTn id="49" dur="2000"/>
                                        <p:tgtEl>
                                          <p:spTgt spid="727049"/>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27050"/>
                                        </p:tgtEl>
                                        <p:attrNameLst>
                                          <p:attrName>style.visibility</p:attrName>
                                        </p:attrNameLst>
                                      </p:cBhvr>
                                      <p:to>
                                        <p:strVal val="visible"/>
                                      </p:to>
                                    </p:set>
                                    <p:animEffect transition="in" filter="wipe(left)">
                                      <p:cBhvr>
                                        <p:cTn id="54" dur="2000"/>
                                        <p:tgtEl>
                                          <p:spTgt spid="72705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3" presetClass="entr" presetSubtype="272" fill="hold" grpId="0" nodeType="clickEffect">
                                  <p:stCondLst>
                                    <p:cond delay="0"/>
                                  </p:stCondLst>
                                  <p:childTnLst>
                                    <p:set>
                                      <p:cBhvr>
                                        <p:cTn id="58" dur="1" fill="hold">
                                          <p:stCondLst>
                                            <p:cond delay="0"/>
                                          </p:stCondLst>
                                        </p:cTn>
                                        <p:tgtEl>
                                          <p:spTgt spid="727044"/>
                                        </p:tgtEl>
                                        <p:attrNameLst>
                                          <p:attrName>style.visibility</p:attrName>
                                        </p:attrNameLst>
                                      </p:cBhvr>
                                      <p:to>
                                        <p:strVal val="visible"/>
                                      </p:to>
                                    </p:set>
                                    <p:anim calcmode="lin" valueType="num">
                                      <p:cBhvr>
                                        <p:cTn id="59" dur="500" fill="hold"/>
                                        <p:tgtEl>
                                          <p:spTgt spid="727044"/>
                                        </p:tgtEl>
                                        <p:attrNameLst>
                                          <p:attrName>ppt_w</p:attrName>
                                        </p:attrNameLst>
                                      </p:cBhvr>
                                      <p:tavLst>
                                        <p:tav tm="0">
                                          <p:val>
                                            <p:strVal val="2/3*#ppt_w"/>
                                          </p:val>
                                        </p:tav>
                                        <p:tav tm="100000">
                                          <p:val>
                                            <p:strVal val="#ppt_w"/>
                                          </p:val>
                                        </p:tav>
                                      </p:tavLst>
                                    </p:anim>
                                    <p:anim calcmode="lin" valueType="num">
                                      <p:cBhvr>
                                        <p:cTn id="60" dur="500" fill="hold"/>
                                        <p:tgtEl>
                                          <p:spTgt spid="727044"/>
                                        </p:tgtEl>
                                        <p:attrNameLst>
                                          <p:attrName>ppt_h</p:attrName>
                                        </p:attrNameLst>
                                      </p:cBhvr>
                                      <p:tavLst>
                                        <p:tav tm="0">
                                          <p:val>
                                            <p:strVal val="2/3*#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6" presetClass="entr" presetSubtype="37" fill="hold" grpId="0" nodeType="clickEffect">
                                  <p:stCondLst>
                                    <p:cond delay="0"/>
                                  </p:stCondLst>
                                  <p:childTnLst>
                                    <p:set>
                                      <p:cBhvr>
                                        <p:cTn id="64" dur="1" fill="hold">
                                          <p:stCondLst>
                                            <p:cond delay="0"/>
                                          </p:stCondLst>
                                        </p:cTn>
                                        <p:tgtEl>
                                          <p:spTgt spid="727045"/>
                                        </p:tgtEl>
                                        <p:attrNameLst>
                                          <p:attrName>style.visibility</p:attrName>
                                        </p:attrNameLst>
                                      </p:cBhvr>
                                      <p:to>
                                        <p:strVal val="visible"/>
                                      </p:to>
                                    </p:set>
                                    <p:animEffect transition="in" filter="barn(outVertical)">
                                      <p:cBhvr>
                                        <p:cTn id="65" dur="500"/>
                                        <p:tgtEl>
                                          <p:spTgt spid="727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42" grpId="0" autoUpdateAnimBg="0"/>
      <p:bldP spid="727043" grpId="0" autoUpdateAnimBg="0"/>
      <p:bldP spid="727044" grpId="0" autoUpdateAnimBg="0"/>
      <p:bldP spid="727045" grpId="0"/>
      <p:bldP spid="727046" grpId="0"/>
      <p:bldP spid="727047" grpId="0" animBg="1" autoUpdateAnimBg="0"/>
      <p:bldP spid="727048" grpId="0"/>
      <p:bldP spid="727049" grpId="0"/>
      <p:bldP spid="727050" grpId="0"/>
      <p:bldP spid="72705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066" name="Text Box 2">
            <a:extLst>
              <a:ext uri="{FF2B5EF4-FFF2-40B4-BE49-F238E27FC236}">
                <a16:creationId xmlns:a16="http://schemas.microsoft.com/office/drawing/2014/main" id="{F442DBED-6060-4010-99D9-844EDFA441FC}"/>
              </a:ext>
            </a:extLst>
          </p:cNvPr>
          <p:cNvSpPr txBox="1">
            <a:spLocks noChangeArrowheads="1"/>
          </p:cNvSpPr>
          <p:nvPr/>
        </p:nvSpPr>
        <p:spPr bwMode="auto">
          <a:xfrm>
            <a:off x="1476375" y="333375"/>
            <a:ext cx="58959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已知</a:t>
            </a:r>
            <a:r>
              <a:rPr kumimoji="1" lang="zh-CN" altLang="en-US" sz="2800" b="1">
                <a:solidFill>
                  <a:srgbClr val="FFFF00"/>
                </a:solidFill>
                <a:ea typeface="宋体" panose="02010600030101010101" pitchFamily="2" charset="-122"/>
              </a:rPr>
              <a:t>：</a:t>
            </a:r>
            <a:r>
              <a:rPr kumimoji="1" lang="en-US" altLang="zh-CN" sz="2800" i="1">
                <a:solidFill>
                  <a:schemeClr val="bg1"/>
                </a:solidFill>
                <a:ea typeface="宋体" panose="02010600030101010101" pitchFamily="2" charset="-122"/>
              </a:rPr>
              <a:t>Z</a:t>
            </a:r>
            <a:r>
              <a:rPr kumimoji="1" lang="en-US" altLang="zh-CN" sz="2800">
                <a:solidFill>
                  <a:schemeClr val="bg1"/>
                </a:solidFill>
                <a:ea typeface="宋体" panose="02010600030101010101" pitchFamily="2" charset="-122"/>
              </a:rPr>
              <a:t>=10+j50</a:t>
            </a:r>
            <a:r>
              <a:rPr kumimoji="1" lang="en-US" altLang="zh-CN" sz="2800">
                <a:solidFill>
                  <a:schemeClr val="bg1"/>
                </a:solidFill>
                <a:latin typeface="Symbol" panose="05050102010706020507" pitchFamily="18" charset="2"/>
                <a:ea typeface="宋体" panose="02010600030101010101" pitchFamily="2" charset="-122"/>
              </a:rPr>
              <a:t>W </a:t>
            </a:r>
            <a:r>
              <a:rPr kumimoji="1" lang="en-US" altLang="zh-CN"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r>
              <a:rPr kumimoji="1" lang="en-US" altLang="zh-CN" sz="2800">
                <a:solidFill>
                  <a:schemeClr val="bg1"/>
                </a:solidFill>
                <a:ea typeface="宋体" panose="02010600030101010101" pitchFamily="2" charset="-122"/>
              </a:rPr>
              <a:t>=400+j1000</a:t>
            </a:r>
            <a:r>
              <a:rPr kumimoji="1" lang="en-US" altLang="zh-CN" sz="2800">
                <a:solidFill>
                  <a:schemeClr val="bg1"/>
                </a:solidFill>
                <a:latin typeface="Symbol" panose="05050102010706020507" pitchFamily="18" charset="2"/>
                <a:ea typeface="宋体" panose="02010600030101010101" pitchFamily="2" charset="-122"/>
              </a:rPr>
              <a:t>W</a:t>
            </a:r>
            <a:r>
              <a:rPr kumimoji="1" lang="zh-CN" altLang="en-US" sz="2800" b="1">
                <a:solidFill>
                  <a:schemeClr val="bg1"/>
                </a:solidFill>
                <a:latin typeface="Symbol" panose="05050102010706020507" pitchFamily="18" charset="2"/>
                <a:ea typeface="宋体" panose="02010600030101010101" pitchFamily="2" charset="-122"/>
              </a:rPr>
              <a:t>。</a:t>
            </a:r>
            <a:endParaRPr kumimoji="1" lang="zh-CN" altLang="en-US" sz="2800" b="1">
              <a:solidFill>
                <a:schemeClr val="bg1"/>
              </a:solidFill>
              <a:ea typeface="宋体" panose="02010600030101010101" pitchFamily="2" charset="-122"/>
            </a:endParaRPr>
          </a:p>
        </p:txBody>
      </p:sp>
      <p:graphicFrame>
        <p:nvGraphicFramePr>
          <p:cNvPr id="728067" name="Object 3">
            <a:extLst>
              <a:ext uri="{FF2B5EF4-FFF2-40B4-BE49-F238E27FC236}">
                <a16:creationId xmlns:a16="http://schemas.microsoft.com/office/drawing/2014/main" id="{D49CD0B4-5D7C-4EF1-AFC6-6F26904D9828}"/>
              </a:ext>
            </a:extLst>
          </p:cNvPr>
          <p:cNvGraphicFramePr>
            <a:graphicFrameLocks noChangeAspect="1"/>
          </p:cNvGraphicFramePr>
          <p:nvPr/>
        </p:nvGraphicFramePr>
        <p:xfrm>
          <a:off x="1619250" y="908050"/>
          <a:ext cx="5689600" cy="519113"/>
        </p:xfrm>
        <a:graphic>
          <a:graphicData uri="http://schemas.openxmlformats.org/presentationml/2006/ole">
            <mc:AlternateContent xmlns:mc="http://schemas.openxmlformats.org/markup-compatibility/2006">
              <mc:Choice xmlns:v="urn:schemas-microsoft-com:vml" Requires="v">
                <p:oleObj spid="_x0000_s85035" name="公式" r:id="rId3" imgW="2895699" imgH="253825" progId="Equation.3">
                  <p:embed/>
                </p:oleObj>
              </mc:Choice>
              <mc:Fallback>
                <p:oleObj name="公式" r:id="rId3" imgW="2895699" imgH="25382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908050"/>
                        <a:ext cx="568960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8068" name="Object 4">
            <a:extLst>
              <a:ext uri="{FF2B5EF4-FFF2-40B4-BE49-F238E27FC236}">
                <a16:creationId xmlns:a16="http://schemas.microsoft.com/office/drawing/2014/main" id="{AF9887F4-AA3C-4A97-BA00-6F01FDDBEE14}"/>
              </a:ext>
            </a:extLst>
          </p:cNvPr>
          <p:cNvGraphicFramePr>
            <a:graphicFrameLocks noChangeAspect="1"/>
          </p:cNvGraphicFramePr>
          <p:nvPr/>
        </p:nvGraphicFramePr>
        <p:xfrm>
          <a:off x="1619250" y="3644900"/>
          <a:ext cx="5224463" cy="563563"/>
        </p:xfrm>
        <a:graphic>
          <a:graphicData uri="http://schemas.openxmlformats.org/presentationml/2006/ole">
            <mc:AlternateContent xmlns:mc="http://schemas.openxmlformats.org/markup-compatibility/2006">
              <mc:Choice xmlns:v="urn:schemas-microsoft-com:vml" Requires="v">
                <p:oleObj spid="_x0000_s85036" name="公式" r:id="rId5" imgW="2311351" imgH="253825" progId="Equation.3">
                  <p:embed/>
                </p:oleObj>
              </mc:Choice>
              <mc:Fallback>
                <p:oleObj name="公式" r:id="rId5" imgW="2311351" imgH="253825"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3644900"/>
                        <a:ext cx="5224463"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8069" name="Text Box 5">
            <a:extLst>
              <a:ext uri="{FF2B5EF4-FFF2-40B4-BE49-F238E27FC236}">
                <a16:creationId xmlns:a16="http://schemas.microsoft.com/office/drawing/2014/main" id="{FA8F382B-5A22-42EE-A618-FD0E9D30556D}"/>
              </a:ext>
            </a:extLst>
          </p:cNvPr>
          <p:cNvSpPr txBox="1">
            <a:spLocks noChangeArrowheads="1"/>
          </p:cNvSpPr>
          <p:nvPr/>
        </p:nvSpPr>
        <p:spPr bwMode="auto">
          <a:xfrm>
            <a:off x="323850" y="333375"/>
            <a:ext cx="10271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a:solidFill>
                <a:schemeClr val="bg1"/>
              </a:solidFill>
              <a:ea typeface="宋体" panose="02010600030101010101" pitchFamily="2" charset="-122"/>
            </a:endParaRPr>
          </a:p>
        </p:txBody>
      </p:sp>
      <p:sp>
        <p:nvSpPr>
          <p:cNvPr id="728070" name="Text Box 6">
            <a:extLst>
              <a:ext uri="{FF2B5EF4-FFF2-40B4-BE49-F238E27FC236}">
                <a16:creationId xmlns:a16="http://schemas.microsoft.com/office/drawing/2014/main" id="{A88155A3-7D70-4937-9F83-D5DB2A375C06}"/>
              </a:ext>
            </a:extLst>
          </p:cNvPr>
          <p:cNvSpPr txBox="1">
            <a:spLocks noChangeArrowheads="1"/>
          </p:cNvSpPr>
          <p:nvPr/>
        </p:nvSpPr>
        <p:spPr bwMode="auto">
          <a:xfrm>
            <a:off x="4356100" y="1628775"/>
            <a:ext cx="539750" cy="519113"/>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graphicFrame>
        <p:nvGraphicFramePr>
          <p:cNvPr id="728071" name="Object 7">
            <a:extLst>
              <a:ext uri="{FF2B5EF4-FFF2-40B4-BE49-F238E27FC236}">
                <a16:creationId xmlns:a16="http://schemas.microsoft.com/office/drawing/2014/main" id="{B1696C5E-0462-4768-BA59-AC0EF168EE25}"/>
              </a:ext>
            </a:extLst>
          </p:cNvPr>
          <p:cNvGraphicFramePr>
            <a:graphicFrameLocks noChangeAspect="1"/>
          </p:cNvGraphicFramePr>
          <p:nvPr/>
        </p:nvGraphicFramePr>
        <p:xfrm>
          <a:off x="4211638" y="1700213"/>
          <a:ext cx="4392612" cy="1660525"/>
        </p:xfrm>
        <a:graphic>
          <a:graphicData uri="http://schemas.openxmlformats.org/presentationml/2006/ole">
            <mc:AlternateContent xmlns:mc="http://schemas.openxmlformats.org/markup-compatibility/2006">
              <mc:Choice xmlns:v="urn:schemas-microsoft-com:vml" Requires="v">
                <p:oleObj spid="_x0000_s85037" name="公式" r:id="rId7" imgW="2159049" imgH="850944" progId="Equation.3">
                  <p:embed/>
                </p:oleObj>
              </mc:Choice>
              <mc:Fallback>
                <p:oleObj name="公式" r:id="rId7" imgW="2159049" imgH="850944"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1638" y="1700213"/>
                        <a:ext cx="4392612" cy="166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8072" name="Object 8">
            <a:extLst>
              <a:ext uri="{FF2B5EF4-FFF2-40B4-BE49-F238E27FC236}">
                <a16:creationId xmlns:a16="http://schemas.microsoft.com/office/drawing/2014/main" id="{7E8FC7A4-7CFD-4C34-82E2-9431C4F79E32}"/>
              </a:ext>
            </a:extLst>
          </p:cNvPr>
          <p:cNvGraphicFramePr>
            <a:graphicFrameLocks noChangeAspect="1"/>
          </p:cNvGraphicFramePr>
          <p:nvPr/>
        </p:nvGraphicFramePr>
        <p:xfrm>
          <a:off x="684213" y="4149725"/>
          <a:ext cx="7850187" cy="979488"/>
        </p:xfrm>
        <a:graphic>
          <a:graphicData uri="http://schemas.openxmlformats.org/presentationml/2006/ole">
            <mc:AlternateContent xmlns:mc="http://schemas.openxmlformats.org/markup-compatibility/2006">
              <mc:Choice xmlns:v="urn:schemas-microsoft-com:vml" Requires="v">
                <p:oleObj spid="_x0000_s85038" name="公式" r:id="rId9" imgW="3733751" imgH="482425" progId="Equation.3">
                  <p:embed/>
                </p:oleObj>
              </mc:Choice>
              <mc:Fallback>
                <p:oleObj name="公式" r:id="rId9" imgW="3733751" imgH="482425"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213" y="4149725"/>
                        <a:ext cx="7850187" cy="97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8073" name="Object 9">
            <a:extLst>
              <a:ext uri="{FF2B5EF4-FFF2-40B4-BE49-F238E27FC236}">
                <a16:creationId xmlns:a16="http://schemas.microsoft.com/office/drawing/2014/main" id="{F0AAB4D5-97B1-451A-9B76-9143336CC23F}"/>
              </a:ext>
            </a:extLst>
          </p:cNvPr>
          <p:cNvGraphicFramePr>
            <a:graphicFrameLocks noChangeAspect="1"/>
          </p:cNvGraphicFramePr>
          <p:nvPr/>
        </p:nvGraphicFramePr>
        <p:xfrm>
          <a:off x="684213" y="5084763"/>
          <a:ext cx="4757737" cy="519112"/>
        </p:xfrm>
        <a:graphic>
          <a:graphicData uri="http://schemas.openxmlformats.org/presentationml/2006/ole">
            <mc:AlternateContent xmlns:mc="http://schemas.openxmlformats.org/markup-compatibility/2006">
              <mc:Choice xmlns:v="urn:schemas-microsoft-com:vml" Requires="v">
                <p:oleObj spid="_x0000_s85039" name="公式" r:id="rId11" imgW="2171675" imgH="241212" progId="Equation.3">
                  <p:embed/>
                </p:oleObj>
              </mc:Choice>
              <mc:Fallback>
                <p:oleObj name="公式" r:id="rId11" imgW="2171675" imgH="241212"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4213" y="5084763"/>
                        <a:ext cx="4757737"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8074" name="Object 10">
            <a:extLst>
              <a:ext uri="{FF2B5EF4-FFF2-40B4-BE49-F238E27FC236}">
                <a16:creationId xmlns:a16="http://schemas.microsoft.com/office/drawing/2014/main" id="{16AF6205-9763-4700-B590-6AA37B4884A8}"/>
              </a:ext>
            </a:extLst>
          </p:cNvPr>
          <p:cNvGraphicFramePr>
            <a:graphicFrameLocks noChangeAspect="1"/>
          </p:cNvGraphicFramePr>
          <p:nvPr/>
        </p:nvGraphicFramePr>
        <p:xfrm>
          <a:off x="755650" y="5516563"/>
          <a:ext cx="5889625" cy="977900"/>
        </p:xfrm>
        <a:graphic>
          <a:graphicData uri="http://schemas.openxmlformats.org/presentationml/2006/ole">
            <mc:AlternateContent xmlns:mc="http://schemas.openxmlformats.org/markup-compatibility/2006">
              <mc:Choice xmlns:v="urn:schemas-microsoft-com:vml" Requires="v">
                <p:oleObj spid="_x0000_s85040" name="公式" r:id="rId13" imgW="2806527" imgH="482425" progId="Equation.3">
                  <p:embed/>
                </p:oleObj>
              </mc:Choice>
              <mc:Fallback>
                <p:oleObj name="公式" r:id="rId13" imgW="2806527" imgH="482425" progId="Equation.3">
                  <p:embed/>
                  <p:pic>
                    <p:nvPicPr>
                      <p:cNvPr id="0"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5650" y="5516563"/>
                        <a:ext cx="5889625" cy="977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5003" name="Group 11">
            <a:extLst>
              <a:ext uri="{FF2B5EF4-FFF2-40B4-BE49-F238E27FC236}">
                <a16:creationId xmlns:a16="http://schemas.microsoft.com/office/drawing/2014/main" id="{B15539A1-5B38-4E2D-A31E-2ABA8DC61F38}"/>
              </a:ext>
            </a:extLst>
          </p:cNvPr>
          <p:cNvGrpSpPr>
            <a:grpSpLocks/>
          </p:cNvGrpSpPr>
          <p:nvPr/>
        </p:nvGrpSpPr>
        <p:grpSpPr bwMode="auto">
          <a:xfrm>
            <a:off x="8316913" y="6446838"/>
            <a:ext cx="792162" cy="366712"/>
            <a:chOff x="5193" y="4020"/>
            <a:chExt cx="499" cy="231"/>
          </a:xfrm>
        </p:grpSpPr>
        <p:pic>
          <p:nvPicPr>
            <p:cNvPr id="85033" name="Picture 12" descr="78900">
              <a:extLst>
                <a:ext uri="{FF2B5EF4-FFF2-40B4-BE49-F238E27FC236}">
                  <a16:creationId xmlns:a16="http://schemas.microsoft.com/office/drawing/2014/main" id="{AB81774E-F4AF-4695-8ABD-E384627C0F4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34" name="Text Box 13">
              <a:hlinkClick r:id="" action="ppaction://hlinkshowjump?jump=nextslide"/>
              <a:extLst>
                <a:ext uri="{FF2B5EF4-FFF2-40B4-BE49-F238E27FC236}">
                  <a16:creationId xmlns:a16="http://schemas.microsoft.com/office/drawing/2014/main" id="{59D826B9-7701-4B63-8529-7086CA3E789F}"/>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5004" name="Group 14">
            <a:extLst>
              <a:ext uri="{FF2B5EF4-FFF2-40B4-BE49-F238E27FC236}">
                <a16:creationId xmlns:a16="http://schemas.microsoft.com/office/drawing/2014/main" id="{127569F2-BF0A-4276-8205-CB5D1F0ADF04}"/>
              </a:ext>
            </a:extLst>
          </p:cNvPr>
          <p:cNvGrpSpPr>
            <a:grpSpLocks/>
          </p:cNvGrpSpPr>
          <p:nvPr/>
        </p:nvGrpSpPr>
        <p:grpSpPr bwMode="auto">
          <a:xfrm>
            <a:off x="7453313" y="6446838"/>
            <a:ext cx="792162" cy="366712"/>
            <a:chOff x="4649" y="4020"/>
            <a:chExt cx="499" cy="231"/>
          </a:xfrm>
        </p:grpSpPr>
        <p:pic>
          <p:nvPicPr>
            <p:cNvPr id="85031" name="Picture 15" descr="78900">
              <a:extLst>
                <a:ext uri="{FF2B5EF4-FFF2-40B4-BE49-F238E27FC236}">
                  <a16:creationId xmlns:a16="http://schemas.microsoft.com/office/drawing/2014/main" id="{0418F49A-F70C-428C-8D91-26B1258A024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32" name="Text Box 16">
              <a:hlinkClick r:id="" action="ppaction://hlinkshowjump?jump=previousslide"/>
              <a:extLst>
                <a:ext uri="{FF2B5EF4-FFF2-40B4-BE49-F238E27FC236}">
                  <a16:creationId xmlns:a16="http://schemas.microsoft.com/office/drawing/2014/main" id="{47FBEA46-6DF4-420B-96F6-CC615053497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7">
            <a:extLst>
              <a:ext uri="{FF2B5EF4-FFF2-40B4-BE49-F238E27FC236}">
                <a16:creationId xmlns:a16="http://schemas.microsoft.com/office/drawing/2014/main" id="{FD0C07FE-43B3-4350-94B3-BBA8A84F704F}"/>
              </a:ext>
            </a:extLst>
          </p:cNvPr>
          <p:cNvGrpSpPr>
            <a:grpSpLocks/>
          </p:cNvGrpSpPr>
          <p:nvPr/>
        </p:nvGrpSpPr>
        <p:grpSpPr bwMode="auto">
          <a:xfrm>
            <a:off x="755650" y="838200"/>
            <a:ext cx="3049588" cy="2497138"/>
            <a:chOff x="476" y="528"/>
            <a:chExt cx="1921" cy="1573"/>
          </a:xfrm>
        </p:grpSpPr>
        <p:sp>
          <p:nvSpPr>
            <p:cNvPr id="85009" name="Line 18">
              <a:extLst>
                <a:ext uri="{FF2B5EF4-FFF2-40B4-BE49-F238E27FC236}">
                  <a16:creationId xmlns:a16="http://schemas.microsoft.com/office/drawing/2014/main" id="{F59F7D4C-926D-471F-9F04-854995A0298A}"/>
                </a:ext>
              </a:extLst>
            </p:cNvPr>
            <p:cNvSpPr>
              <a:spLocks noChangeShapeType="1"/>
            </p:cNvSpPr>
            <p:nvPr/>
          </p:nvSpPr>
          <p:spPr bwMode="auto">
            <a:xfrm>
              <a:off x="2018" y="1071"/>
              <a:ext cx="0" cy="100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5010" name="Line 19">
              <a:extLst>
                <a:ext uri="{FF2B5EF4-FFF2-40B4-BE49-F238E27FC236}">
                  <a16:creationId xmlns:a16="http://schemas.microsoft.com/office/drawing/2014/main" id="{4A82E9A1-AFC5-43CF-8A7A-7DA3270F0EAA}"/>
                </a:ext>
              </a:extLst>
            </p:cNvPr>
            <p:cNvSpPr>
              <a:spLocks noChangeShapeType="1"/>
            </p:cNvSpPr>
            <p:nvPr/>
          </p:nvSpPr>
          <p:spPr bwMode="auto">
            <a:xfrm>
              <a:off x="612" y="1071"/>
              <a:ext cx="140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5011" name="Line 20">
              <a:extLst>
                <a:ext uri="{FF2B5EF4-FFF2-40B4-BE49-F238E27FC236}">
                  <a16:creationId xmlns:a16="http://schemas.microsoft.com/office/drawing/2014/main" id="{C59A4011-6213-4D71-9E92-8A91B71480E1}"/>
                </a:ext>
              </a:extLst>
            </p:cNvPr>
            <p:cNvSpPr>
              <a:spLocks noChangeShapeType="1"/>
            </p:cNvSpPr>
            <p:nvPr/>
          </p:nvSpPr>
          <p:spPr bwMode="auto">
            <a:xfrm>
              <a:off x="1383" y="1081"/>
              <a:ext cx="0" cy="998"/>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5012" name="Line 21">
              <a:extLst>
                <a:ext uri="{FF2B5EF4-FFF2-40B4-BE49-F238E27FC236}">
                  <a16:creationId xmlns:a16="http://schemas.microsoft.com/office/drawing/2014/main" id="{8D773429-4737-4518-8FCD-46AB67671E1B}"/>
                </a:ext>
              </a:extLst>
            </p:cNvPr>
            <p:cNvSpPr>
              <a:spLocks noChangeShapeType="1"/>
            </p:cNvSpPr>
            <p:nvPr/>
          </p:nvSpPr>
          <p:spPr bwMode="auto">
            <a:xfrm>
              <a:off x="612" y="2069"/>
              <a:ext cx="140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5013" name="Line 22">
              <a:extLst>
                <a:ext uri="{FF2B5EF4-FFF2-40B4-BE49-F238E27FC236}">
                  <a16:creationId xmlns:a16="http://schemas.microsoft.com/office/drawing/2014/main" id="{D57DD9D1-C800-412D-A719-B462C16DA950}"/>
                </a:ext>
              </a:extLst>
            </p:cNvPr>
            <p:cNvSpPr>
              <a:spLocks noChangeShapeType="1"/>
            </p:cNvSpPr>
            <p:nvPr/>
          </p:nvSpPr>
          <p:spPr bwMode="auto">
            <a:xfrm>
              <a:off x="2018" y="1570"/>
              <a:ext cx="0" cy="363"/>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5014" name="Object 23">
              <a:extLst>
                <a:ext uri="{FF2B5EF4-FFF2-40B4-BE49-F238E27FC236}">
                  <a16:creationId xmlns:a16="http://schemas.microsoft.com/office/drawing/2014/main" id="{626C8C8F-E1FA-4910-8CE1-A9A1CC50340A}"/>
                </a:ext>
              </a:extLst>
            </p:cNvPr>
            <p:cNvGraphicFramePr>
              <a:graphicFrameLocks noChangeAspect="1"/>
            </p:cNvGraphicFramePr>
            <p:nvPr/>
          </p:nvGraphicFramePr>
          <p:xfrm>
            <a:off x="1020" y="1580"/>
            <a:ext cx="249" cy="481"/>
          </p:xfrm>
          <a:graphic>
            <a:graphicData uri="http://schemas.openxmlformats.org/presentationml/2006/ole">
              <mc:AlternateContent xmlns:mc="http://schemas.openxmlformats.org/markup-compatibility/2006">
                <mc:Choice xmlns:v="urn:schemas-microsoft-com:vml" Requires="v">
                  <p:oleObj spid="_x0000_s85041" name="公式" r:id="rId16" imgW="152301" imgH="304669" progId="Equation.3">
                    <p:embed/>
                  </p:oleObj>
                </mc:Choice>
                <mc:Fallback>
                  <p:oleObj name="公式" r:id="rId16" imgW="152301" imgH="304669" progId="Equation.3">
                    <p:embed/>
                    <p:pic>
                      <p:nvPicPr>
                        <p:cNvPr id="0" name="Object 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20" y="1580"/>
                          <a:ext cx="249" cy="4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15" name="Line 24">
              <a:extLst>
                <a:ext uri="{FF2B5EF4-FFF2-40B4-BE49-F238E27FC236}">
                  <a16:creationId xmlns:a16="http://schemas.microsoft.com/office/drawing/2014/main" id="{5531677C-AF61-4E1A-B3DE-28780FD5139F}"/>
                </a:ext>
              </a:extLst>
            </p:cNvPr>
            <p:cNvSpPr>
              <a:spLocks noChangeShapeType="1"/>
            </p:cNvSpPr>
            <p:nvPr/>
          </p:nvSpPr>
          <p:spPr bwMode="auto">
            <a:xfrm>
              <a:off x="1292" y="1761"/>
              <a:ext cx="0" cy="272"/>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5016" name="Line 25">
              <a:extLst>
                <a:ext uri="{FF2B5EF4-FFF2-40B4-BE49-F238E27FC236}">
                  <a16:creationId xmlns:a16="http://schemas.microsoft.com/office/drawing/2014/main" id="{37751ED0-900A-4949-9F6E-AE0E80ECED8B}"/>
                </a:ext>
              </a:extLst>
            </p:cNvPr>
            <p:cNvSpPr>
              <a:spLocks noChangeShapeType="1"/>
            </p:cNvSpPr>
            <p:nvPr/>
          </p:nvSpPr>
          <p:spPr bwMode="auto">
            <a:xfrm>
              <a:off x="657" y="1026"/>
              <a:ext cx="240" cy="0"/>
            </a:xfrm>
            <a:prstGeom prst="line">
              <a:avLst/>
            </a:prstGeom>
            <a:noFill/>
            <a:ln w="38100">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5017" name="Object 26">
              <a:extLst>
                <a:ext uri="{FF2B5EF4-FFF2-40B4-BE49-F238E27FC236}">
                  <a16:creationId xmlns:a16="http://schemas.microsoft.com/office/drawing/2014/main" id="{A2018472-EB4E-42B1-BD90-AF323B8A46D5}"/>
                </a:ext>
              </a:extLst>
            </p:cNvPr>
            <p:cNvGraphicFramePr>
              <a:graphicFrameLocks noChangeAspect="1"/>
            </p:cNvGraphicFramePr>
            <p:nvPr/>
          </p:nvGraphicFramePr>
          <p:xfrm>
            <a:off x="2064" y="1480"/>
            <a:ext cx="333" cy="392"/>
          </p:xfrm>
          <a:graphic>
            <a:graphicData uri="http://schemas.openxmlformats.org/presentationml/2006/ole">
              <mc:AlternateContent xmlns:mc="http://schemas.openxmlformats.org/markup-compatibility/2006">
                <mc:Choice xmlns:v="urn:schemas-microsoft-com:vml" Requires="v">
                  <p:oleObj spid="_x0000_s85042" name="公式" r:id="rId18" imgW="291977" imgH="342900" progId="Equation.3">
                    <p:embed/>
                  </p:oleObj>
                </mc:Choice>
                <mc:Fallback>
                  <p:oleObj name="公式" r:id="rId18" imgW="291977" imgH="342900" progId="Equation.3">
                    <p:embed/>
                    <p:pic>
                      <p:nvPicPr>
                        <p:cNvPr id="0" name="Object 2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64" y="1480"/>
                          <a:ext cx="333" cy="3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18" name="Text Box 27">
              <a:extLst>
                <a:ext uri="{FF2B5EF4-FFF2-40B4-BE49-F238E27FC236}">
                  <a16:creationId xmlns:a16="http://schemas.microsoft.com/office/drawing/2014/main" id="{FAE93C4E-22FE-4766-8AA6-B360F6D183E7}"/>
                </a:ext>
              </a:extLst>
            </p:cNvPr>
            <p:cNvSpPr txBox="1">
              <a:spLocks noChangeArrowheads="1"/>
            </p:cNvSpPr>
            <p:nvPr/>
          </p:nvSpPr>
          <p:spPr bwMode="auto">
            <a:xfrm>
              <a:off x="975" y="754"/>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p>
          </p:txBody>
        </p:sp>
        <p:sp>
          <p:nvSpPr>
            <p:cNvPr id="85019" name="Text Box 28">
              <a:extLst>
                <a:ext uri="{FF2B5EF4-FFF2-40B4-BE49-F238E27FC236}">
                  <a16:creationId xmlns:a16="http://schemas.microsoft.com/office/drawing/2014/main" id="{2DDCDD8C-85BD-4F32-BDDD-C4DC8BE7EC03}"/>
                </a:ext>
              </a:extLst>
            </p:cNvPr>
            <p:cNvSpPr txBox="1">
              <a:spLocks noChangeArrowheads="1"/>
            </p:cNvSpPr>
            <p:nvPr/>
          </p:nvSpPr>
          <p:spPr bwMode="auto">
            <a:xfrm>
              <a:off x="1383" y="1489"/>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r>
                <a:rPr kumimoji="1" lang="en-US" altLang="zh-CN" sz="2800" baseline="-25000">
                  <a:solidFill>
                    <a:schemeClr val="bg1"/>
                  </a:solidFill>
                  <a:ea typeface="宋体" panose="02010600030101010101" pitchFamily="2" charset="-122"/>
                </a:rPr>
                <a:t>1</a:t>
              </a:r>
              <a:endParaRPr kumimoji="1" lang="en-US" altLang="zh-CN" sz="2800" i="1">
                <a:solidFill>
                  <a:schemeClr val="bg1"/>
                </a:solidFill>
                <a:ea typeface="宋体" panose="02010600030101010101" pitchFamily="2" charset="-122"/>
              </a:endParaRPr>
            </a:p>
          </p:txBody>
        </p:sp>
        <p:sp>
          <p:nvSpPr>
            <p:cNvPr id="85020" name="Text Box 29">
              <a:extLst>
                <a:ext uri="{FF2B5EF4-FFF2-40B4-BE49-F238E27FC236}">
                  <a16:creationId xmlns:a16="http://schemas.microsoft.com/office/drawing/2014/main" id="{09EE25FF-733A-4BD0-AEA7-9B9A2C0C5DF3}"/>
                </a:ext>
              </a:extLst>
            </p:cNvPr>
            <p:cNvSpPr txBox="1">
              <a:spLocks noChangeArrowheads="1"/>
            </p:cNvSpPr>
            <p:nvPr/>
          </p:nvSpPr>
          <p:spPr bwMode="auto">
            <a:xfrm>
              <a:off x="476" y="1081"/>
              <a:ext cx="24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85021" name="Text Box 30">
              <a:extLst>
                <a:ext uri="{FF2B5EF4-FFF2-40B4-BE49-F238E27FC236}">
                  <a16:creationId xmlns:a16="http://schemas.microsoft.com/office/drawing/2014/main" id="{F030E684-01FC-4982-AC3B-02D5C425EECE}"/>
                </a:ext>
              </a:extLst>
            </p:cNvPr>
            <p:cNvSpPr txBox="1">
              <a:spLocks noChangeArrowheads="1"/>
            </p:cNvSpPr>
            <p:nvPr/>
          </p:nvSpPr>
          <p:spPr bwMode="auto">
            <a:xfrm>
              <a:off x="476" y="167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_</a:t>
              </a:r>
            </a:p>
          </p:txBody>
        </p:sp>
        <p:graphicFrame>
          <p:nvGraphicFramePr>
            <p:cNvPr id="85022" name="Object 31">
              <a:extLst>
                <a:ext uri="{FF2B5EF4-FFF2-40B4-BE49-F238E27FC236}">
                  <a16:creationId xmlns:a16="http://schemas.microsoft.com/office/drawing/2014/main" id="{1146B3E1-02A0-4980-B78C-0D86AE040E5F}"/>
                </a:ext>
              </a:extLst>
            </p:cNvPr>
            <p:cNvGraphicFramePr>
              <a:graphicFrameLocks noChangeAspect="1"/>
            </p:cNvGraphicFramePr>
            <p:nvPr/>
          </p:nvGraphicFramePr>
          <p:xfrm>
            <a:off x="476" y="1353"/>
            <a:ext cx="293" cy="408"/>
          </p:xfrm>
          <a:graphic>
            <a:graphicData uri="http://schemas.openxmlformats.org/presentationml/2006/ole">
              <mc:AlternateContent xmlns:mc="http://schemas.openxmlformats.org/markup-compatibility/2006">
                <mc:Choice xmlns:v="urn:schemas-microsoft-com:vml" Requires="v">
                  <p:oleObj spid="_x0000_s85043" name="公式" r:id="rId20" imgW="215826" imgH="304669" progId="Equation.3">
                    <p:embed/>
                  </p:oleObj>
                </mc:Choice>
                <mc:Fallback>
                  <p:oleObj name="公式" r:id="rId20" imgW="215826" imgH="304669" progId="Equation.3">
                    <p:embed/>
                    <p:pic>
                      <p:nvPicPr>
                        <p:cNvPr id="0" name="Object 3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76" y="1353"/>
                          <a:ext cx="293"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5023" name="Oval 32">
              <a:extLst>
                <a:ext uri="{FF2B5EF4-FFF2-40B4-BE49-F238E27FC236}">
                  <a16:creationId xmlns:a16="http://schemas.microsoft.com/office/drawing/2014/main" id="{A3031367-EDBC-4E4A-94C3-0984E3F74C3A}"/>
                </a:ext>
              </a:extLst>
            </p:cNvPr>
            <p:cNvSpPr>
              <a:spLocks noChangeArrowheads="1"/>
            </p:cNvSpPr>
            <p:nvPr/>
          </p:nvSpPr>
          <p:spPr bwMode="auto">
            <a:xfrm>
              <a:off x="544" y="2033"/>
              <a:ext cx="68" cy="68"/>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5024" name="Oval 33">
              <a:extLst>
                <a:ext uri="{FF2B5EF4-FFF2-40B4-BE49-F238E27FC236}">
                  <a16:creationId xmlns:a16="http://schemas.microsoft.com/office/drawing/2014/main" id="{AD51983B-073C-4130-A0B0-D12DC73DDA97}"/>
                </a:ext>
              </a:extLst>
            </p:cNvPr>
            <p:cNvSpPr>
              <a:spLocks noChangeArrowheads="1"/>
            </p:cNvSpPr>
            <p:nvPr/>
          </p:nvSpPr>
          <p:spPr bwMode="auto">
            <a:xfrm>
              <a:off x="544" y="1026"/>
              <a:ext cx="68" cy="68"/>
            </a:xfrm>
            <a:prstGeom prst="ellipse">
              <a:avLst/>
            </a:prstGeom>
            <a:noFill/>
            <a:ln w="28575">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5025" name="Rectangle 34">
              <a:extLst>
                <a:ext uri="{FF2B5EF4-FFF2-40B4-BE49-F238E27FC236}">
                  <a16:creationId xmlns:a16="http://schemas.microsoft.com/office/drawing/2014/main" id="{31F79FE7-DE56-4FE7-9390-CF2A9220E3C8}"/>
                </a:ext>
              </a:extLst>
            </p:cNvPr>
            <p:cNvSpPr>
              <a:spLocks noChangeArrowheads="1"/>
            </p:cNvSpPr>
            <p:nvPr/>
          </p:nvSpPr>
          <p:spPr bwMode="auto">
            <a:xfrm>
              <a:off x="930" y="1035"/>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5026" name="Rectangle 35">
              <a:extLst>
                <a:ext uri="{FF2B5EF4-FFF2-40B4-BE49-F238E27FC236}">
                  <a16:creationId xmlns:a16="http://schemas.microsoft.com/office/drawing/2014/main" id="{1E6D1BE0-FC08-4ABE-9CC7-3FD0C6E87049}"/>
                </a:ext>
              </a:extLst>
            </p:cNvPr>
            <p:cNvSpPr>
              <a:spLocks noChangeArrowheads="1"/>
            </p:cNvSpPr>
            <p:nvPr/>
          </p:nvSpPr>
          <p:spPr bwMode="auto">
            <a:xfrm>
              <a:off x="1301" y="1398"/>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85027" name="Object 36">
              <a:extLst>
                <a:ext uri="{FF2B5EF4-FFF2-40B4-BE49-F238E27FC236}">
                  <a16:creationId xmlns:a16="http://schemas.microsoft.com/office/drawing/2014/main" id="{767EAC9F-15A6-40A4-A058-9CF0BCBE3990}"/>
                </a:ext>
              </a:extLst>
            </p:cNvPr>
            <p:cNvGraphicFramePr>
              <a:graphicFrameLocks noChangeAspect="1"/>
            </p:cNvGraphicFramePr>
            <p:nvPr/>
          </p:nvGraphicFramePr>
          <p:xfrm>
            <a:off x="703" y="528"/>
            <a:ext cx="190" cy="453"/>
          </p:xfrm>
          <a:graphic>
            <a:graphicData uri="http://schemas.openxmlformats.org/presentationml/2006/ole">
              <mc:AlternateContent xmlns:mc="http://schemas.openxmlformats.org/markup-compatibility/2006">
                <mc:Choice xmlns:v="urn:schemas-microsoft-com:vml" Requires="v">
                  <p:oleObj spid="_x0000_s85044" name="公式" r:id="rId22" imgW="114423" imgH="292056" progId="Equation.3">
                    <p:embed/>
                  </p:oleObj>
                </mc:Choice>
                <mc:Fallback>
                  <p:oleObj name="公式" r:id="rId22" imgW="114423" imgH="292056" progId="Equation.3">
                    <p:embed/>
                    <p:pic>
                      <p:nvPicPr>
                        <p:cNvPr id="0" name="Object 3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03" y="528"/>
                          <a:ext cx="190" cy="4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5028" name="Group 37">
              <a:extLst>
                <a:ext uri="{FF2B5EF4-FFF2-40B4-BE49-F238E27FC236}">
                  <a16:creationId xmlns:a16="http://schemas.microsoft.com/office/drawing/2014/main" id="{5293D8BC-7721-4C97-B629-D52CCF2CDDBA}"/>
                </a:ext>
              </a:extLst>
            </p:cNvPr>
            <p:cNvGrpSpPr>
              <a:grpSpLocks/>
            </p:cNvGrpSpPr>
            <p:nvPr/>
          </p:nvGrpSpPr>
          <p:grpSpPr bwMode="auto">
            <a:xfrm>
              <a:off x="1792" y="1254"/>
              <a:ext cx="453" cy="362"/>
              <a:chOff x="1792" y="1353"/>
              <a:chExt cx="453" cy="362"/>
            </a:xfrm>
          </p:grpSpPr>
          <p:sp>
            <p:nvSpPr>
              <p:cNvPr id="85029" name="AutoShape 38">
                <a:extLst>
                  <a:ext uri="{FF2B5EF4-FFF2-40B4-BE49-F238E27FC236}">
                    <a16:creationId xmlns:a16="http://schemas.microsoft.com/office/drawing/2014/main" id="{D6D4B993-832E-4CFC-B4D9-32BF77843F17}"/>
                  </a:ext>
                </a:extLst>
              </p:cNvPr>
              <p:cNvSpPr>
                <a:spLocks noChangeArrowheads="1"/>
              </p:cNvSpPr>
              <p:nvPr/>
            </p:nvSpPr>
            <p:spPr bwMode="auto">
              <a:xfrm>
                <a:off x="1792" y="1353"/>
                <a:ext cx="453" cy="362"/>
              </a:xfrm>
              <a:prstGeom prst="diamond">
                <a:avLst/>
              </a:prstGeom>
              <a:gradFill rotWithShape="1">
                <a:gsLst>
                  <a:gs pos="0">
                    <a:srgbClr val="0099FF"/>
                  </a:gs>
                  <a:gs pos="100000">
                    <a:srgbClr val="004776"/>
                  </a:gs>
                </a:gsLst>
                <a:path path="shape">
                  <a:fillToRect l="50000" t="50000" r="50000" b="50000"/>
                </a:path>
              </a:gradFill>
              <a:ln w="28575">
                <a:solidFill>
                  <a:srgbClr val="FF99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5030" name="Line 39">
                <a:extLst>
                  <a:ext uri="{FF2B5EF4-FFF2-40B4-BE49-F238E27FC236}">
                    <a16:creationId xmlns:a16="http://schemas.microsoft.com/office/drawing/2014/main" id="{F3C3CC95-9BE7-4780-9F02-B7E62DC6CC65}"/>
                  </a:ext>
                </a:extLst>
              </p:cNvPr>
              <p:cNvSpPr>
                <a:spLocks noChangeShapeType="1"/>
              </p:cNvSpPr>
              <p:nvPr/>
            </p:nvSpPr>
            <p:spPr bwMode="auto">
              <a:xfrm>
                <a:off x="1792" y="1534"/>
                <a:ext cx="453" cy="0"/>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85006" name="Group 40">
            <a:extLst>
              <a:ext uri="{FF2B5EF4-FFF2-40B4-BE49-F238E27FC236}">
                <a16:creationId xmlns:a16="http://schemas.microsoft.com/office/drawing/2014/main" id="{B5ABBF15-8740-4412-A27B-9EB4282B1E90}"/>
              </a:ext>
            </a:extLst>
          </p:cNvPr>
          <p:cNvGrpSpPr>
            <a:grpSpLocks/>
          </p:cNvGrpSpPr>
          <p:nvPr/>
        </p:nvGrpSpPr>
        <p:grpSpPr bwMode="auto">
          <a:xfrm>
            <a:off x="6588125" y="6446838"/>
            <a:ext cx="792163" cy="366712"/>
            <a:chOff x="4649" y="4020"/>
            <a:chExt cx="499" cy="231"/>
          </a:xfrm>
        </p:grpSpPr>
        <p:pic>
          <p:nvPicPr>
            <p:cNvPr id="85007" name="Picture 41" descr="78900">
              <a:extLst>
                <a:ext uri="{FF2B5EF4-FFF2-40B4-BE49-F238E27FC236}">
                  <a16:creationId xmlns:a16="http://schemas.microsoft.com/office/drawing/2014/main" id="{47DBC503-AA39-430D-B617-2BC5F0288E4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08" name="Text Box 42">
              <a:hlinkClick r:id="" action="ppaction://hlinkshowjump?jump=firstslide"/>
              <a:extLst>
                <a:ext uri="{FF2B5EF4-FFF2-40B4-BE49-F238E27FC236}">
                  <a16:creationId xmlns:a16="http://schemas.microsoft.com/office/drawing/2014/main" id="{3715BA68-29F6-49DD-BF07-CA33F22858C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28069"/>
                                        </p:tgtEl>
                                        <p:attrNameLst>
                                          <p:attrName>style.visibility</p:attrName>
                                        </p:attrNameLst>
                                      </p:cBhvr>
                                      <p:to>
                                        <p:strVal val="visible"/>
                                      </p:to>
                                    </p:set>
                                    <p:anim calcmode="lin" valueType="num">
                                      <p:cBhvr>
                                        <p:cTn id="7" dur="1000" fill="hold"/>
                                        <p:tgtEl>
                                          <p:spTgt spid="728069"/>
                                        </p:tgtEl>
                                        <p:attrNameLst>
                                          <p:attrName>ppt_w</p:attrName>
                                        </p:attrNameLst>
                                      </p:cBhvr>
                                      <p:tavLst>
                                        <p:tav tm="0">
                                          <p:val>
                                            <p:fltVal val="0"/>
                                          </p:val>
                                        </p:tav>
                                        <p:tav tm="100000">
                                          <p:val>
                                            <p:strVal val="#ppt_w"/>
                                          </p:val>
                                        </p:tav>
                                      </p:tavLst>
                                    </p:anim>
                                    <p:anim calcmode="lin" valueType="num">
                                      <p:cBhvr>
                                        <p:cTn id="8" dur="1000" fill="hold"/>
                                        <p:tgtEl>
                                          <p:spTgt spid="728069"/>
                                        </p:tgtEl>
                                        <p:attrNameLst>
                                          <p:attrName>ppt_h</p:attrName>
                                        </p:attrNameLst>
                                      </p:cBhvr>
                                      <p:tavLst>
                                        <p:tav tm="0">
                                          <p:val>
                                            <p:fltVal val="0"/>
                                          </p:val>
                                        </p:tav>
                                        <p:tav tm="100000">
                                          <p:val>
                                            <p:strVal val="#ppt_h"/>
                                          </p:val>
                                        </p:tav>
                                      </p:tavLst>
                                    </p:anim>
                                    <p:anim calcmode="lin" valueType="num">
                                      <p:cBhvr>
                                        <p:cTn id="9" dur="1000" fill="hold"/>
                                        <p:tgtEl>
                                          <p:spTgt spid="72806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28069"/>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728066"/>
                                        </p:tgtEl>
                                        <p:attrNameLst>
                                          <p:attrName>style.visibility</p:attrName>
                                        </p:attrNameLst>
                                      </p:cBhvr>
                                      <p:to>
                                        <p:strVal val="visible"/>
                                      </p:to>
                                    </p:set>
                                    <p:animEffect transition="in" filter="wipe(left)">
                                      <p:cBhvr>
                                        <p:cTn id="18" dur="2000"/>
                                        <p:tgtEl>
                                          <p:spTgt spid="728066"/>
                                        </p:tgtEl>
                                      </p:cBhvr>
                                    </p:animEffect>
                                  </p:childTnLst>
                                </p:cTn>
                              </p:par>
                            </p:childTnLst>
                          </p:cTn>
                        </p:par>
                        <p:par>
                          <p:cTn id="19" fill="hold" nodeType="afterGroup">
                            <p:stCondLst>
                              <p:cond delay="3500"/>
                            </p:stCondLst>
                            <p:childTnLst>
                              <p:par>
                                <p:cTn id="20" presetID="12" presetClass="entr" presetSubtype="2" fill="hold" nodeType="afterEffect">
                                  <p:stCondLst>
                                    <p:cond delay="0"/>
                                  </p:stCondLst>
                                  <p:childTnLst>
                                    <p:set>
                                      <p:cBhvr>
                                        <p:cTn id="21" dur="1" fill="hold">
                                          <p:stCondLst>
                                            <p:cond delay="0"/>
                                          </p:stCondLst>
                                        </p:cTn>
                                        <p:tgtEl>
                                          <p:spTgt spid="728067"/>
                                        </p:tgtEl>
                                        <p:attrNameLst>
                                          <p:attrName>style.visibility</p:attrName>
                                        </p:attrNameLst>
                                      </p:cBhvr>
                                      <p:to>
                                        <p:strVal val="visible"/>
                                      </p:to>
                                    </p:set>
                                    <p:animEffect transition="in" filter="slide(fromRight)">
                                      <p:cBhvr>
                                        <p:cTn id="22" dur="500"/>
                                        <p:tgtEl>
                                          <p:spTgt spid="72806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5" presetClass="entr" presetSubtype="0" fill="hold" grpId="0" nodeType="clickEffect">
                                  <p:stCondLst>
                                    <p:cond delay="0"/>
                                  </p:stCondLst>
                                  <p:childTnLst>
                                    <p:set>
                                      <p:cBhvr>
                                        <p:cTn id="26" dur="1" fill="hold">
                                          <p:stCondLst>
                                            <p:cond delay="0"/>
                                          </p:stCondLst>
                                        </p:cTn>
                                        <p:tgtEl>
                                          <p:spTgt spid="728070"/>
                                        </p:tgtEl>
                                        <p:attrNameLst>
                                          <p:attrName>style.visibility</p:attrName>
                                        </p:attrNameLst>
                                      </p:cBhvr>
                                      <p:to>
                                        <p:strVal val="visible"/>
                                      </p:to>
                                    </p:set>
                                    <p:anim calcmode="lin" valueType="num">
                                      <p:cBhvr>
                                        <p:cTn id="27" dur="1000" fill="hold"/>
                                        <p:tgtEl>
                                          <p:spTgt spid="728070"/>
                                        </p:tgtEl>
                                        <p:attrNameLst>
                                          <p:attrName>ppt_w</p:attrName>
                                        </p:attrNameLst>
                                      </p:cBhvr>
                                      <p:tavLst>
                                        <p:tav tm="0">
                                          <p:val>
                                            <p:fltVal val="0"/>
                                          </p:val>
                                        </p:tav>
                                        <p:tav tm="100000">
                                          <p:val>
                                            <p:strVal val="#ppt_w"/>
                                          </p:val>
                                        </p:tav>
                                      </p:tavLst>
                                    </p:anim>
                                    <p:anim calcmode="lin" valueType="num">
                                      <p:cBhvr>
                                        <p:cTn id="28" dur="1000" fill="hold"/>
                                        <p:tgtEl>
                                          <p:spTgt spid="728070"/>
                                        </p:tgtEl>
                                        <p:attrNameLst>
                                          <p:attrName>ppt_h</p:attrName>
                                        </p:attrNameLst>
                                      </p:cBhvr>
                                      <p:tavLst>
                                        <p:tav tm="0">
                                          <p:val>
                                            <p:fltVal val="0"/>
                                          </p:val>
                                        </p:tav>
                                        <p:tav tm="100000">
                                          <p:val>
                                            <p:strVal val="#ppt_h"/>
                                          </p:val>
                                        </p:tav>
                                      </p:tavLst>
                                    </p:anim>
                                    <p:anim calcmode="lin" valueType="num">
                                      <p:cBhvr>
                                        <p:cTn id="29" dur="1000" fill="hold"/>
                                        <p:tgtEl>
                                          <p:spTgt spid="728070"/>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7280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2" fill="hold" nodeType="clickEffect">
                                  <p:stCondLst>
                                    <p:cond delay="0"/>
                                  </p:stCondLst>
                                  <p:childTnLst>
                                    <p:set>
                                      <p:cBhvr>
                                        <p:cTn id="34" dur="1" fill="hold">
                                          <p:stCondLst>
                                            <p:cond delay="0"/>
                                          </p:stCondLst>
                                        </p:cTn>
                                        <p:tgtEl>
                                          <p:spTgt spid="728071"/>
                                        </p:tgtEl>
                                        <p:attrNameLst>
                                          <p:attrName>style.visibility</p:attrName>
                                        </p:attrNameLst>
                                      </p:cBhvr>
                                      <p:to>
                                        <p:strVal val="visible"/>
                                      </p:to>
                                    </p:set>
                                    <p:animEffect transition="in" filter="slide(fromRight)">
                                      <p:cBhvr>
                                        <p:cTn id="35" dur="500"/>
                                        <p:tgtEl>
                                          <p:spTgt spid="72807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728068"/>
                                        </p:tgtEl>
                                        <p:attrNameLst>
                                          <p:attrName>style.visibility</p:attrName>
                                        </p:attrNameLst>
                                      </p:cBhvr>
                                      <p:to>
                                        <p:strVal val="visible"/>
                                      </p:to>
                                    </p:set>
                                    <p:animEffect transition="in" filter="wipe(left)">
                                      <p:cBhvr>
                                        <p:cTn id="40" dur="2000"/>
                                        <p:tgtEl>
                                          <p:spTgt spid="72806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728072"/>
                                        </p:tgtEl>
                                        <p:attrNameLst>
                                          <p:attrName>style.visibility</p:attrName>
                                        </p:attrNameLst>
                                      </p:cBhvr>
                                      <p:to>
                                        <p:strVal val="visible"/>
                                      </p:to>
                                    </p:set>
                                    <p:animEffect transition="in" filter="wipe(left)">
                                      <p:cBhvr>
                                        <p:cTn id="45" dur="2000"/>
                                        <p:tgtEl>
                                          <p:spTgt spid="72807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728073"/>
                                        </p:tgtEl>
                                        <p:attrNameLst>
                                          <p:attrName>style.visibility</p:attrName>
                                        </p:attrNameLst>
                                      </p:cBhvr>
                                      <p:to>
                                        <p:strVal val="visible"/>
                                      </p:to>
                                    </p:set>
                                    <p:animEffect transition="in" filter="wipe(left)">
                                      <p:cBhvr>
                                        <p:cTn id="50" dur="1000"/>
                                        <p:tgtEl>
                                          <p:spTgt spid="728073"/>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728074"/>
                                        </p:tgtEl>
                                        <p:attrNameLst>
                                          <p:attrName>style.visibility</p:attrName>
                                        </p:attrNameLst>
                                      </p:cBhvr>
                                      <p:to>
                                        <p:strVal val="visible"/>
                                      </p:to>
                                    </p:set>
                                    <p:animEffect transition="in" filter="wipe(left)">
                                      <p:cBhvr>
                                        <p:cTn id="55" dur="1000"/>
                                        <p:tgtEl>
                                          <p:spTgt spid="728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66" grpId="0" autoUpdateAnimBg="0"/>
      <p:bldP spid="728069" grpId="0"/>
      <p:bldP spid="728070" grpId="0" animBg="1"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Text Box 2">
            <a:extLst>
              <a:ext uri="{FF2B5EF4-FFF2-40B4-BE49-F238E27FC236}">
                <a16:creationId xmlns:a16="http://schemas.microsoft.com/office/drawing/2014/main" id="{0DC847B1-7A18-43A3-8BC8-D41833E645C6}"/>
              </a:ext>
            </a:extLst>
          </p:cNvPr>
          <p:cNvSpPr txBox="1">
            <a:spLocks noChangeArrowheads="1"/>
          </p:cNvSpPr>
          <p:nvPr/>
        </p:nvSpPr>
        <p:spPr bwMode="auto">
          <a:xfrm>
            <a:off x="1438275" y="333375"/>
            <a:ext cx="77057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prstDash val="sysDot"/>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chemeClr val="bg1"/>
                </a:solidFill>
                <a:ea typeface="宋体" panose="02010600030101010101" pitchFamily="2" charset="-122"/>
              </a:rPr>
              <a:t> </a:t>
            </a:r>
            <a:r>
              <a:rPr kumimoji="1" lang="zh-CN" altLang="en-US" sz="2800" b="1">
                <a:solidFill>
                  <a:srgbClr val="FFFF00"/>
                </a:solidFill>
                <a:ea typeface="楷体_GB2312" panose="02010609030101010101" pitchFamily="49" charset="-122"/>
              </a:rPr>
              <a:t>已知</a:t>
            </a:r>
            <a:r>
              <a:rPr kumimoji="1" lang="zh-CN" altLang="en-US" sz="2800" b="1">
                <a:solidFill>
                  <a:srgbClr val="FFFF00"/>
                </a:solidFill>
                <a:ea typeface="宋体" panose="02010600030101010101" pitchFamily="2" charset="-122"/>
              </a:rPr>
              <a:t>：</a:t>
            </a:r>
            <a:r>
              <a:rPr kumimoji="1" lang="en-US" altLang="zh-CN" sz="2800" i="1">
                <a:solidFill>
                  <a:schemeClr val="bg1"/>
                </a:solidFill>
                <a:ea typeface="宋体" panose="02010600030101010101" pitchFamily="2" charset="-122"/>
              </a:rPr>
              <a:t>U</a:t>
            </a:r>
            <a:r>
              <a:rPr kumimoji="1" lang="en-US" altLang="zh-CN" sz="2800">
                <a:solidFill>
                  <a:schemeClr val="bg1"/>
                </a:solidFill>
                <a:ea typeface="宋体" panose="02010600030101010101" pitchFamily="2" charset="-122"/>
              </a:rPr>
              <a:t>=115V, </a:t>
            </a: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1</a:t>
            </a:r>
            <a:r>
              <a:rPr kumimoji="1" lang="en-US" altLang="zh-CN" sz="2800">
                <a:solidFill>
                  <a:schemeClr val="bg1"/>
                </a:solidFill>
                <a:ea typeface="宋体" panose="02010600030101010101" pitchFamily="2" charset="-122"/>
              </a:rPr>
              <a:t>=55.4V , </a:t>
            </a:r>
            <a:r>
              <a:rPr kumimoji="1" lang="en-US" altLang="zh-CN" sz="2800" i="1">
                <a:solidFill>
                  <a:schemeClr val="bg1"/>
                </a:solidFill>
                <a:ea typeface="宋体" panose="02010600030101010101" pitchFamily="2" charset="-122"/>
              </a:rPr>
              <a:t>U</a:t>
            </a:r>
            <a:r>
              <a:rPr kumimoji="1" lang="en-US" altLang="zh-CN" sz="2800" baseline="-25000">
                <a:solidFill>
                  <a:schemeClr val="bg1"/>
                </a:solidFill>
                <a:ea typeface="宋体" panose="02010600030101010101" pitchFamily="2" charset="-122"/>
              </a:rPr>
              <a:t>2</a:t>
            </a:r>
            <a:r>
              <a:rPr kumimoji="1" lang="en-US" altLang="zh-CN" sz="2800">
                <a:solidFill>
                  <a:schemeClr val="bg1"/>
                </a:solidFill>
                <a:ea typeface="宋体" panose="02010600030101010101" pitchFamily="2" charset="-122"/>
              </a:rPr>
              <a:t>=80V, </a:t>
            </a: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r>
              <a:rPr kumimoji="1" lang="en-US" altLang="zh-CN" sz="2800">
                <a:solidFill>
                  <a:schemeClr val="bg1"/>
                </a:solidFill>
                <a:ea typeface="宋体" panose="02010600030101010101" pitchFamily="2" charset="-122"/>
              </a:rPr>
              <a:t>=32</a:t>
            </a:r>
            <a:r>
              <a:rPr kumimoji="1" lang="en-US" altLang="zh-CN" sz="2800">
                <a:solidFill>
                  <a:schemeClr val="bg1"/>
                </a:solidFill>
                <a:latin typeface="Symbol" panose="05050102010706020507" pitchFamily="18" charset="2"/>
                <a:ea typeface="宋体" panose="02010600030101010101" pitchFamily="2" charset="-122"/>
              </a:rPr>
              <a:t>W </a:t>
            </a:r>
            <a:r>
              <a:rPr kumimoji="1" lang="en-US" altLang="zh-CN" sz="2800">
                <a:solidFill>
                  <a:schemeClr val="bg1"/>
                </a:solidFill>
                <a:ea typeface="宋体" panose="02010600030101010101" pitchFamily="2" charset="-122"/>
              </a:rPr>
              <a:t>,</a:t>
            </a:r>
          </a:p>
          <a:p>
            <a:pPr eaLnBrk="1" hangingPunct="1">
              <a:lnSpc>
                <a:spcPct val="120000"/>
              </a:lnSpc>
              <a:spcBef>
                <a:spcPct val="0"/>
              </a:spcBef>
              <a:buFontTx/>
              <a:buNone/>
            </a:pPr>
            <a:r>
              <a:rPr kumimoji="1" lang="en-US" altLang="zh-CN" sz="2800">
                <a:solidFill>
                  <a:schemeClr val="bg1"/>
                </a:solidFill>
                <a:ea typeface="宋体" panose="02010600030101010101" pitchFamily="2" charset="-122"/>
              </a:rPr>
              <a:t>            </a:t>
            </a:r>
            <a:r>
              <a:rPr kumimoji="1" lang="en-US" altLang="zh-CN" sz="2800" i="1">
                <a:solidFill>
                  <a:schemeClr val="bg1"/>
                </a:solidFill>
                <a:ea typeface="宋体" panose="02010600030101010101" pitchFamily="2" charset="-122"/>
              </a:rPr>
              <a:t>f</a:t>
            </a:r>
            <a:r>
              <a:rPr kumimoji="1" lang="en-US" altLang="zh-CN" sz="2800">
                <a:solidFill>
                  <a:schemeClr val="bg1"/>
                </a:solidFill>
                <a:ea typeface="宋体" panose="02010600030101010101" pitchFamily="2" charset="-122"/>
              </a:rPr>
              <a:t>=50Hz</a:t>
            </a:r>
            <a:r>
              <a:rPr kumimoji="1" lang="zh-CN" altLang="en-US" sz="2800">
                <a:solidFill>
                  <a:schemeClr val="bg1"/>
                </a:solidFill>
                <a:ea typeface="宋体" panose="02010600030101010101" pitchFamily="2" charset="-122"/>
              </a:rPr>
              <a:t>。</a:t>
            </a:r>
            <a:r>
              <a:rPr kumimoji="1" lang="zh-CN" altLang="en-US" sz="2800" b="1">
                <a:solidFill>
                  <a:schemeClr val="bg1"/>
                </a:solidFill>
                <a:ea typeface="宋体" panose="02010600030101010101" pitchFamily="2"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求：线圈的电阻</a:t>
            </a:r>
            <a:r>
              <a:rPr kumimoji="1" lang="en-US" altLang="zh-CN" sz="2800" i="1">
                <a:solidFill>
                  <a:srgbClr val="FFFF00"/>
                </a:solidFill>
                <a:ea typeface="楷体_GB2312" panose="02010609030101010101" pitchFamily="49" charset="-122"/>
              </a:rPr>
              <a:t>R</a:t>
            </a:r>
            <a:r>
              <a:rPr kumimoji="1" lang="en-US" altLang="zh-CN" sz="2800" baseline="-25000">
                <a:solidFill>
                  <a:srgbClr val="FFFF00"/>
                </a:solidFill>
                <a:ea typeface="楷体_GB2312" panose="02010609030101010101" pitchFamily="49" charset="-122"/>
              </a:rPr>
              <a:t>2</a:t>
            </a:r>
            <a:r>
              <a:rPr kumimoji="1" lang="zh-CN" altLang="en-US" sz="2800" b="1">
                <a:solidFill>
                  <a:srgbClr val="FFFF00"/>
                </a:solidFill>
                <a:latin typeface="楷体_GB2312" panose="02010609030101010101" pitchFamily="49" charset="-122"/>
                <a:ea typeface="楷体_GB2312" panose="02010609030101010101" pitchFamily="49" charset="-122"/>
              </a:rPr>
              <a:t>和电感</a:t>
            </a:r>
            <a:r>
              <a:rPr kumimoji="1" lang="en-US" altLang="zh-CN" sz="2800" i="1">
                <a:solidFill>
                  <a:srgbClr val="FFFF00"/>
                </a:solidFill>
                <a:ea typeface="楷体_GB2312" panose="02010609030101010101" pitchFamily="49" charset="-122"/>
              </a:rPr>
              <a:t>L</a:t>
            </a:r>
            <a:r>
              <a:rPr kumimoji="1" lang="en-US" altLang="zh-CN" sz="2800" baseline="-25000">
                <a:solidFill>
                  <a:srgbClr val="FFFF00"/>
                </a:solidFill>
                <a:ea typeface="楷体_GB2312" panose="02010609030101010101" pitchFamily="49" charset="-122"/>
              </a:rPr>
              <a:t>2</a:t>
            </a:r>
            <a:r>
              <a:rPr kumimoji="1" lang="en-US" altLang="zh-CN" sz="2800" b="1" baseline="-25000">
                <a:solidFill>
                  <a:srgbClr val="FFFF00"/>
                </a:solidFill>
                <a:ea typeface="楷体_GB2312" panose="02010609030101010101" pitchFamily="49" charset="-122"/>
              </a:rPr>
              <a:t> </a:t>
            </a:r>
            <a:r>
              <a:rPr kumimoji="1" lang="zh-CN" altLang="en-US" sz="2800" b="1">
                <a:solidFill>
                  <a:srgbClr val="FFFF00"/>
                </a:solidFill>
                <a:latin typeface="楷体_GB2312" panose="02010609030101010101" pitchFamily="49" charset="-122"/>
                <a:ea typeface="楷体_GB2312" panose="02010609030101010101" pitchFamily="49" charset="-122"/>
              </a:rPr>
              <a:t>。</a:t>
            </a:r>
          </a:p>
        </p:txBody>
      </p:sp>
      <p:sp>
        <p:nvSpPr>
          <p:cNvPr id="729091" name="Text Box 3">
            <a:extLst>
              <a:ext uri="{FF2B5EF4-FFF2-40B4-BE49-F238E27FC236}">
                <a16:creationId xmlns:a16="http://schemas.microsoft.com/office/drawing/2014/main" id="{6B0207A2-3AE1-4282-B35A-FC79D8E6631E}"/>
              </a:ext>
            </a:extLst>
          </p:cNvPr>
          <p:cNvSpPr txBox="1">
            <a:spLocks noChangeArrowheads="1"/>
          </p:cNvSpPr>
          <p:nvPr/>
        </p:nvSpPr>
        <p:spPr bwMode="auto">
          <a:xfrm>
            <a:off x="1116013" y="1557338"/>
            <a:ext cx="45354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98000" rIns="198000"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方法一、 画相量图分析。</a:t>
            </a:r>
          </a:p>
        </p:txBody>
      </p:sp>
      <p:sp>
        <p:nvSpPr>
          <p:cNvPr id="729092" name="Text Box 4">
            <a:extLst>
              <a:ext uri="{FF2B5EF4-FFF2-40B4-BE49-F238E27FC236}">
                <a16:creationId xmlns:a16="http://schemas.microsoft.com/office/drawing/2014/main" id="{F0AA9184-545F-436E-BAD7-5DAF1D54CD14}"/>
              </a:ext>
            </a:extLst>
          </p:cNvPr>
          <p:cNvSpPr txBox="1">
            <a:spLocks noChangeArrowheads="1"/>
          </p:cNvSpPr>
          <p:nvPr/>
        </p:nvSpPr>
        <p:spPr bwMode="auto">
          <a:xfrm>
            <a:off x="468313" y="476250"/>
            <a:ext cx="863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a:solidFill>
                <a:schemeClr val="bg1"/>
              </a:solidFill>
              <a:ea typeface="宋体" panose="02010600030101010101" pitchFamily="2" charset="-122"/>
            </a:endParaRPr>
          </a:p>
        </p:txBody>
      </p:sp>
      <p:sp>
        <p:nvSpPr>
          <p:cNvPr id="729093" name="Text Box 5">
            <a:extLst>
              <a:ext uri="{FF2B5EF4-FFF2-40B4-BE49-F238E27FC236}">
                <a16:creationId xmlns:a16="http://schemas.microsoft.com/office/drawing/2014/main" id="{787A86F3-9E09-412C-B884-E9C8BE12F5E3}"/>
              </a:ext>
            </a:extLst>
          </p:cNvPr>
          <p:cNvSpPr txBox="1">
            <a:spLocks noChangeArrowheads="1"/>
          </p:cNvSpPr>
          <p:nvPr/>
        </p:nvSpPr>
        <p:spPr bwMode="auto">
          <a:xfrm>
            <a:off x="539750" y="1557338"/>
            <a:ext cx="617538"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graphicFrame>
        <p:nvGraphicFramePr>
          <p:cNvPr id="729094" name="Object 6">
            <a:extLst>
              <a:ext uri="{FF2B5EF4-FFF2-40B4-BE49-F238E27FC236}">
                <a16:creationId xmlns:a16="http://schemas.microsoft.com/office/drawing/2014/main" id="{91D9FF42-2E5B-4D1B-BFC4-E1B241C5DCF2}"/>
              </a:ext>
            </a:extLst>
          </p:cNvPr>
          <p:cNvGraphicFramePr>
            <a:graphicFrameLocks noChangeAspect="1"/>
          </p:cNvGraphicFramePr>
          <p:nvPr/>
        </p:nvGraphicFramePr>
        <p:xfrm>
          <a:off x="785813" y="2178050"/>
          <a:ext cx="4246562" cy="628650"/>
        </p:xfrm>
        <a:graphic>
          <a:graphicData uri="http://schemas.openxmlformats.org/presentationml/2006/ole">
            <mc:AlternateContent xmlns:mc="http://schemas.openxmlformats.org/markup-compatibility/2006">
              <mc:Choice xmlns:v="urn:schemas-microsoft-com:vml" Requires="v">
                <p:oleObj spid="_x0000_s86087" name="公式" r:id="rId3" imgW="1968475" imgH="279444" progId="Equation.3">
                  <p:embed/>
                </p:oleObj>
              </mc:Choice>
              <mc:Fallback>
                <p:oleObj name="公式" r:id="rId3" imgW="1968475" imgH="279444"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813" y="2178050"/>
                        <a:ext cx="4246562"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6023" name="Group 7">
            <a:extLst>
              <a:ext uri="{FF2B5EF4-FFF2-40B4-BE49-F238E27FC236}">
                <a16:creationId xmlns:a16="http://schemas.microsoft.com/office/drawing/2014/main" id="{31DF43FA-87A6-407B-9F3A-EF392D38EF28}"/>
              </a:ext>
            </a:extLst>
          </p:cNvPr>
          <p:cNvGrpSpPr>
            <a:grpSpLocks/>
          </p:cNvGrpSpPr>
          <p:nvPr/>
        </p:nvGrpSpPr>
        <p:grpSpPr bwMode="auto">
          <a:xfrm>
            <a:off x="8316913" y="6446838"/>
            <a:ext cx="792162" cy="366712"/>
            <a:chOff x="5193" y="4020"/>
            <a:chExt cx="499" cy="231"/>
          </a:xfrm>
        </p:grpSpPr>
        <p:pic>
          <p:nvPicPr>
            <p:cNvPr id="86085" name="Picture 8" descr="78900">
              <a:extLst>
                <a:ext uri="{FF2B5EF4-FFF2-40B4-BE49-F238E27FC236}">
                  <a16:creationId xmlns:a16="http://schemas.microsoft.com/office/drawing/2014/main" id="{77D7D3E7-6D60-4983-A898-993C4CAB20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86" name="Text Box 9">
              <a:hlinkClick r:id="" action="ppaction://hlinkshowjump?jump=nextslide"/>
              <a:extLst>
                <a:ext uri="{FF2B5EF4-FFF2-40B4-BE49-F238E27FC236}">
                  <a16:creationId xmlns:a16="http://schemas.microsoft.com/office/drawing/2014/main" id="{83223F7C-F6F4-441C-9596-B9B148CF45DB}"/>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6024" name="Group 10">
            <a:extLst>
              <a:ext uri="{FF2B5EF4-FFF2-40B4-BE49-F238E27FC236}">
                <a16:creationId xmlns:a16="http://schemas.microsoft.com/office/drawing/2014/main" id="{1353BD0F-8893-45BE-8387-A0D05B6EC6C8}"/>
              </a:ext>
            </a:extLst>
          </p:cNvPr>
          <p:cNvGrpSpPr>
            <a:grpSpLocks/>
          </p:cNvGrpSpPr>
          <p:nvPr/>
        </p:nvGrpSpPr>
        <p:grpSpPr bwMode="auto">
          <a:xfrm>
            <a:off x="7453313" y="6446838"/>
            <a:ext cx="792162" cy="366712"/>
            <a:chOff x="4649" y="4020"/>
            <a:chExt cx="499" cy="231"/>
          </a:xfrm>
        </p:grpSpPr>
        <p:pic>
          <p:nvPicPr>
            <p:cNvPr id="86083" name="Picture 11" descr="78900">
              <a:extLst>
                <a:ext uri="{FF2B5EF4-FFF2-40B4-BE49-F238E27FC236}">
                  <a16:creationId xmlns:a16="http://schemas.microsoft.com/office/drawing/2014/main" id="{0962D736-C047-42B7-9B88-5C098474AC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84" name="Text Box 12">
              <a:hlinkClick r:id="" action="ppaction://hlinkshowjump?jump=previousslide"/>
              <a:extLst>
                <a:ext uri="{FF2B5EF4-FFF2-40B4-BE49-F238E27FC236}">
                  <a16:creationId xmlns:a16="http://schemas.microsoft.com/office/drawing/2014/main" id="{73923E1A-0E4C-4B7B-9158-E6A610DD96D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3">
            <a:extLst>
              <a:ext uri="{FF2B5EF4-FFF2-40B4-BE49-F238E27FC236}">
                <a16:creationId xmlns:a16="http://schemas.microsoft.com/office/drawing/2014/main" id="{C7B4ADF3-F8C8-4B28-9C4E-CB74564A6ED5}"/>
              </a:ext>
            </a:extLst>
          </p:cNvPr>
          <p:cNvGrpSpPr>
            <a:grpSpLocks/>
          </p:cNvGrpSpPr>
          <p:nvPr/>
        </p:nvGrpSpPr>
        <p:grpSpPr bwMode="auto">
          <a:xfrm>
            <a:off x="5580063" y="1268413"/>
            <a:ext cx="2946400" cy="3040062"/>
            <a:chOff x="1202" y="1933"/>
            <a:chExt cx="1856" cy="1915"/>
          </a:xfrm>
        </p:grpSpPr>
        <p:sp>
          <p:nvSpPr>
            <p:cNvPr id="86056" name="Line 14">
              <a:extLst>
                <a:ext uri="{FF2B5EF4-FFF2-40B4-BE49-F238E27FC236}">
                  <a16:creationId xmlns:a16="http://schemas.microsoft.com/office/drawing/2014/main" id="{43776C06-5FF2-4F58-8044-199001829AC2}"/>
                </a:ext>
              </a:extLst>
            </p:cNvPr>
            <p:cNvSpPr>
              <a:spLocks noChangeShapeType="1"/>
            </p:cNvSpPr>
            <p:nvPr/>
          </p:nvSpPr>
          <p:spPr bwMode="auto">
            <a:xfrm>
              <a:off x="1383" y="3793"/>
              <a:ext cx="1134"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6057" name="Line 15">
              <a:extLst>
                <a:ext uri="{FF2B5EF4-FFF2-40B4-BE49-F238E27FC236}">
                  <a16:creationId xmlns:a16="http://schemas.microsoft.com/office/drawing/2014/main" id="{30F8C851-FFFD-4F6E-B567-0719D2C68365}"/>
                </a:ext>
              </a:extLst>
            </p:cNvPr>
            <p:cNvSpPr>
              <a:spLocks noChangeShapeType="1"/>
            </p:cNvSpPr>
            <p:nvPr/>
          </p:nvSpPr>
          <p:spPr bwMode="auto">
            <a:xfrm>
              <a:off x="1474" y="2478"/>
              <a:ext cx="105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6058" name="Line 16">
              <a:extLst>
                <a:ext uri="{FF2B5EF4-FFF2-40B4-BE49-F238E27FC236}">
                  <a16:creationId xmlns:a16="http://schemas.microsoft.com/office/drawing/2014/main" id="{1B680D87-D05D-4C90-8721-4ABDD435B1FC}"/>
                </a:ext>
              </a:extLst>
            </p:cNvPr>
            <p:cNvSpPr>
              <a:spLocks noChangeShapeType="1"/>
            </p:cNvSpPr>
            <p:nvPr/>
          </p:nvSpPr>
          <p:spPr bwMode="auto">
            <a:xfrm flipH="1">
              <a:off x="2517" y="2478"/>
              <a:ext cx="8" cy="72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6059" name="Line 17">
              <a:extLst>
                <a:ext uri="{FF2B5EF4-FFF2-40B4-BE49-F238E27FC236}">
                  <a16:creationId xmlns:a16="http://schemas.microsoft.com/office/drawing/2014/main" id="{AF0B53E3-2446-4796-BED8-CCE79ED0EBE3}"/>
                </a:ext>
              </a:extLst>
            </p:cNvPr>
            <p:cNvSpPr>
              <a:spLocks noChangeShapeType="1"/>
            </p:cNvSpPr>
            <p:nvPr/>
          </p:nvSpPr>
          <p:spPr bwMode="auto">
            <a:xfrm>
              <a:off x="2517" y="3612"/>
              <a:ext cx="0" cy="18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6060" name="Rectangle 18">
              <a:extLst>
                <a:ext uri="{FF2B5EF4-FFF2-40B4-BE49-F238E27FC236}">
                  <a16:creationId xmlns:a16="http://schemas.microsoft.com/office/drawing/2014/main" id="{6F2A4FB2-5B63-4B68-A71C-F43FA3334BFB}"/>
                </a:ext>
              </a:extLst>
            </p:cNvPr>
            <p:cNvSpPr>
              <a:spLocks noChangeArrowheads="1"/>
            </p:cNvSpPr>
            <p:nvPr/>
          </p:nvSpPr>
          <p:spPr bwMode="auto">
            <a:xfrm>
              <a:off x="2381" y="2614"/>
              <a:ext cx="363" cy="1088"/>
            </a:xfrm>
            <a:prstGeom prst="rect">
              <a:avLst/>
            </a:prstGeom>
            <a:noFill/>
            <a:ln w="28575">
              <a:solidFill>
                <a:srgbClr val="FF330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6061" name="Text Box 19">
              <a:extLst>
                <a:ext uri="{FF2B5EF4-FFF2-40B4-BE49-F238E27FC236}">
                  <a16:creationId xmlns:a16="http://schemas.microsoft.com/office/drawing/2014/main" id="{23D61AD0-6660-4584-9FC1-6724F62300E6}"/>
                </a:ext>
              </a:extLst>
            </p:cNvPr>
            <p:cNvSpPr txBox="1">
              <a:spLocks noChangeArrowheads="1"/>
            </p:cNvSpPr>
            <p:nvPr/>
          </p:nvSpPr>
          <p:spPr bwMode="auto">
            <a:xfrm>
              <a:off x="1791" y="2523"/>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a:solidFill>
                  <a:schemeClr val="bg1"/>
                </a:solidFill>
                <a:ea typeface="宋体" panose="02010600030101010101" pitchFamily="2" charset="-122"/>
              </a:endParaRPr>
            </a:p>
          </p:txBody>
        </p:sp>
        <p:sp>
          <p:nvSpPr>
            <p:cNvPr id="86062" name="Text Box 20">
              <a:extLst>
                <a:ext uri="{FF2B5EF4-FFF2-40B4-BE49-F238E27FC236}">
                  <a16:creationId xmlns:a16="http://schemas.microsoft.com/office/drawing/2014/main" id="{AB36EFCC-4C4E-4670-A18A-80F8F83E0722}"/>
                </a:ext>
              </a:extLst>
            </p:cNvPr>
            <p:cNvSpPr txBox="1">
              <a:spLocks noChangeArrowheads="1"/>
            </p:cNvSpPr>
            <p:nvPr/>
          </p:nvSpPr>
          <p:spPr bwMode="auto">
            <a:xfrm>
              <a:off x="2018" y="2750"/>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86063" name="Text Box 21">
              <a:extLst>
                <a:ext uri="{FF2B5EF4-FFF2-40B4-BE49-F238E27FC236}">
                  <a16:creationId xmlns:a16="http://schemas.microsoft.com/office/drawing/2014/main" id="{535ED335-C600-442E-8CF4-439501D04E9A}"/>
                </a:ext>
              </a:extLst>
            </p:cNvPr>
            <p:cNvSpPr txBox="1">
              <a:spLocks noChangeArrowheads="1"/>
            </p:cNvSpPr>
            <p:nvPr/>
          </p:nvSpPr>
          <p:spPr bwMode="auto">
            <a:xfrm>
              <a:off x="2018" y="320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L</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86064" name="Text Box 22">
              <a:extLst>
                <a:ext uri="{FF2B5EF4-FFF2-40B4-BE49-F238E27FC236}">
                  <a16:creationId xmlns:a16="http://schemas.microsoft.com/office/drawing/2014/main" id="{53F67D6A-423E-4F2A-839A-FBF17CBD7499}"/>
                </a:ext>
              </a:extLst>
            </p:cNvPr>
            <p:cNvSpPr txBox="1">
              <a:spLocks noChangeArrowheads="1"/>
            </p:cNvSpPr>
            <p:nvPr/>
          </p:nvSpPr>
          <p:spPr bwMode="auto">
            <a:xfrm>
              <a:off x="1202" y="2523"/>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86065" name="Text Box 23">
              <a:extLst>
                <a:ext uri="{FF2B5EF4-FFF2-40B4-BE49-F238E27FC236}">
                  <a16:creationId xmlns:a16="http://schemas.microsoft.com/office/drawing/2014/main" id="{6B19C19A-E352-4BB8-BCB0-F9DE4292D4FE}"/>
                </a:ext>
              </a:extLst>
            </p:cNvPr>
            <p:cNvSpPr txBox="1">
              <a:spLocks noChangeArrowheads="1"/>
            </p:cNvSpPr>
            <p:nvPr/>
          </p:nvSpPr>
          <p:spPr bwMode="auto">
            <a:xfrm>
              <a:off x="1247" y="338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graphicFrame>
          <p:nvGraphicFramePr>
            <p:cNvPr id="86066" name="Object 24">
              <a:extLst>
                <a:ext uri="{FF2B5EF4-FFF2-40B4-BE49-F238E27FC236}">
                  <a16:creationId xmlns:a16="http://schemas.microsoft.com/office/drawing/2014/main" id="{D8E38349-EFDB-4A97-840E-CB80AADDB56E}"/>
                </a:ext>
              </a:extLst>
            </p:cNvPr>
            <p:cNvGraphicFramePr>
              <a:graphicFrameLocks noChangeAspect="1"/>
            </p:cNvGraphicFramePr>
            <p:nvPr/>
          </p:nvGraphicFramePr>
          <p:xfrm>
            <a:off x="1973" y="2069"/>
            <a:ext cx="247" cy="328"/>
          </p:xfrm>
          <a:graphic>
            <a:graphicData uri="http://schemas.openxmlformats.org/presentationml/2006/ole">
              <mc:AlternateContent xmlns:mc="http://schemas.openxmlformats.org/markup-compatibility/2006">
                <mc:Choice xmlns:v="urn:schemas-microsoft-com:vml" Requires="v">
                  <p:oleObj spid="_x0000_s86088" name="公式" r:id="rId6" imgW="190574" imgH="253825" progId="Equation.3">
                    <p:embed/>
                  </p:oleObj>
                </mc:Choice>
                <mc:Fallback>
                  <p:oleObj name="公式" r:id="rId6" imgW="190574" imgH="253825" progId="Equation.3">
                    <p:embed/>
                    <p:pic>
                      <p:nvPicPr>
                        <p:cNvPr id="0" name="Object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3" y="2069"/>
                          <a:ext cx="247"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6067" name="Object 25">
              <a:extLst>
                <a:ext uri="{FF2B5EF4-FFF2-40B4-BE49-F238E27FC236}">
                  <a16:creationId xmlns:a16="http://schemas.microsoft.com/office/drawing/2014/main" id="{8A90CE08-BB02-4377-93E0-71EA29DAD921}"/>
                </a:ext>
              </a:extLst>
            </p:cNvPr>
            <p:cNvGraphicFramePr>
              <a:graphicFrameLocks noChangeAspect="1"/>
            </p:cNvGraphicFramePr>
            <p:nvPr/>
          </p:nvGraphicFramePr>
          <p:xfrm>
            <a:off x="1292" y="2976"/>
            <a:ext cx="247" cy="318"/>
          </p:xfrm>
          <a:graphic>
            <a:graphicData uri="http://schemas.openxmlformats.org/presentationml/2006/ole">
              <mc:AlternateContent xmlns:mc="http://schemas.openxmlformats.org/markup-compatibility/2006">
                <mc:Choice xmlns:v="urn:schemas-microsoft-com:vml" Requires="v">
                  <p:oleObj spid="_x0000_s86089" name="公式" r:id="rId8" imgW="164927" imgH="215988" progId="Equation.3">
                    <p:embed/>
                  </p:oleObj>
                </mc:Choice>
                <mc:Fallback>
                  <p:oleObj name="公式" r:id="rId8" imgW="164927" imgH="215988" progId="Equation.3">
                    <p:embed/>
                    <p:pic>
                      <p:nvPicPr>
                        <p:cNvPr id="0" name="Object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2" y="2976"/>
                          <a:ext cx="247" cy="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68" name="Object 26">
              <a:extLst>
                <a:ext uri="{FF2B5EF4-FFF2-40B4-BE49-F238E27FC236}">
                  <a16:creationId xmlns:a16="http://schemas.microsoft.com/office/drawing/2014/main" id="{8270EEA9-EB77-496D-B939-7FAD3C3B91C5}"/>
                </a:ext>
              </a:extLst>
            </p:cNvPr>
            <p:cNvGraphicFramePr>
              <a:graphicFrameLocks noChangeAspect="1"/>
            </p:cNvGraphicFramePr>
            <p:nvPr/>
          </p:nvGraphicFramePr>
          <p:xfrm>
            <a:off x="2789" y="3022"/>
            <a:ext cx="269" cy="336"/>
          </p:xfrm>
          <a:graphic>
            <a:graphicData uri="http://schemas.openxmlformats.org/presentationml/2006/ole">
              <mc:AlternateContent xmlns:mc="http://schemas.openxmlformats.org/markup-compatibility/2006">
                <mc:Choice xmlns:v="urn:schemas-microsoft-com:vml" Requires="v">
                  <p:oleObj spid="_x0000_s86090" name="公式" r:id="rId10" imgW="203200" imgH="253825" progId="Equation.3">
                    <p:embed/>
                  </p:oleObj>
                </mc:Choice>
                <mc:Fallback>
                  <p:oleObj name="公式" r:id="rId10" imgW="203200" imgH="253825" progId="Equation.3">
                    <p:embed/>
                    <p:pic>
                      <p:nvPicPr>
                        <p:cNvPr id="0" name="Object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89" y="3022"/>
                          <a:ext cx="269"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6069" name="Text Box 27">
              <a:extLst>
                <a:ext uri="{FF2B5EF4-FFF2-40B4-BE49-F238E27FC236}">
                  <a16:creationId xmlns:a16="http://schemas.microsoft.com/office/drawing/2014/main" id="{B0A1B056-C060-4D90-B6B1-C59CE8DC680F}"/>
                </a:ext>
              </a:extLst>
            </p:cNvPr>
            <p:cNvSpPr txBox="1">
              <a:spLocks noChangeArrowheads="1"/>
            </p:cNvSpPr>
            <p:nvPr/>
          </p:nvSpPr>
          <p:spPr bwMode="auto">
            <a:xfrm>
              <a:off x="2789" y="2523"/>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86070" name="Text Box 28">
              <a:extLst>
                <a:ext uri="{FF2B5EF4-FFF2-40B4-BE49-F238E27FC236}">
                  <a16:creationId xmlns:a16="http://schemas.microsoft.com/office/drawing/2014/main" id="{A34F5CF4-6965-4170-AEF0-CBF6B8400701}"/>
                </a:ext>
              </a:extLst>
            </p:cNvPr>
            <p:cNvSpPr txBox="1">
              <a:spLocks noChangeArrowheads="1"/>
            </p:cNvSpPr>
            <p:nvPr/>
          </p:nvSpPr>
          <p:spPr bwMode="auto">
            <a:xfrm>
              <a:off x="2789" y="352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sp>
          <p:nvSpPr>
            <p:cNvPr id="86071" name="Text Box 29">
              <a:extLst>
                <a:ext uri="{FF2B5EF4-FFF2-40B4-BE49-F238E27FC236}">
                  <a16:creationId xmlns:a16="http://schemas.microsoft.com/office/drawing/2014/main" id="{BAC50138-B5A7-4D41-B121-8B57BF3024B0}"/>
                </a:ext>
              </a:extLst>
            </p:cNvPr>
            <p:cNvSpPr txBox="1">
              <a:spLocks noChangeArrowheads="1"/>
            </p:cNvSpPr>
            <p:nvPr/>
          </p:nvSpPr>
          <p:spPr bwMode="auto">
            <a:xfrm>
              <a:off x="1655" y="2160"/>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86072" name="Text Box 30">
              <a:extLst>
                <a:ext uri="{FF2B5EF4-FFF2-40B4-BE49-F238E27FC236}">
                  <a16:creationId xmlns:a16="http://schemas.microsoft.com/office/drawing/2014/main" id="{8F908B3C-112F-4EDC-8AAC-A5ADE80F1885}"/>
                </a:ext>
              </a:extLst>
            </p:cNvPr>
            <p:cNvSpPr txBox="1">
              <a:spLocks noChangeArrowheads="1"/>
            </p:cNvSpPr>
            <p:nvPr/>
          </p:nvSpPr>
          <p:spPr bwMode="auto">
            <a:xfrm>
              <a:off x="2245" y="211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sp>
          <p:nvSpPr>
            <p:cNvPr id="86073" name="Oval 31">
              <a:extLst>
                <a:ext uri="{FF2B5EF4-FFF2-40B4-BE49-F238E27FC236}">
                  <a16:creationId xmlns:a16="http://schemas.microsoft.com/office/drawing/2014/main" id="{DB30EAEC-33D3-474A-97BC-812E193132F4}"/>
                </a:ext>
              </a:extLst>
            </p:cNvPr>
            <p:cNvSpPr>
              <a:spLocks noChangeArrowheads="1"/>
            </p:cNvSpPr>
            <p:nvPr/>
          </p:nvSpPr>
          <p:spPr bwMode="auto">
            <a:xfrm>
              <a:off x="1338" y="374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6074" name="Oval 32">
              <a:extLst>
                <a:ext uri="{FF2B5EF4-FFF2-40B4-BE49-F238E27FC236}">
                  <a16:creationId xmlns:a16="http://schemas.microsoft.com/office/drawing/2014/main" id="{3C025BE5-73ED-4A46-8B28-681D26B2F271}"/>
                </a:ext>
              </a:extLst>
            </p:cNvPr>
            <p:cNvSpPr>
              <a:spLocks noChangeArrowheads="1"/>
            </p:cNvSpPr>
            <p:nvPr/>
          </p:nvSpPr>
          <p:spPr bwMode="auto">
            <a:xfrm>
              <a:off x="1406" y="2455"/>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6075" name="Line 33">
              <a:extLst>
                <a:ext uri="{FF2B5EF4-FFF2-40B4-BE49-F238E27FC236}">
                  <a16:creationId xmlns:a16="http://schemas.microsoft.com/office/drawing/2014/main" id="{749E81D5-DE09-4187-A88F-3D2B9D604BB6}"/>
                </a:ext>
              </a:extLst>
            </p:cNvPr>
            <p:cNvSpPr>
              <a:spLocks noChangeShapeType="1"/>
            </p:cNvSpPr>
            <p:nvPr/>
          </p:nvSpPr>
          <p:spPr bwMode="auto">
            <a:xfrm>
              <a:off x="1474" y="2387"/>
              <a:ext cx="240"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6076" name="Object 34">
              <a:extLst>
                <a:ext uri="{FF2B5EF4-FFF2-40B4-BE49-F238E27FC236}">
                  <a16:creationId xmlns:a16="http://schemas.microsoft.com/office/drawing/2014/main" id="{BEAA43A3-A090-44B5-B661-CB55D62C2A87}"/>
                </a:ext>
              </a:extLst>
            </p:cNvPr>
            <p:cNvGraphicFramePr>
              <a:graphicFrameLocks noChangeAspect="1"/>
            </p:cNvGraphicFramePr>
            <p:nvPr/>
          </p:nvGraphicFramePr>
          <p:xfrm>
            <a:off x="1474" y="1933"/>
            <a:ext cx="154" cy="388"/>
          </p:xfrm>
          <a:graphic>
            <a:graphicData uri="http://schemas.openxmlformats.org/presentationml/2006/ole">
              <mc:AlternateContent xmlns:mc="http://schemas.openxmlformats.org/markup-compatibility/2006">
                <mc:Choice xmlns:v="urn:schemas-microsoft-com:vml" Requires="v">
                  <p:oleObj spid="_x0000_s86091" name="公式" r:id="rId12" imgW="114423" imgH="304669" progId="Equation.3">
                    <p:embed/>
                  </p:oleObj>
                </mc:Choice>
                <mc:Fallback>
                  <p:oleObj name="公式" r:id="rId12" imgW="114423" imgH="304669" progId="Equation.3">
                    <p:embed/>
                    <p:pic>
                      <p:nvPicPr>
                        <p:cNvPr id="0" name="Object 3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74" y="1933"/>
                          <a:ext cx="154"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6077" name="Rectangle 35">
              <a:extLst>
                <a:ext uri="{FF2B5EF4-FFF2-40B4-BE49-F238E27FC236}">
                  <a16:creationId xmlns:a16="http://schemas.microsoft.com/office/drawing/2014/main" id="{52A9CA30-1D22-423A-88A4-112CFB0DB05F}"/>
                </a:ext>
              </a:extLst>
            </p:cNvPr>
            <p:cNvSpPr>
              <a:spLocks noChangeArrowheads="1"/>
            </p:cNvSpPr>
            <p:nvPr/>
          </p:nvSpPr>
          <p:spPr bwMode="auto">
            <a:xfrm>
              <a:off x="1882" y="2432"/>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6078" name="Rectangle 36">
              <a:extLst>
                <a:ext uri="{FF2B5EF4-FFF2-40B4-BE49-F238E27FC236}">
                  <a16:creationId xmlns:a16="http://schemas.microsoft.com/office/drawing/2014/main" id="{FD2E6394-5249-47A9-AC74-4684C54E0D6F}"/>
                </a:ext>
              </a:extLst>
            </p:cNvPr>
            <p:cNvSpPr>
              <a:spLocks noChangeArrowheads="1"/>
            </p:cNvSpPr>
            <p:nvPr/>
          </p:nvSpPr>
          <p:spPr bwMode="auto">
            <a:xfrm>
              <a:off x="2472" y="270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86079" name="Group 37">
              <a:extLst>
                <a:ext uri="{FF2B5EF4-FFF2-40B4-BE49-F238E27FC236}">
                  <a16:creationId xmlns:a16="http://schemas.microsoft.com/office/drawing/2014/main" id="{F6C85EDA-B4A5-49DD-9D7C-6A026639934F}"/>
                </a:ext>
              </a:extLst>
            </p:cNvPr>
            <p:cNvGrpSpPr>
              <a:grpSpLocks/>
            </p:cNvGrpSpPr>
            <p:nvPr/>
          </p:nvGrpSpPr>
          <p:grpSpPr bwMode="auto">
            <a:xfrm rot="5400000">
              <a:off x="2063" y="3113"/>
              <a:ext cx="499" cy="590"/>
              <a:chOff x="476" y="663"/>
              <a:chExt cx="771" cy="862"/>
            </a:xfrm>
          </p:grpSpPr>
          <p:sp>
            <p:nvSpPr>
              <p:cNvPr id="86080" name="AutoShape 38">
                <a:extLst>
                  <a:ext uri="{FF2B5EF4-FFF2-40B4-BE49-F238E27FC236}">
                    <a16:creationId xmlns:a16="http://schemas.microsoft.com/office/drawing/2014/main" id="{95B368FC-E511-4DD4-AEF6-F1922FC568BF}"/>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86081" name="AutoShape 39">
                <a:extLst>
                  <a:ext uri="{FF2B5EF4-FFF2-40B4-BE49-F238E27FC236}">
                    <a16:creationId xmlns:a16="http://schemas.microsoft.com/office/drawing/2014/main" id="{79363331-0C67-466E-9049-5C9ABD99C842}"/>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86082" name="AutoShape 40">
                <a:extLst>
                  <a:ext uri="{FF2B5EF4-FFF2-40B4-BE49-F238E27FC236}">
                    <a16:creationId xmlns:a16="http://schemas.microsoft.com/office/drawing/2014/main" id="{036C5316-3EED-4861-A162-A32441F81618}"/>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6" name="Group 41">
            <a:extLst>
              <a:ext uri="{FF2B5EF4-FFF2-40B4-BE49-F238E27FC236}">
                <a16:creationId xmlns:a16="http://schemas.microsoft.com/office/drawing/2014/main" id="{15A6A02B-0168-4973-8F86-07B3FE13BC28}"/>
              </a:ext>
            </a:extLst>
          </p:cNvPr>
          <p:cNvGrpSpPr>
            <a:grpSpLocks/>
          </p:cNvGrpSpPr>
          <p:nvPr/>
        </p:nvGrpSpPr>
        <p:grpSpPr bwMode="auto">
          <a:xfrm>
            <a:off x="1193800" y="4275138"/>
            <a:ext cx="2857500" cy="315912"/>
            <a:chOff x="480" y="3120"/>
            <a:chExt cx="1800" cy="199"/>
          </a:xfrm>
        </p:grpSpPr>
        <p:sp>
          <p:nvSpPr>
            <p:cNvPr id="86054" name="Line 42">
              <a:extLst>
                <a:ext uri="{FF2B5EF4-FFF2-40B4-BE49-F238E27FC236}">
                  <a16:creationId xmlns:a16="http://schemas.microsoft.com/office/drawing/2014/main" id="{1603ED45-4413-46BF-81DD-89C85D835D84}"/>
                </a:ext>
              </a:extLst>
            </p:cNvPr>
            <p:cNvSpPr>
              <a:spLocks noChangeShapeType="1"/>
            </p:cNvSpPr>
            <p:nvPr/>
          </p:nvSpPr>
          <p:spPr bwMode="auto">
            <a:xfrm>
              <a:off x="480" y="3120"/>
              <a:ext cx="1680"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6055" name="Object 43">
              <a:extLst>
                <a:ext uri="{FF2B5EF4-FFF2-40B4-BE49-F238E27FC236}">
                  <a16:creationId xmlns:a16="http://schemas.microsoft.com/office/drawing/2014/main" id="{5AA72A97-A04D-4865-B01E-D2DE72E4867C}"/>
                </a:ext>
              </a:extLst>
            </p:cNvPr>
            <p:cNvGraphicFramePr>
              <a:graphicFrameLocks noChangeAspect="1"/>
            </p:cNvGraphicFramePr>
            <p:nvPr/>
          </p:nvGraphicFramePr>
          <p:xfrm>
            <a:off x="2160" y="3120"/>
            <a:ext cx="120" cy="199"/>
          </p:xfrm>
          <a:graphic>
            <a:graphicData uri="http://schemas.openxmlformats.org/presentationml/2006/ole">
              <mc:AlternateContent xmlns:mc="http://schemas.openxmlformats.org/markup-compatibility/2006">
                <mc:Choice xmlns:v="urn:schemas-microsoft-com:vml" Requires="v">
                  <p:oleObj spid="_x0000_s86092" name="公式" r:id="rId14" imgW="177948" imgH="304669" progId="Equation.3">
                    <p:embed/>
                  </p:oleObj>
                </mc:Choice>
                <mc:Fallback>
                  <p:oleObj name="公式" r:id="rId14" imgW="177948" imgH="304669" progId="Equation.3">
                    <p:embed/>
                    <p:pic>
                      <p:nvPicPr>
                        <p:cNvPr id="0" name="Object 4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60" y="3120"/>
                          <a:ext cx="120"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44">
            <a:extLst>
              <a:ext uri="{FF2B5EF4-FFF2-40B4-BE49-F238E27FC236}">
                <a16:creationId xmlns:a16="http://schemas.microsoft.com/office/drawing/2014/main" id="{76633821-D6AC-4CA4-B44A-96404865CC21}"/>
              </a:ext>
            </a:extLst>
          </p:cNvPr>
          <p:cNvGrpSpPr>
            <a:grpSpLocks/>
          </p:cNvGrpSpPr>
          <p:nvPr/>
        </p:nvGrpSpPr>
        <p:grpSpPr bwMode="auto">
          <a:xfrm>
            <a:off x="1193800" y="4230688"/>
            <a:ext cx="1001713" cy="520700"/>
            <a:chOff x="480" y="3104"/>
            <a:chExt cx="631" cy="328"/>
          </a:xfrm>
        </p:grpSpPr>
        <p:sp>
          <p:nvSpPr>
            <p:cNvPr id="86052" name="Line 45">
              <a:extLst>
                <a:ext uri="{FF2B5EF4-FFF2-40B4-BE49-F238E27FC236}">
                  <a16:creationId xmlns:a16="http://schemas.microsoft.com/office/drawing/2014/main" id="{2DF6F032-2361-4C4E-9671-7E75893CBDFA}"/>
                </a:ext>
              </a:extLst>
            </p:cNvPr>
            <p:cNvSpPr>
              <a:spLocks noChangeShapeType="1"/>
            </p:cNvSpPr>
            <p:nvPr/>
          </p:nvSpPr>
          <p:spPr bwMode="auto">
            <a:xfrm>
              <a:off x="480" y="3120"/>
              <a:ext cx="624" cy="0"/>
            </a:xfrm>
            <a:prstGeom prst="line">
              <a:avLst/>
            </a:prstGeom>
            <a:noFill/>
            <a:ln w="28575">
              <a:solidFill>
                <a:srgbClr val="FF99CC"/>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6053" name="Object 46">
              <a:extLst>
                <a:ext uri="{FF2B5EF4-FFF2-40B4-BE49-F238E27FC236}">
                  <a16:creationId xmlns:a16="http://schemas.microsoft.com/office/drawing/2014/main" id="{1A7EBE04-4D9B-4EBA-ABF8-CFA9545C2B16}"/>
                </a:ext>
              </a:extLst>
            </p:cNvPr>
            <p:cNvGraphicFramePr>
              <a:graphicFrameLocks noChangeAspect="1"/>
            </p:cNvGraphicFramePr>
            <p:nvPr/>
          </p:nvGraphicFramePr>
          <p:xfrm>
            <a:off x="864" y="3104"/>
            <a:ext cx="247" cy="328"/>
          </p:xfrm>
          <a:graphic>
            <a:graphicData uri="http://schemas.openxmlformats.org/presentationml/2006/ole">
              <mc:AlternateContent xmlns:mc="http://schemas.openxmlformats.org/markup-compatibility/2006">
                <mc:Choice xmlns:v="urn:schemas-microsoft-com:vml" Requires="v">
                  <p:oleObj spid="_x0000_s86093" name="公式" r:id="rId16" imgW="190574" imgH="253825" progId="Equation.3">
                    <p:embed/>
                  </p:oleObj>
                </mc:Choice>
                <mc:Fallback>
                  <p:oleObj name="公式" r:id="rId16" imgW="190574" imgH="253825" progId="Equation.3">
                    <p:embed/>
                    <p:pic>
                      <p:nvPicPr>
                        <p:cNvPr id="0" name="Object 4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4" y="3104"/>
                          <a:ext cx="247"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Group 47">
            <a:extLst>
              <a:ext uri="{FF2B5EF4-FFF2-40B4-BE49-F238E27FC236}">
                <a16:creationId xmlns:a16="http://schemas.microsoft.com/office/drawing/2014/main" id="{225D0F59-BD96-4704-A841-F314F9504324}"/>
              </a:ext>
            </a:extLst>
          </p:cNvPr>
          <p:cNvGrpSpPr>
            <a:grpSpLocks/>
          </p:cNvGrpSpPr>
          <p:nvPr/>
        </p:nvGrpSpPr>
        <p:grpSpPr bwMode="auto">
          <a:xfrm>
            <a:off x="3448050" y="2960688"/>
            <a:ext cx="407988" cy="1295400"/>
            <a:chOff x="1900" y="2304"/>
            <a:chExt cx="257" cy="816"/>
          </a:xfrm>
        </p:grpSpPr>
        <p:sp>
          <p:nvSpPr>
            <p:cNvPr id="86050" name="Line 48">
              <a:extLst>
                <a:ext uri="{FF2B5EF4-FFF2-40B4-BE49-F238E27FC236}">
                  <a16:creationId xmlns:a16="http://schemas.microsoft.com/office/drawing/2014/main" id="{51ADD2FC-DF4E-4173-8719-A4BDA5020319}"/>
                </a:ext>
              </a:extLst>
            </p:cNvPr>
            <p:cNvSpPr>
              <a:spLocks noChangeShapeType="1"/>
            </p:cNvSpPr>
            <p:nvPr/>
          </p:nvSpPr>
          <p:spPr bwMode="auto">
            <a:xfrm flipV="1">
              <a:off x="1900" y="2304"/>
              <a:ext cx="0" cy="816"/>
            </a:xfrm>
            <a:prstGeom prst="line">
              <a:avLst/>
            </a:prstGeom>
            <a:noFill/>
            <a:ln w="28575">
              <a:solidFill>
                <a:srgbClr val="66FF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6051" name="Object 49">
              <a:extLst>
                <a:ext uri="{FF2B5EF4-FFF2-40B4-BE49-F238E27FC236}">
                  <a16:creationId xmlns:a16="http://schemas.microsoft.com/office/drawing/2014/main" id="{0ED6ABCD-07C7-4BEF-AC8E-24894F59D838}"/>
                </a:ext>
              </a:extLst>
            </p:cNvPr>
            <p:cNvGraphicFramePr>
              <a:graphicFrameLocks noChangeAspect="1"/>
            </p:cNvGraphicFramePr>
            <p:nvPr/>
          </p:nvGraphicFramePr>
          <p:xfrm>
            <a:off x="1920" y="2579"/>
            <a:ext cx="237" cy="277"/>
          </p:xfrm>
          <a:graphic>
            <a:graphicData uri="http://schemas.openxmlformats.org/presentationml/2006/ole">
              <mc:AlternateContent xmlns:mc="http://schemas.openxmlformats.org/markup-compatibility/2006">
                <mc:Choice xmlns:v="urn:schemas-microsoft-com:vml" Requires="v">
                  <p:oleObj spid="_x0000_s86094" name="公式" r:id="rId18" imgW="215826" imgH="253825" progId="Equation.3">
                    <p:embed/>
                  </p:oleObj>
                </mc:Choice>
                <mc:Fallback>
                  <p:oleObj name="公式" r:id="rId18" imgW="215826" imgH="253825" progId="Equation.3">
                    <p:embed/>
                    <p:pic>
                      <p:nvPicPr>
                        <p:cNvPr id="0" name="Object 4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20" y="2579"/>
                          <a:ext cx="237" cy="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 name="Group 50">
            <a:extLst>
              <a:ext uri="{FF2B5EF4-FFF2-40B4-BE49-F238E27FC236}">
                <a16:creationId xmlns:a16="http://schemas.microsoft.com/office/drawing/2014/main" id="{AFC8B515-BBD9-4729-9C2C-BA26ED12A953}"/>
              </a:ext>
            </a:extLst>
          </p:cNvPr>
          <p:cNvGrpSpPr>
            <a:grpSpLocks/>
          </p:cNvGrpSpPr>
          <p:nvPr/>
        </p:nvGrpSpPr>
        <p:grpSpPr bwMode="auto">
          <a:xfrm>
            <a:off x="2195513" y="4292600"/>
            <a:ext cx="1600200" cy="623888"/>
            <a:chOff x="1104" y="3120"/>
            <a:chExt cx="1008" cy="393"/>
          </a:xfrm>
        </p:grpSpPr>
        <p:sp>
          <p:nvSpPr>
            <p:cNvPr id="86048" name="Line 51">
              <a:extLst>
                <a:ext uri="{FF2B5EF4-FFF2-40B4-BE49-F238E27FC236}">
                  <a16:creationId xmlns:a16="http://schemas.microsoft.com/office/drawing/2014/main" id="{D7684A46-B5DC-407E-9136-BA7C4485C65A}"/>
                </a:ext>
              </a:extLst>
            </p:cNvPr>
            <p:cNvSpPr>
              <a:spLocks noChangeShapeType="1"/>
            </p:cNvSpPr>
            <p:nvPr/>
          </p:nvSpPr>
          <p:spPr bwMode="auto">
            <a:xfrm>
              <a:off x="1104" y="3120"/>
              <a:ext cx="816" cy="0"/>
            </a:xfrm>
            <a:prstGeom prst="line">
              <a:avLst/>
            </a:prstGeom>
            <a:noFill/>
            <a:ln w="28575">
              <a:solidFill>
                <a:srgbClr val="FF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6049" name="Object 52">
              <a:extLst>
                <a:ext uri="{FF2B5EF4-FFF2-40B4-BE49-F238E27FC236}">
                  <a16:creationId xmlns:a16="http://schemas.microsoft.com/office/drawing/2014/main" id="{E79F3832-3D43-4012-97E2-E692A250C38B}"/>
                </a:ext>
              </a:extLst>
            </p:cNvPr>
            <p:cNvGraphicFramePr>
              <a:graphicFrameLocks noChangeAspect="1"/>
            </p:cNvGraphicFramePr>
            <p:nvPr/>
          </p:nvGraphicFramePr>
          <p:xfrm>
            <a:off x="1756" y="3144"/>
            <a:ext cx="356" cy="369"/>
          </p:xfrm>
          <a:graphic>
            <a:graphicData uri="http://schemas.openxmlformats.org/presentationml/2006/ole">
              <mc:AlternateContent xmlns:mc="http://schemas.openxmlformats.org/markup-compatibility/2006">
                <mc:Choice xmlns:v="urn:schemas-microsoft-com:vml" Requires="v">
                  <p:oleObj spid="_x0000_s86095" name="公式" r:id="rId20" imgW="266725" imgH="279444" progId="Equation.3">
                    <p:embed/>
                  </p:oleObj>
                </mc:Choice>
                <mc:Fallback>
                  <p:oleObj name="公式" r:id="rId20" imgW="266725" imgH="279444" progId="Equation.3">
                    <p:embed/>
                    <p:pic>
                      <p:nvPicPr>
                        <p:cNvPr id="0" name="Object 5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756" y="3144"/>
                          <a:ext cx="356" cy="3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0" name="Group 53">
            <a:extLst>
              <a:ext uri="{FF2B5EF4-FFF2-40B4-BE49-F238E27FC236}">
                <a16:creationId xmlns:a16="http://schemas.microsoft.com/office/drawing/2014/main" id="{32CACBC3-754A-41F8-8A96-055134C8F630}"/>
              </a:ext>
            </a:extLst>
          </p:cNvPr>
          <p:cNvGrpSpPr>
            <a:grpSpLocks/>
          </p:cNvGrpSpPr>
          <p:nvPr/>
        </p:nvGrpSpPr>
        <p:grpSpPr bwMode="auto">
          <a:xfrm>
            <a:off x="2159000" y="2928938"/>
            <a:ext cx="1327150" cy="1341437"/>
            <a:chOff x="1088" y="2284"/>
            <a:chExt cx="836" cy="845"/>
          </a:xfrm>
        </p:grpSpPr>
        <p:sp>
          <p:nvSpPr>
            <p:cNvPr id="86044" name="Line 54">
              <a:extLst>
                <a:ext uri="{FF2B5EF4-FFF2-40B4-BE49-F238E27FC236}">
                  <a16:creationId xmlns:a16="http://schemas.microsoft.com/office/drawing/2014/main" id="{B5B07EA4-9D2E-43E9-88CD-D92B17C43944}"/>
                </a:ext>
              </a:extLst>
            </p:cNvPr>
            <p:cNvSpPr>
              <a:spLocks noChangeShapeType="1"/>
            </p:cNvSpPr>
            <p:nvPr/>
          </p:nvSpPr>
          <p:spPr bwMode="auto">
            <a:xfrm flipV="1">
              <a:off x="1088" y="2284"/>
              <a:ext cx="836" cy="836"/>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6045" name="Freeform 55">
              <a:extLst>
                <a:ext uri="{FF2B5EF4-FFF2-40B4-BE49-F238E27FC236}">
                  <a16:creationId xmlns:a16="http://schemas.microsoft.com/office/drawing/2014/main" id="{EB2FBDBA-C748-45FD-A057-AE343372789A}"/>
                </a:ext>
              </a:extLst>
            </p:cNvPr>
            <p:cNvSpPr>
              <a:spLocks/>
            </p:cNvSpPr>
            <p:nvPr/>
          </p:nvSpPr>
          <p:spPr bwMode="auto">
            <a:xfrm>
              <a:off x="1248" y="2976"/>
              <a:ext cx="75" cy="153"/>
            </a:xfrm>
            <a:custGeom>
              <a:avLst/>
              <a:gdLst>
                <a:gd name="T0" fmla="*/ 0 w 75"/>
                <a:gd name="T1" fmla="*/ 3 h 153"/>
                <a:gd name="T2" fmla="*/ 63 w 75"/>
                <a:gd name="T3" fmla="*/ 60 h 153"/>
                <a:gd name="T4" fmla="*/ 75 w 75"/>
                <a:gd name="T5" fmla="*/ 153 h 153"/>
                <a:gd name="T6" fmla="*/ 0 60000 65536"/>
                <a:gd name="T7" fmla="*/ 0 60000 65536"/>
                <a:gd name="T8" fmla="*/ 0 60000 65536"/>
                <a:gd name="T9" fmla="*/ 0 w 75"/>
                <a:gd name="T10" fmla="*/ 0 h 153"/>
                <a:gd name="T11" fmla="*/ 75 w 75"/>
                <a:gd name="T12" fmla="*/ 153 h 153"/>
              </a:gdLst>
              <a:ahLst/>
              <a:cxnLst>
                <a:cxn ang="T6">
                  <a:pos x="T0" y="T1"/>
                </a:cxn>
                <a:cxn ang="T7">
                  <a:pos x="T2" y="T3"/>
                </a:cxn>
                <a:cxn ang="T8">
                  <a:pos x="T4" y="T5"/>
                </a:cxn>
              </a:cxnLst>
              <a:rect l="T9" t="T10" r="T11" b="T12"/>
              <a:pathLst>
                <a:path w="75" h="153">
                  <a:moveTo>
                    <a:pt x="0" y="3"/>
                  </a:moveTo>
                  <a:cubicBezTo>
                    <a:pt x="9" y="0"/>
                    <a:pt x="51" y="35"/>
                    <a:pt x="63" y="60"/>
                  </a:cubicBezTo>
                  <a:cubicBezTo>
                    <a:pt x="75" y="85"/>
                    <a:pt x="73" y="134"/>
                    <a:pt x="75" y="153"/>
                  </a:cubicBezTo>
                </a:path>
              </a:pathLst>
            </a:custGeom>
            <a:noFill/>
            <a:ln w="38100"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86046" name="Object 56">
              <a:extLst>
                <a:ext uri="{FF2B5EF4-FFF2-40B4-BE49-F238E27FC236}">
                  <a16:creationId xmlns:a16="http://schemas.microsoft.com/office/drawing/2014/main" id="{3A1638E0-0866-4BAC-9477-556E9FD18537}"/>
                </a:ext>
              </a:extLst>
            </p:cNvPr>
            <p:cNvGraphicFramePr>
              <a:graphicFrameLocks noChangeAspect="1"/>
            </p:cNvGraphicFramePr>
            <p:nvPr/>
          </p:nvGraphicFramePr>
          <p:xfrm>
            <a:off x="1510" y="2616"/>
            <a:ext cx="270" cy="336"/>
          </p:xfrm>
          <a:graphic>
            <a:graphicData uri="http://schemas.openxmlformats.org/presentationml/2006/ole">
              <mc:AlternateContent xmlns:mc="http://schemas.openxmlformats.org/markup-compatibility/2006">
                <mc:Choice xmlns:v="urn:schemas-microsoft-com:vml" Requires="v">
                  <p:oleObj spid="_x0000_s86096" name="公式" r:id="rId22" imgW="203200" imgH="253825" progId="Equation.3">
                    <p:embed/>
                  </p:oleObj>
                </mc:Choice>
                <mc:Fallback>
                  <p:oleObj name="公式" r:id="rId22" imgW="203200" imgH="253825" progId="Equation.3">
                    <p:embed/>
                    <p:pic>
                      <p:nvPicPr>
                        <p:cNvPr id="0" name="Object 5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510" y="2616"/>
                          <a:ext cx="270"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6047" name="Text Box 57">
              <a:extLst>
                <a:ext uri="{FF2B5EF4-FFF2-40B4-BE49-F238E27FC236}">
                  <a16:creationId xmlns:a16="http://schemas.microsoft.com/office/drawing/2014/main" id="{F5E3A722-3F7C-4EDA-9566-C5F603A4DF28}"/>
                </a:ext>
              </a:extLst>
            </p:cNvPr>
            <p:cNvSpPr txBox="1">
              <a:spLocks noChangeArrowheads="1"/>
            </p:cNvSpPr>
            <p:nvPr/>
          </p:nvSpPr>
          <p:spPr bwMode="auto">
            <a:xfrm>
              <a:off x="1248" y="2832"/>
              <a:ext cx="2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i="1">
                  <a:solidFill>
                    <a:schemeClr val="bg1"/>
                  </a:solidFill>
                  <a:latin typeface="Symbol" panose="05050102010706020507" pitchFamily="18" charset="2"/>
                  <a:ea typeface="宋体" panose="02010600030101010101" pitchFamily="2" charset="-122"/>
                </a:rPr>
                <a:t>q</a:t>
              </a:r>
              <a:r>
                <a:rPr kumimoji="1" lang="en-US" altLang="zh-CN" sz="2400" baseline="-25000">
                  <a:solidFill>
                    <a:schemeClr val="bg1"/>
                  </a:solidFill>
                  <a:latin typeface="Symbol" panose="05050102010706020507" pitchFamily="18" charset="2"/>
                  <a:ea typeface="宋体" panose="02010600030101010101" pitchFamily="2" charset="-122"/>
                </a:rPr>
                <a:t>2</a:t>
              </a:r>
              <a:endParaRPr kumimoji="1" lang="en-US" altLang="zh-CN" sz="2400">
                <a:solidFill>
                  <a:schemeClr val="bg1"/>
                </a:solidFill>
                <a:ea typeface="宋体" panose="02010600030101010101" pitchFamily="2" charset="-122"/>
              </a:endParaRPr>
            </a:p>
          </p:txBody>
        </p:sp>
      </p:grpSp>
      <p:grpSp>
        <p:nvGrpSpPr>
          <p:cNvPr id="11" name="Group 58">
            <a:extLst>
              <a:ext uri="{FF2B5EF4-FFF2-40B4-BE49-F238E27FC236}">
                <a16:creationId xmlns:a16="http://schemas.microsoft.com/office/drawing/2014/main" id="{845253BE-A48F-4F87-A56F-B1CF53E76832}"/>
              </a:ext>
            </a:extLst>
          </p:cNvPr>
          <p:cNvGrpSpPr>
            <a:grpSpLocks/>
          </p:cNvGrpSpPr>
          <p:nvPr/>
        </p:nvGrpSpPr>
        <p:grpSpPr bwMode="auto">
          <a:xfrm>
            <a:off x="1193800" y="2936875"/>
            <a:ext cx="2286000" cy="1319213"/>
            <a:chOff x="480" y="2289"/>
            <a:chExt cx="1440" cy="831"/>
          </a:xfrm>
        </p:grpSpPr>
        <p:sp>
          <p:nvSpPr>
            <p:cNvPr id="86040" name="Line 59">
              <a:extLst>
                <a:ext uri="{FF2B5EF4-FFF2-40B4-BE49-F238E27FC236}">
                  <a16:creationId xmlns:a16="http://schemas.microsoft.com/office/drawing/2014/main" id="{48C3D11A-C11F-4EB3-94A8-34E86B92AD29}"/>
                </a:ext>
              </a:extLst>
            </p:cNvPr>
            <p:cNvSpPr>
              <a:spLocks noChangeShapeType="1"/>
            </p:cNvSpPr>
            <p:nvPr/>
          </p:nvSpPr>
          <p:spPr bwMode="auto">
            <a:xfrm flipV="1">
              <a:off x="480" y="2289"/>
              <a:ext cx="1440" cy="831"/>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6041" name="Object 60">
              <a:extLst>
                <a:ext uri="{FF2B5EF4-FFF2-40B4-BE49-F238E27FC236}">
                  <a16:creationId xmlns:a16="http://schemas.microsoft.com/office/drawing/2014/main" id="{43CC64FF-1A99-4A23-95E5-4838F34BB6E5}"/>
                </a:ext>
              </a:extLst>
            </p:cNvPr>
            <p:cNvGraphicFramePr>
              <a:graphicFrameLocks noChangeAspect="1"/>
            </p:cNvGraphicFramePr>
            <p:nvPr/>
          </p:nvGraphicFramePr>
          <p:xfrm>
            <a:off x="1239" y="2337"/>
            <a:ext cx="209" cy="270"/>
          </p:xfrm>
          <a:graphic>
            <a:graphicData uri="http://schemas.openxmlformats.org/presentationml/2006/ole">
              <mc:AlternateContent xmlns:mc="http://schemas.openxmlformats.org/markup-compatibility/2006">
                <mc:Choice xmlns:v="urn:schemas-microsoft-com:vml" Requires="v">
                  <p:oleObj spid="_x0000_s86097" name="公式" r:id="rId24" imgW="164927" imgH="215988" progId="Equation.3">
                    <p:embed/>
                  </p:oleObj>
                </mc:Choice>
                <mc:Fallback>
                  <p:oleObj name="公式" r:id="rId24" imgW="164927" imgH="215988" progId="Equation.3">
                    <p:embed/>
                    <p:pic>
                      <p:nvPicPr>
                        <p:cNvPr id="0" name="Object 6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239" y="2337"/>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6042" name="Text Box 61">
              <a:extLst>
                <a:ext uri="{FF2B5EF4-FFF2-40B4-BE49-F238E27FC236}">
                  <a16:creationId xmlns:a16="http://schemas.microsoft.com/office/drawing/2014/main" id="{E42DB41B-24E9-49EE-807E-BF930EC30B9E}"/>
                </a:ext>
              </a:extLst>
            </p:cNvPr>
            <p:cNvSpPr txBox="1">
              <a:spLocks noChangeArrowheads="1"/>
            </p:cNvSpPr>
            <p:nvPr/>
          </p:nvSpPr>
          <p:spPr bwMode="auto">
            <a:xfrm>
              <a:off x="752" y="2832"/>
              <a:ext cx="2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i="1">
                  <a:solidFill>
                    <a:schemeClr val="bg1"/>
                  </a:solidFill>
                  <a:latin typeface="Symbol" panose="05050102010706020507" pitchFamily="18" charset="2"/>
                  <a:ea typeface="宋体" panose="02010600030101010101" pitchFamily="2" charset="-122"/>
                </a:rPr>
                <a:t>q</a:t>
              </a:r>
              <a:endParaRPr kumimoji="1" lang="en-US" altLang="zh-CN" sz="2400">
                <a:solidFill>
                  <a:schemeClr val="bg1"/>
                </a:solidFill>
                <a:ea typeface="宋体" panose="02010600030101010101" pitchFamily="2" charset="-122"/>
              </a:endParaRPr>
            </a:p>
          </p:txBody>
        </p:sp>
        <p:sp>
          <p:nvSpPr>
            <p:cNvPr id="86043" name="Freeform 62">
              <a:extLst>
                <a:ext uri="{FF2B5EF4-FFF2-40B4-BE49-F238E27FC236}">
                  <a16:creationId xmlns:a16="http://schemas.microsoft.com/office/drawing/2014/main" id="{A816FEA8-85AA-42A6-B3F7-E3A81EC6354F}"/>
                </a:ext>
              </a:extLst>
            </p:cNvPr>
            <p:cNvSpPr>
              <a:spLocks/>
            </p:cNvSpPr>
            <p:nvPr/>
          </p:nvSpPr>
          <p:spPr bwMode="auto">
            <a:xfrm>
              <a:off x="720" y="2976"/>
              <a:ext cx="57" cy="144"/>
            </a:xfrm>
            <a:custGeom>
              <a:avLst/>
              <a:gdLst>
                <a:gd name="T0" fmla="*/ 0 w 57"/>
                <a:gd name="T1" fmla="*/ 0 h 144"/>
                <a:gd name="T2" fmla="*/ 42 w 57"/>
                <a:gd name="T3" fmla="*/ 54 h 144"/>
                <a:gd name="T4" fmla="*/ 57 w 57"/>
                <a:gd name="T5" fmla="*/ 144 h 144"/>
                <a:gd name="T6" fmla="*/ 0 60000 65536"/>
                <a:gd name="T7" fmla="*/ 0 60000 65536"/>
                <a:gd name="T8" fmla="*/ 0 60000 65536"/>
                <a:gd name="T9" fmla="*/ 0 w 57"/>
                <a:gd name="T10" fmla="*/ 0 h 144"/>
                <a:gd name="T11" fmla="*/ 57 w 57"/>
                <a:gd name="T12" fmla="*/ 144 h 144"/>
              </a:gdLst>
              <a:ahLst/>
              <a:cxnLst>
                <a:cxn ang="T6">
                  <a:pos x="T0" y="T1"/>
                </a:cxn>
                <a:cxn ang="T7">
                  <a:pos x="T2" y="T3"/>
                </a:cxn>
                <a:cxn ang="T8">
                  <a:pos x="T4" y="T5"/>
                </a:cxn>
              </a:cxnLst>
              <a:rect l="T9" t="T10" r="T11" b="T12"/>
              <a:pathLst>
                <a:path w="57" h="144">
                  <a:moveTo>
                    <a:pt x="0" y="0"/>
                  </a:moveTo>
                  <a:cubicBezTo>
                    <a:pt x="7" y="9"/>
                    <a:pt x="33" y="30"/>
                    <a:pt x="42" y="54"/>
                  </a:cubicBezTo>
                  <a:cubicBezTo>
                    <a:pt x="51" y="78"/>
                    <a:pt x="54" y="125"/>
                    <a:pt x="57" y="144"/>
                  </a:cubicBezTo>
                </a:path>
              </a:pathLst>
            </a:custGeom>
            <a:noFill/>
            <a:ln w="28575"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12" name="Group 63">
            <a:extLst>
              <a:ext uri="{FF2B5EF4-FFF2-40B4-BE49-F238E27FC236}">
                <a16:creationId xmlns:a16="http://schemas.microsoft.com/office/drawing/2014/main" id="{C724746E-6EF7-4B5F-BD23-1D59FBB3C04C}"/>
              </a:ext>
            </a:extLst>
          </p:cNvPr>
          <p:cNvGrpSpPr>
            <a:grpSpLocks/>
          </p:cNvGrpSpPr>
          <p:nvPr/>
        </p:nvGrpSpPr>
        <p:grpSpPr bwMode="auto">
          <a:xfrm>
            <a:off x="1936750" y="3840163"/>
            <a:ext cx="381000" cy="411162"/>
            <a:chOff x="948" y="3161"/>
            <a:chExt cx="240" cy="259"/>
          </a:xfrm>
        </p:grpSpPr>
        <p:sp>
          <p:nvSpPr>
            <p:cNvPr id="86038" name="Arc 64">
              <a:extLst>
                <a:ext uri="{FF2B5EF4-FFF2-40B4-BE49-F238E27FC236}">
                  <a16:creationId xmlns:a16="http://schemas.microsoft.com/office/drawing/2014/main" id="{5AF5D6A3-D410-4633-A811-679E70CB995E}"/>
                </a:ext>
              </a:extLst>
            </p:cNvPr>
            <p:cNvSpPr>
              <a:spLocks/>
            </p:cNvSpPr>
            <p:nvPr/>
          </p:nvSpPr>
          <p:spPr bwMode="auto">
            <a:xfrm flipH="1">
              <a:off x="948" y="3324"/>
              <a:ext cx="240"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66FF33"/>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86039" name="Object 65">
              <a:extLst>
                <a:ext uri="{FF2B5EF4-FFF2-40B4-BE49-F238E27FC236}">
                  <a16:creationId xmlns:a16="http://schemas.microsoft.com/office/drawing/2014/main" id="{528D70DF-7ECB-4EAF-A7CC-B1BDF2859F4F}"/>
                </a:ext>
              </a:extLst>
            </p:cNvPr>
            <p:cNvGraphicFramePr>
              <a:graphicFrameLocks noChangeAspect="1"/>
            </p:cNvGraphicFramePr>
            <p:nvPr/>
          </p:nvGraphicFramePr>
          <p:xfrm>
            <a:off x="1001" y="3161"/>
            <a:ext cx="179" cy="206"/>
          </p:xfrm>
          <a:graphic>
            <a:graphicData uri="http://schemas.openxmlformats.org/presentationml/2006/ole">
              <mc:AlternateContent xmlns:mc="http://schemas.openxmlformats.org/markup-compatibility/2006">
                <mc:Choice xmlns:v="urn:schemas-microsoft-com:vml" Requires="v">
                  <p:oleObj spid="_x0000_s86098" name="公式" r:id="rId26" imgW="139675" imgH="165144" progId="Equation.3">
                    <p:embed/>
                  </p:oleObj>
                </mc:Choice>
                <mc:Fallback>
                  <p:oleObj name="公式" r:id="rId26" imgW="139675" imgH="165144" progId="Equation.3">
                    <p:embed/>
                    <p:pic>
                      <p:nvPicPr>
                        <p:cNvPr id="0" name="Object 65"/>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001" y="3161"/>
                          <a:ext cx="179"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FF33"/>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729154" name="Object 66">
            <a:extLst>
              <a:ext uri="{FF2B5EF4-FFF2-40B4-BE49-F238E27FC236}">
                <a16:creationId xmlns:a16="http://schemas.microsoft.com/office/drawing/2014/main" id="{87C4D298-963F-49D1-BBB8-B62843C86D3B}"/>
              </a:ext>
            </a:extLst>
          </p:cNvPr>
          <p:cNvGraphicFramePr>
            <a:graphicFrameLocks noChangeAspect="1"/>
          </p:cNvGraphicFramePr>
          <p:nvPr/>
        </p:nvGraphicFramePr>
        <p:xfrm>
          <a:off x="971550" y="5084763"/>
          <a:ext cx="4462463" cy="571500"/>
        </p:xfrm>
        <a:graphic>
          <a:graphicData uri="http://schemas.openxmlformats.org/presentationml/2006/ole">
            <mc:AlternateContent xmlns:mc="http://schemas.openxmlformats.org/markup-compatibility/2006">
              <mc:Choice xmlns:v="urn:schemas-microsoft-com:vml" Requires="v">
                <p:oleObj spid="_x0000_s86099" name="公式" r:id="rId28" imgW="1968475" imgH="241212" progId="Equation.3">
                  <p:embed/>
                </p:oleObj>
              </mc:Choice>
              <mc:Fallback>
                <p:oleObj name="公式" r:id="rId28" imgW="1968475" imgH="241212" progId="Equation.3">
                  <p:embed/>
                  <p:pic>
                    <p:nvPicPr>
                      <p:cNvPr id="0" name="Object 66"/>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971550" y="5084763"/>
                        <a:ext cx="4462463"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9155" name="Object 67">
            <a:extLst>
              <a:ext uri="{FF2B5EF4-FFF2-40B4-BE49-F238E27FC236}">
                <a16:creationId xmlns:a16="http://schemas.microsoft.com/office/drawing/2014/main" id="{F164ECED-BDCF-4513-BBE9-A31A2A531FBB}"/>
              </a:ext>
            </a:extLst>
          </p:cNvPr>
          <p:cNvGraphicFramePr>
            <a:graphicFrameLocks noChangeAspect="1"/>
          </p:cNvGraphicFramePr>
          <p:nvPr/>
        </p:nvGraphicFramePr>
        <p:xfrm>
          <a:off x="900113" y="5805488"/>
          <a:ext cx="4484687" cy="523875"/>
        </p:xfrm>
        <a:graphic>
          <a:graphicData uri="http://schemas.openxmlformats.org/presentationml/2006/ole">
            <mc:AlternateContent xmlns:mc="http://schemas.openxmlformats.org/markup-compatibility/2006">
              <mc:Choice xmlns:v="urn:schemas-microsoft-com:vml" Requires="v">
                <p:oleObj spid="_x0000_s86100" name="公式" r:id="rId30" imgW="2159049" imgH="241212" progId="Equation.3">
                  <p:embed/>
                </p:oleObj>
              </mc:Choice>
              <mc:Fallback>
                <p:oleObj name="公式" r:id="rId30" imgW="2159049" imgH="241212" progId="Equation.3">
                  <p:embed/>
                  <p:pic>
                    <p:nvPicPr>
                      <p:cNvPr id="0" name="Object 67"/>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900113" y="5805488"/>
                        <a:ext cx="4484687"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6035" name="Group 68">
            <a:extLst>
              <a:ext uri="{FF2B5EF4-FFF2-40B4-BE49-F238E27FC236}">
                <a16:creationId xmlns:a16="http://schemas.microsoft.com/office/drawing/2014/main" id="{05904BD1-7335-46D7-8339-E56E06609AE4}"/>
              </a:ext>
            </a:extLst>
          </p:cNvPr>
          <p:cNvGrpSpPr>
            <a:grpSpLocks/>
          </p:cNvGrpSpPr>
          <p:nvPr/>
        </p:nvGrpSpPr>
        <p:grpSpPr bwMode="auto">
          <a:xfrm>
            <a:off x="6588125" y="6446838"/>
            <a:ext cx="792163" cy="366712"/>
            <a:chOff x="4649" y="4020"/>
            <a:chExt cx="499" cy="231"/>
          </a:xfrm>
        </p:grpSpPr>
        <p:pic>
          <p:nvPicPr>
            <p:cNvPr id="86036" name="Picture 69" descr="78900">
              <a:extLst>
                <a:ext uri="{FF2B5EF4-FFF2-40B4-BE49-F238E27FC236}">
                  <a16:creationId xmlns:a16="http://schemas.microsoft.com/office/drawing/2014/main" id="{9B21F5C3-05AE-44B7-B930-DE4EE87CF6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7" name="Text Box 70">
              <a:hlinkClick r:id="" action="ppaction://hlinkshowjump?jump=firstslide"/>
              <a:extLst>
                <a:ext uri="{FF2B5EF4-FFF2-40B4-BE49-F238E27FC236}">
                  <a16:creationId xmlns:a16="http://schemas.microsoft.com/office/drawing/2014/main" id="{EA1189E2-21DC-4D6C-AE0C-E231481385F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29092"/>
                                        </p:tgtEl>
                                        <p:attrNameLst>
                                          <p:attrName>style.visibility</p:attrName>
                                        </p:attrNameLst>
                                      </p:cBhvr>
                                      <p:to>
                                        <p:strVal val="visible"/>
                                      </p:to>
                                    </p:set>
                                    <p:anim calcmode="lin" valueType="num">
                                      <p:cBhvr>
                                        <p:cTn id="7" dur="1000" fill="hold"/>
                                        <p:tgtEl>
                                          <p:spTgt spid="729092"/>
                                        </p:tgtEl>
                                        <p:attrNameLst>
                                          <p:attrName>ppt_w</p:attrName>
                                        </p:attrNameLst>
                                      </p:cBhvr>
                                      <p:tavLst>
                                        <p:tav tm="0">
                                          <p:val>
                                            <p:fltVal val="0"/>
                                          </p:val>
                                        </p:tav>
                                        <p:tav tm="100000">
                                          <p:val>
                                            <p:strVal val="#ppt_w"/>
                                          </p:val>
                                        </p:tav>
                                      </p:tavLst>
                                    </p:anim>
                                    <p:anim calcmode="lin" valueType="num">
                                      <p:cBhvr>
                                        <p:cTn id="8" dur="1000" fill="hold"/>
                                        <p:tgtEl>
                                          <p:spTgt spid="729092"/>
                                        </p:tgtEl>
                                        <p:attrNameLst>
                                          <p:attrName>ppt_h</p:attrName>
                                        </p:attrNameLst>
                                      </p:cBhvr>
                                      <p:tavLst>
                                        <p:tav tm="0">
                                          <p:val>
                                            <p:fltVal val="0"/>
                                          </p:val>
                                        </p:tav>
                                        <p:tav tm="100000">
                                          <p:val>
                                            <p:strVal val="#ppt_h"/>
                                          </p:val>
                                        </p:tav>
                                      </p:tavLst>
                                    </p:anim>
                                    <p:anim calcmode="lin" valueType="num">
                                      <p:cBhvr>
                                        <p:cTn id="9" dur="1000" fill="hold"/>
                                        <p:tgtEl>
                                          <p:spTgt spid="72909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2909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729090"/>
                                        </p:tgtEl>
                                        <p:attrNameLst>
                                          <p:attrName>style.visibility</p:attrName>
                                        </p:attrNameLst>
                                      </p:cBhvr>
                                      <p:to>
                                        <p:strVal val="visible"/>
                                      </p:to>
                                    </p:set>
                                    <p:anim calcmode="lin" valueType="num">
                                      <p:cBhvr additive="base">
                                        <p:cTn id="18" dur="500" fill="hold"/>
                                        <p:tgtEl>
                                          <p:spTgt spid="729090"/>
                                        </p:tgtEl>
                                        <p:attrNameLst>
                                          <p:attrName>ppt_x</p:attrName>
                                        </p:attrNameLst>
                                      </p:cBhvr>
                                      <p:tavLst>
                                        <p:tav tm="0">
                                          <p:val>
                                            <p:strVal val="1+#ppt_w/2"/>
                                          </p:val>
                                        </p:tav>
                                        <p:tav tm="100000">
                                          <p:val>
                                            <p:strVal val="#ppt_x"/>
                                          </p:val>
                                        </p:tav>
                                      </p:tavLst>
                                    </p:anim>
                                    <p:anim calcmode="lin" valueType="num">
                                      <p:cBhvr additive="base">
                                        <p:cTn id="19" dur="500" fill="hold"/>
                                        <p:tgtEl>
                                          <p:spTgt spid="729090"/>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729093"/>
                                        </p:tgtEl>
                                        <p:attrNameLst>
                                          <p:attrName>style.visibility</p:attrName>
                                        </p:attrNameLst>
                                      </p:cBhvr>
                                      <p:to>
                                        <p:strVal val="visible"/>
                                      </p:to>
                                    </p:set>
                                    <p:anim calcmode="lin" valueType="num">
                                      <p:cBhvr>
                                        <p:cTn id="24" dur="1000" fill="hold"/>
                                        <p:tgtEl>
                                          <p:spTgt spid="729093"/>
                                        </p:tgtEl>
                                        <p:attrNameLst>
                                          <p:attrName>ppt_w</p:attrName>
                                        </p:attrNameLst>
                                      </p:cBhvr>
                                      <p:tavLst>
                                        <p:tav tm="0">
                                          <p:val>
                                            <p:fltVal val="0"/>
                                          </p:val>
                                        </p:tav>
                                        <p:tav tm="100000">
                                          <p:val>
                                            <p:strVal val="#ppt_w"/>
                                          </p:val>
                                        </p:tav>
                                      </p:tavLst>
                                    </p:anim>
                                    <p:anim calcmode="lin" valueType="num">
                                      <p:cBhvr>
                                        <p:cTn id="25" dur="1000" fill="hold"/>
                                        <p:tgtEl>
                                          <p:spTgt spid="729093"/>
                                        </p:tgtEl>
                                        <p:attrNameLst>
                                          <p:attrName>ppt_h</p:attrName>
                                        </p:attrNameLst>
                                      </p:cBhvr>
                                      <p:tavLst>
                                        <p:tav tm="0">
                                          <p:val>
                                            <p:fltVal val="0"/>
                                          </p:val>
                                        </p:tav>
                                        <p:tav tm="100000">
                                          <p:val>
                                            <p:strVal val="#ppt_h"/>
                                          </p:val>
                                        </p:tav>
                                      </p:tavLst>
                                    </p:anim>
                                    <p:anim calcmode="lin" valueType="num">
                                      <p:cBhvr>
                                        <p:cTn id="26" dur="1000" fill="hold"/>
                                        <p:tgtEl>
                                          <p:spTgt spid="729093"/>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72909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29091"/>
                                        </p:tgtEl>
                                        <p:attrNameLst>
                                          <p:attrName>style.visibility</p:attrName>
                                        </p:attrNameLst>
                                      </p:cBhvr>
                                      <p:to>
                                        <p:strVal val="visible"/>
                                      </p:to>
                                    </p:set>
                                    <p:animEffect transition="in" filter="wipe(left)">
                                      <p:cBhvr>
                                        <p:cTn id="32" dur="2000"/>
                                        <p:tgtEl>
                                          <p:spTgt spid="72909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729094"/>
                                        </p:tgtEl>
                                        <p:attrNameLst>
                                          <p:attrName>style.visibility</p:attrName>
                                        </p:attrNameLst>
                                      </p:cBhvr>
                                      <p:to>
                                        <p:strVal val="visible"/>
                                      </p:to>
                                    </p:set>
                                    <p:animEffect transition="in" filter="dissolve">
                                      <p:cBhvr>
                                        <p:cTn id="37" dur="500"/>
                                        <p:tgtEl>
                                          <p:spTgt spid="72909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2000"/>
                                        <p:tgtEl>
                                          <p:spTgt spid="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2000"/>
                                        <p:tgtEl>
                                          <p:spTgt spid="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left)">
                                      <p:cBhvr>
                                        <p:cTn id="52" dur="2000"/>
                                        <p:tgtEl>
                                          <p:spTgt spid="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4"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2000"/>
                                        <p:tgtEl>
                                          <p:spTgt spid="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down)">
                                      <p:cBhvr>
                                        <p:cTn id="62" dur="2000"/>
                                        <p:tgtEl>
                                          <p:spTgt spid="10"/>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4"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2000"/>
                                        <p:tgtEl>
                                          <p:spTgt spid="1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dissolve">
                                      <p:cBhvr>
                                        <p:cTn id="72" dur="500"/>
                                        <p:tgtEl>
                                          <p:spTgt spid="12"/>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8" fill="hold" nodeType="clickEffect">
                                  <p:stCondLst>
                                    <p:cond delay="0"/>
                                  </p:stCondLst>
                                  <p:childTnLst>
                                    <p:set>
                                      <p:cBhvr>
                                        <p:cTn id="76" dur="1" fill="hold">
                                          <p:stCondLst>
                                            <p:cond delay="0"/>
                                          </p:stCondLst>
                                        </p:cTn>
                                        <p:tgtEl>
                                          <p:spTgt spid="729154"/>
                                        </p:tgtEl>
                                        <p:attrNameLst>
                                          <p:attrName>style.visibility</p:attrName>
                                        </p:attrNameLst>
                                      </p:cBhvr>
                                      <p:to>
                                        <p:strVal val="visible"/>
                                      </p:to>
                                    </p:set>
                                    <p:animEffect transition="in" filter="wipe(left)">
                                      <p:cBhvr>
                                        <p:cTn id="77" dur="2000"/>
                                        <p:tgtEl>
                                          <p:spTgt spid="729154"/>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nodeType="clickEffect">
                                  <p:stCondLst>
                                    <p:cond delay="0"/>
                                  </p:stCondLst>
                                  <p:childTnLst>
                                    <p:set>
                                      <p:cBhvr>
                                        <p:cTn id="81" dur="1" fill="hold">
                                          <p:stCondLst>
                                            <p:cond delay="0"/>
                                          </p:stCondLst>
                                        </p:cTn>
                                        <p:tgtEl>
                                          <p:spTgt spid="729155"/>
                                        </p:tgtEl>
                                        <p:attrNameLst>
                                          <p:attrName>style.visibility</p:attrName>
                                        </p:attrNameLst>
                                      </p:cBhvr>
                                      <p:to>
                                        <p:strVal val="visible"/>
                                      </p:to>
                                    </p:set>
                                    <p:animEffect transition="in" filter="wipe(left)">
                                      <p:cBhvr>
                                        <p:cTn id="82" dur="2000"/>
                                        <p:tgtEl>
                                          <p:spTgt spid="72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0" grpId="0" autoUpdateAnimBg="0"/>
      <p:bldP spid="729091" grpId="0" autoUpdateAnimBg="0"/>
      <p:bldP spid="729092" grpId="0"/>
      <p:bldP spid="729093" grpId="0" animBg="1"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0114" name="Object 2">
            <a:extLst>
              <a:ext uri="{FF2B5EF4-FFF2-40B4-BE49-F238E27FC236}">
                <a16:creationId xmlns:a16="http://schemas.microsoft.com/office/drawing/2014/main" id="{0175159D-B8FB-4381-96B3-028791036C47}"/>
              </a:ext>
            </a:extLst>
          </p:cNvPr>
          <p:cNvGraphicFramePr>
            <a:graphicFrameLocks noChangeAspect="1"/>
          </p:cNvGraphicFramePr>
          <p:nvPr/>
        </p:nvGraphicFramePr>
        <p:xfrm>
          <a:off x="900113" y="1268413"/>
          <a:ext cx="4384675" cy="506412"/>
        </p:xfrm>
        <a:graphic>
          <a:graphicData uri="http://schemas.openxmlformats.org/presentationml/2006/ole">
            <mc:AlternateContent xmlns:mc="http://schemas.openxmlformats.org/markup-compatibility/2006">
              <mc:Choice xmlns:v="urn:schemas-microsoft-com:vml" Requires="v">
                <p:oleObj spid="_x0000_s87080" name="公式" r:id="rId3" imgW="2057252" imgH="228600" progId="Equation.3">
                  <p:embed/>
                </p:oleObj>
              </mc:Choice>
              <mc:Fallback>
                <p:oleObj name="公式" r:id="rId3" imgW="2057252" imgH="228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268413"/>
                        <a:ext cx="4384675" cy="506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0115" name="Object 3">
            <a:extLst>
              <a:ext uri="{FF2B5EF4-FFF2-40B4-BE49-F238E27FC236}">
                <a16:creationId xmlns:a16="http://schemas.microsoft.com/office/drawing/2014/main" id="{3CC4F91E-80B8-4CA6-AC02-DCBF270A20CF}"/>
              </a:ext>
            </a:extLst>
          </p:cNvPr>
          <p:cNvGraphicFramePr>
            <a:graphicFrameLocks noChangeAspect="1"/>
          </p:cNvGraphicFramePr>
          <p:nvPr/>
        </p:nvGraphicFramePr>
        <p:xfrm>
          <a:off x="900113" y="620713"/>
          <a:ext cx="3186112" cy="554037"/>
        </p:xfrm>
        <a:graphic>
          <a:graphicData uri="http://schemas.openxmlformats.org/presentationml/2006/ole">
            <mc:AlternateContent xmlns:mc="http://schemas.openxmlformats.org/markup-compatibility/2006">
              <mc:Choice xmlns:v="urn:schemas-microsoft-com:vml" Requires="v">
                <p:oleObj spid="_x0000_s87081" name="公式" r:id="rId5" imgW="1447652" imgH="241212" progId="Equation.3">
                  <p:embed/>
                </p:oleObj>
              </mc:Choice>
              <mc:Fallback>
                <p:oleObj name="公式" r:id="rId5" imgW="1447652" imgH="241212"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620713"/>
                        <a:ext cx="3186112"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0116" name="Object 4">
            <a:extLst>
              <a:ext uri="{FF2B5EF4-FFF2-40B4-BE49-F238E27FC236}">
                <a16:creationId xmlns:a16="http://schemas.microsoft.com/office/drawing/2014/main" id="{4674836F-7632-451B-A814-F09D340D5387}"/>
              </a:ext>
            </a:extLst>
          </p:cNvPr>
          <p:cNvGraphicFramePr>
            <a:graphicFrameLocks noChangeAspect="1"/>
          </p:cNvGraphicFramePr>
          <p:nvPr/>
        </p:nvGraphicFramePr>
        <p:xfrm>
          <a:off x="827088" y="1989138"/>
          <a:ext cx="4714875" cy="2212975"/>
        </p:xfrm>
        <a:graphic>
          <a:graphicData uri="http://schemas.openxmlformats.org/presentationml/2006/ole">
            <mc:AlternateContent xmlns:mc="http://schemas.openxmlformats.org/markup-compatibility/2006">
              <mc:Choice xmlns:v="urn:schemas-microsoft-com:vml" Requires="v">
                <p:oleObj spid="_x0000_s87082" name="公式" r:id="rId7" imgW="2222574" imgH="1041312" progId="Equation.3">
                  <p:embed/>
                </p:oleObj>
              </mc:Choice>
              <mc:Fallback>
                <p:oleObj name="公式" r:id="rId7" imgW="2222574" imgH="1041312"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1989138"/>
                        <a:ext cx="4714875" cy="2212975"/>
                      </a:xfrm>
                      <a:prstGeom prst="rect">
                        <a:avLst/>
                      </a:prstGeom>
                      <a:noFill/>
                      <a:ln>
                        <a:noFill/>
                      </a:ln>
                      <a:effectLst/>
                      <a:extLst>
                        <a:ext uri="{909E8E84-426E-40DD-AFC4-6F175D3DCCD1}">
                          <a14:hiddenFill xmlns:a14="http://schemas.microsoft.com/office/drawing/2010/main">
                            <a:solidFill>
                              <a:srgbClr val="00FF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oleObj>
              </mc:Fallback>
            </mc:AlternateContent>
          </a:graphicData>
        </a:graphic>
      </p:graphicFrame>
      <p:grpSp>
        <p:nvGrpSpPr>
          <p:cNvPr id="87045" name="Group 5">
            <a:extLst>
              <a:ext uri="{FF2B5EF4-FFF2-40B4-BE49-F238E27FC236}">
                <a16:creationId xmlns:a16="http://schemas.microsoft.com/office/drawing/2014/main" id="{053D948A-406B-4EC9-8E88-B5AA2A8D7666}"/>
              </a:ext>
            </a:extLst>
          </p:cNvPr>
          <p:cNvGrpSpPr>
            <a:grpSpLocks/>
          </p:cNvGrpSpPr>
          <p:nvPr/>
        </p:nvGrpSpPr>
        <p:grpSpPr bwMode="auto">
          <a:xfrm>
            <a:off x="8316913" y="6446838"/>
            <a:ext cx="792162" cy="366712"/>
            <a:chOff x="5193" y="4020"/>
            <a:chExt cx="499" cy="231"/>
          </a:xfrm>
        </p:grpSpPr>
        <p:pic>
          <p:nvPicPr>
            <p:cNvPr id="87078" name="Picture 6" descr="78900">
              <a:extLst>
                <a:ext uri="{FF2B5EF4-FFF2-40B4-BE49-F238E27FC236}">
                  <a16:creationId xmlns:a16="http://schemas.microsoft.com/office/drawing/2014/main" id="{7810B77F-2BCA-4F28-881F-D3EEBDEB79E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79" name="Text Box 7">
              <a:hlinkClick r:id="" action="ppaction://hlinkshowjump?jump=nextslide"/>
              <a:extLst>
                <a:ext uri="{FF2B5EF4-FFF2-40B4-BE49-F238E27FC236}">
                  <a16:creationId xmlns:a16="http://schemas.microsoft.com/office/drawing/2014/main" id="{02DCA276-C82A-41D5-A9A1-43D9AAB01D11}"/>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7046" name="Group 8">
            <a:extLst>
              <a:ext uri="{FF2B5EF4-FFF2-40B4-BE49-F238E27FC236}">
                <a16:creationId xmlns:a16="http://schemas.microsoft.com/office/drawing/2014/main" id="{EE26B3A3-FB83-4D4B-A941-0E20BA6041A8}"/>
              </a:ext>
            </a:extLst>
          </p:cNvPr>
          <p:cNvGrpSpPr>
            <a:grpSpLocks/>
          </p:cNvGrpSpPr>
          <p:nvPr/>
        </p:nvGrpSpPr>
        <p:grpSpPr bwMode="auto">
          <a:xfrm>
            <a:off x="7453313" y="6446838"/>
            <a:ext cx="792162" cy="366712"/>
            <a:chOff x="4649" y="4020"/>
            <a:chExt cx="499" cy="231"/>
          </a:xfrm>
        </p:grpSpPr>
        <p:pic>
          <p:nvPicPr>
            <p:cNvPr id="87076" name="Picture 9" descr="78900">
              <a:extLst>
                <a:ext uri="{FF2B5EF4-FFF2-40B4-BE49-F238E27FC236}">
                  <a16:creationId xmlns:a16="http://schemas.microsoft.com/office/drawing/2014/main" id="{8FB71627-4FA0-4EBF-8A58-82FF074F19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77" name="Text Box 10">
              <a:hlinkClick r:id="" action="ppaction://hlinkshowjump?jump=previousslide"/>
              <a:extLst>
                <a:ext uri="{FF2B5EF4-FFF2-40B4-BE49-F238E27FC236}">
                  <a16:creationId xmlns:a16="http://schemas.microsoft.com/office/drawing/2014/main" id="{9A5F8B09-3DE1-4CFD-8320-1813CE5F8ADF}"/>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87047" name="Group 11">
            <a:extLst>
              <a:ext uri="{FF2B5EF4-FFF2-40B4-BE49-F238E27FC236}">
                <a16:creationId xmlns:a16="http://schemas.microsoft.com/office/drawing/2014/main" id="{AD34A20F-36DE-4453-8720-45735902CF54}"/>
              </a:ext>
            </a:extLst>
          </p:cNvPr>
          <p:cNvGrpSpPr>
            <a:grpSpLocks/>
          </p:cNvGrpSpPr>
          <p:nvPr/>
        </p:nvGrpSpPr>
        <p:grpSpPr bwMode="auto">
          <a:xfrm>
            <a:off x="5724525" y="836613"/>
            <a:ext cx="2857500" cy="1987550"/>
            <a:chOff x="3610" y="530"/>
            <a:chExt cx="1800" cy="1252"/>
          </a:xfrm>
        </p:grpSpPr>
        <p:grpSp>
          <p:nvGrpSpPr>
            <p:cNvPr id="87051" name="Group 12">
              <a:extLst>
                <a:ext uri="{FF2B5EF4-FFF2-40B4-BE49-F238E27FC236}">
                  <a16:creationId xmlns:a16="http://schemas.microsoft.com/office/drawing/2014/main" id="{36ECCC31-BB39-4663-99C5-B3566F11B8F2}"/>
                </a:ext>
              </a:extLst>
            </p:cNvPr>
            <p:cNvGrpSpPr>
              <a:grpSpLocks/>
            </p:cNvGrpSpPr>
            <p:nvPr/>
          </p:nvGrpSpPr>
          <p:grpSpPr bwMode="auto">
            <a:xfrm>
              <a:off x="3610" y="1378"/>
              <a:ext cx="1800" cy="199"/>
              <a:chOff x="480" y="3120"/>
              <a:chExt cx="1800" cy="199"/>
            </a:xfrm>
          </p:grpSpPr>
          <p:sp>
            <p:nvSpPr>
              <p:cNvPr id="87074" name="Line 13">
                <a:extLst>
                  <a:ext uri="{FF2B5EF4-FFF2-40B4-BE49-F238E27FC236}">
                    <a16:creationId xmlns:a16="http://schemas.microsoft.com/office/drawing/2014/main" id="{4FB71CB1-8BD6-4758-AD07-A2523D38A071}"/>
                  </a:ext>
                </a:extLst>
              </p:cNvPr>
              <p:cNvSpPr>
                <a:spLocks noChangeShapeType="1"/>
              </p:cNvSpPr>
              <p:nvPr/>
            </p:nvSpPr>
            <p:spPr bwMode="auto">
              <a:xfrm>
                <a:off x="480" y="3120"/>
                <a:ext cx="1680"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7075" name="Object 14">
                <a:extLst>
                  <a:ext uri="{FF2B5EF4-FFF2-40B4-BE49-F238E27FC236}">
                    <a16:creationId xmlns:a16="http://schemas.microsoft.com/office/drawing/2014/main" id="{03225D66-B318-4E9E-B163-BF522B89AE48}"/>
                  </a:ext>
                </a:extLst>
              </p:cNvPr>
              <p:cNvGraphicFramePr>
                <a:graphicFrameLocks noChangeAspect="1"/>
              </p:cNvGraphicFramePr>
              <p:nvPr/>
            </p:nvGraphicFramePr>
            <p:xfrm>
              <a:off x="2160" y="3120"/>
              <a:ext cx="120" cy="199"/>
            </p:xfrm>
            <a:graphic>
              <a:graphicData uri="http://schemas.openxmlformats.org/presentationml/2006/ole">
                <mc:AlternateContent xmlns:mc="http://schemas.openxmlformats.org/markup-compatibility/2006">
                  <mc:Choice xmlns:v="urn:schemas-microsoft-com:vml" Requires="v">
                    <p:oleObj spid="_x0000_s87083" name="公式" r:id="rId10" imgW="177948" imgH="304669" progId="Equation.3">
                      <p:embed/>
                    </p:oleObj>
                  </mc:Choice>
                  <mc:Fallback>
                    <p:oleObj name="公式" r:id="rId10" imgW="177948" imgH="304669"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60" y="3120"/>
                            <a:ext cx="120"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7052" name="Group 15">
              <a:extLst>
                <a:ext uri="{FF2B5EF4-FFF2-40B4-BE49-F238E27FC236}">
                  <a16:creationId xmlns:a16="http://schemas.microsoft.com/office/drawing/2014/main" id="{44B35B71-BF8D-49CC-B151-59D36DD73863}"/>
                </a:ext>
              </a:extLst>
            </p:cNvPr>
            <p:cNvGrpSpPr>
              <a:grpSpLocks/>
            </p:cNvGrpSpPr>
            <p:nvPr/>
          </p:nvGrpSpPr>
          <p:grpSpPr bwMode="auto">
            <a:xfrm>
              <a:off x="3610" y="1350"/>
              <a:ext cx="631" cy="328"/>
              <a:chOff x="480" y="3104"/>
              <a:chExt cx="631" cy="328"/>
            </a:xfrm>
          </p:grpSpPr>
          <p:sp>
            <p:nvSpPr>
              <p:cNvPr id="87072" name="Line 16">
                <a:extLst>
                  <a:ext uri="{FF2B5EF4-FFF2-40B4-BE49-F238E27FC236}">
                    <a16:creationId xmlns:a16="http://schemas.microsoft.com/office/drawing/2014/main" id="{EDA92EA2-42B1-4046-9D8D-9BA38C749EC9}"/>
                  </a:ext>
                </a:extLst>
              </p:cNvPr>
              <p:cNvSpPr>
                <a:spLocks noChangeShapeType="1"/>
              </p:cNvSpPr>
              <p:nvPr/>
            </p:nvSpPr>
            <p:spPr bwMode="auto">
              <a:xfrm>
                <a:off x="480" y="3120"/>
                <a:ext cx="624" cy="0"/>
              </a:xfrm>
              <a:prstGeom prst="line">
                <a:avLst/>
              </a:prstGeom>
              <a:noFill/>
              <a:ln w="28575">
                <a:solidFill>
                  <a:srgbClr val="FF99CC"/>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7073" name="Object 17">
                <a:extLst>
                  <a:ext uri="{FF2B5EF4-FFF2-40B4-BE49-F238E27FC236}">
                    <a16:creationId xmlns:a16="http://schemas.microsoft.com/office/drawing/2014/main" id="{1BE880A3-DA25-481B-AB33-957ECFFA1907}"/>
                  </a:ext>
                </a:extLst>
              </p:cNvPr>
              <p:cNvGraphicFramePr>
                <a:graphicFrameLocks noChangeAspect="1"/>
              </p:cNvGraphicFramePr>
              <p:nvPr/>
            </p:nvGraphicFramePr>
            <p:xfrm>
              <a:off x="864" y="3104"/>
              <a:ext cx="247" cy="328"/>
            </p:xfrm>
            <a:graphic>
              <a:graphicData uri="http://schemas.openxmlformats.org/presentationml/2006/ole">
                <mc:AlternateContent xmlns:mc="http://schemas.openxmlformats.org/markup-compatibility/2006">
                  <mc:Choice xmlns:v="urn:schemas-microsoft-com:vml" Requires="v">
                    <p:oleObj spid="_x0000_s87084" name="公式" r:id="rId12" imgW="190574" imgH="253825" progId="Equation.3">
                      <p:embed/>
                    </p:oleObj>
                  </mc:Choice>
                  <mc:Fallback>
                    <p:oleObj name="公式" r:id="rId12" imgW="190574" imgH="253825" progId="Equation.3">
                      <p:embed/>
                      <p:pic>
                        <p:nvPicPr>
                          <p:cNvPr id="0"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4" y="3104"/>
                            <a:ext cx="247"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7053" name="Group 18">
              <a:extLst>
                <a:ext uri="{FF2B5EF4-FFF2-40B4-BE49-F238E27FC236}">
                  <a16:creationId xmlns:a16="http://schemas.microsoft.com/office/drawing/2014/main" id="{A305FB0A-5B1A-4F3B-A1AD-069B000C4977}"/>
                </a:ext>
              </a:extLst>
            </p:cNvPr>
            <p:cNvGrpSpPr>
              <a:grpSpLocks/>
            </p:cNvGrpSpPr>
            <p:nvPr/>
          </p:nvGrpSpPr>
          <p:grpSpPr bwMode="auto">
            <a:xfrm>
              <a:off x="5030" y="550"/>
              <a:ext cx="257" cy="816"/>
              <a:chOff x="1900" y="2304"/>
              <a:chExt cx="257" cy="816"/>
            </a:xfrm>
          </p:grpSpPr>
          <p:sp>
            <p:nvSpPr>
              <p:cNvPr id="87070" name="Line 19">
                <a:extLst>
                  <a:ext uri="{FF2B5EF4-FFF2-40B4-BE49-F238E27FC236}">
                    <a16:creationId xmlns:a16="http://schemas.microsoft.com/office/drawing/2014/main" id="{9730F054-A823-4BFA-99A7-C3452B81FC7D}"/>
                  </a:ext>
                </a:extLst>
              </p:cNvPr>
              <p:cNvSpPr>
                <a:spLocks noChangeShapeType="1"/>
              </p:cNvSpPr>
              <p:nvPr/>
            </p:nvSpPr>
            <p:spPr bwMode="auto">
              <a:xfrm flipV="1">
                <a:off x="1900" y="2304"/>
                <a:ext cx="0" cy="816"/>
              </a:xfrm>
              <a:prstGeom prst="line">
                <a:avLst/>
              </a:prstGeom>
              <a:noFill/>
              <a:ln w="28575">
                <a:solidFill>
                  <a:srgbClr val="66FF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7071" name="Object 20">
                <a:extLst>
                  <a:ext uri="{FF2B5EF4-FFF2-40B4-BE49-F238E27FC236}">
                    <a16:creationId xmlns:a16="http://schemas.microsoft.com/office/drawing/2014/main" id="{2F2C3147-F029-4304-B7A3-00137E84B252}"/>
                  </a:ext>
                </a:extLst>
              </p:cNvPr>
              <p:cNvGraphicFramePr>
                <a:graphicFrameLocks noChangeAspect="1"/>
              </p:cNvGraphicFramePr>
              <p:nvPr/>
            </p:nvGraphicFramePr>
            <p:xfrm>
              <a:off x="1920" y="2579"/>
              <a:ext cx="237" cy="277"/>
            </p:xfrm>
            <a:graphic>
              <a:graphicData uri="http://schemas.openxmlformats.org/presentationml/2006/ole">
                <mc:AlternateContent xmlns:mc="http://schemas.openxmlformats.org/markup-compatibility/2006">
                  <mc:Choice xmlns:v="urn:schemas-microsoft-com:vml" Requires="v">
                    <p:oleObj spid="_x0000_s87085" name="公式" r:id="rId14" imgW="215826" imgH="253825" progId="Equation.3">
                      <p:embed/>
                    </p:oleObj>
                  </mc:Choice>
                  <mc:Fallback>
                    <p:oleObj name="公式" r:id="rId14" imgW="215826" imgH="253825" progId="Equation.3">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20" y="2579"/>
                            <a:ext cx="237" cy="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7054" name="Group 21">
              <a:extLst>
                <a:ext uri="{FF2B5EF4-FFF2-40B4-BE49-F238E27FC236}">
                  <a16:creationId xmlns:a16="http://schemas.microsoft.com/office/drawing/2014/main" id="{6A274341-1946-48A4-B2B8-F1FB0310156E}"/>
                </a:ext>
              </a:extLst>
            </p:cNvPr>
            <p:cNvGrpSpPr>
              <a:grpSpLocks/>
            </p:cNvGrpSpPr>
            <p:nvPr/>
          </p:nvGrpSpPr>
          <p:grpSpPr bwMode="auto">
            <a:xfrm>
              <a:off x="4241" y="1389"/>
              <a:ext cx="1008" cy="393"/>
              <a:chOff x="1104" y="3120"/>
              <a:chExt cx="1008" cy="393"/>
            </a:xfrm>
          </p:grpSpPr>
          <p:sp>
            <p:nvSpPr>
              <p:cNvPr id="87068" name="Line 22">
                <a:extLst>
                  <a:ext uri="{FF2B5EF4-FFF2-40B4-BE49-F238E27FC236}">
                    <a16:creationId xmlns:a16="http://schemas.microsoft.com/office/drawing/2014/main" id="{EC161560-9981-40ED-8587-8F090A7FD624}"/>
                  </a:ext>
                </a:extLst>
              </p:cNvPr>
              <p:cNvSpPr>
                <a:spLocks noChangeShapeType="1"/>
              </p:cNvSpPr>
              <p:nvPr/>
            </p:nvSpPr>
            <p:spPr bwMode="auto">
              <a:xfrm>
                <a:off x="1104" y="3120"/>
                <a:ext cx="816" cy="0"/>
              </a:xfrm>
              <a:prstGeom prst="line">
                <a:avLst/>
              </a:prstGeom>
              <a:noFill/>
              <a:ln w="28575">
                <a:solidFill>
                  <a:srgbClr val="FF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7069" name="Object 23">
                <a:extLst>
                  <a:ext uri="{FF2B5EF4-FFF2-40B4-BE49-F238E27FC236}">
                    <a16:creationId xmlns:a16="http://schemas.microsoft.com/office/drawing/2014/main" id="{05975FEF-5036-4F0C-83D1-CBC6090BFA29}"/>
                  </a:ext>
                </a:extLst>
              </p:cNvPr>
              <p:cNvGraphicFramePr>
                <a:graphicFrameLocks noChangeAspect="1"/>
              </p:cNvGraphicFramePr>
              <p:nvPr/>
            </p:nvGraphicFramePr>
            <p:xfrm>
              <a:off x="1756" y="3144"/>
              <a:ext cx="356" cy="369"/>
            </p:xfrm>
            <a:graphic>
              <a:graphicData uri="http://schemas.openxmlformats.org/presentationml/2006/ole">
                <mc:AlternateContent xmlns:mc="http://schemas.openxmlformats.org/markup-compatibility/2006">
                  <mc:Choice xmlns:v="urn:schemas-microsoft-com:vml" Requires="v">
                    <p:oleObj spid="_x0000_s87086" name="公式" r:id="rId16" imgW="266725" imgH="279444" progId="Equation.3">
                      <p:embed/>
                    </p:oleObj>
                  </mc:Choice>
                  <mc:Fallback>
                    <p:oleObj name="公式" r:id="rId16" imgW="266725" imgH="279444" progId="Equation.3">
                      <p:embed/>
                      <p:pic>
                        <p:nvPicPr>
                          <p:cNvPr id="0" name="Object 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56" y="3144"/>
                            <a:ext cx="356" cy="3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7055" name="Group 24">
              <a:extLst>
                <a:ext uri="{FF2B5EF4-FFF2-40B4-BE49-F238E27FC236}">
                  <a16:creationId xmlns:a16="http://schemas.microsoft.com/office/drawing/2014/main" id="{BC52DFC5-13F1-4DE9-A1A2-C572E2FDB80B}"/>
                </a:ext>
              </a:extLst>
            </p:cNvPr>
            <p:cNvGrpSpPr>
              <a:grpSpLocks/>
            </p:cNvGrpSpPr>
            <p:nvPr/>
          </p:nvGrpSpPr>
          <p:grpSpPr bwMode="auto">
            <a:xfrm>
              <a:off x="4218" y="530"/>
              <a:ext cx="836" cy="845"/>
              <a:chOff x="1088" y="2284"/>
              <a:chExt cx="836" cy="845"/>
            </a:xfrm>
          </p:grpSpPr>
          <p:sp>
            <p:nvSpPr>
              <p:cNvPr id="87064" name="Line 25">
                <a:extLst>
                  <a:ext uri="{FF2B5EF4-FFF2-40B4-BE49-F238E27FC236}">
                    <a16:creationId xmlns:a16="http://schemas.microsoft.com/office/drawing/2014/main" id="{F1FF867E-C787-44CD-95C3-C2C39F8E041C}"/>
                  </a:ext>
                </a:extLst>
              </p:cNvPr>
              <p:cNvSpPr>
                <a:spLocks noChangeShapeType="1"/>
              </p:cNvSpPr>
              <p:nvPr/>
            </p:nvSpPr>
            <p:spPr bwMode="auto">
              <a:xfrm flipV="1">
                <a:off x="1088" y="2284"/>
                <a:ext cx="836" cy="836"/>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7065" name="Freeform 26">
                <a:extLst>
                  <a:ext uri="{FF2B5EF4-FFF2-40B4-BE49-F238E27FC236}">
                    <a16:creationId xmlns:a16="http://schemas.microsoft.com/office/drawing/2014/main" id="{4C5E90F8-B9D7-473A-B47D-8895BAF3703B}"/>
                  </a:ext>
                </a:extLst>
              </p:cNvPr>
              <p:cNvSpPr>
                <a:spLocks/>
              </p:cNvSpPr>
              <p:nvPr/>
            </p:nvSpPr>
            <p:spPr bwMode="auto">
              <a:xfrm>
                <a:off x="1248" y="2976"/>
                <a:ext cx="75" cy="153"/>
              </a:xfrm>
              <a:custGeom>
                <a:avLst/>
                <a:gdLst>
                  <a:gd name="T0" fmla="*/ 0 w 75"/>
                  <a:gd name="T1" fmla="*/ 3 h 153"/>
                  <a:gd name="T2" fmla="*/ 63 w 75"/>
                  <a:gd name="T3" fmla="*/ 60 h 153"/>
                  <a:gd name="T4" fmla="*/ 75 w 75"/>
                  <a:gd name="T5" fmla="*/ 153 h 153"/>
                  <a:gd name="T6" fmla="*/ 0 60000 65536"/>
                  <a:gd name="T7" fmla="*/ 0 60000 65536"/>
                  <a:gd name="T8" fmla="*/ 0 60000 65536"/>
                  <a:gd name="T9" fmla="*/ 0 w 75"/>
                  <a:gd name="T10" fmla="*/ 0 h 153"/>
                  <a:gd name="T11" fmla="*/ 75 w 75"/>
                  <a:gd name="T12" fmla="*/ 153 h 153"/>
                </a:gdLst>
                <a:ahLst/>
                <a:cxnLst>
                  <a:cxn ang="T6">
                    <a:pos x="T0" y="T1"/>
                  </a:cxn>
                  <a:cxn ang="T7">
                    <a:pos x="T2" y="T3"/>
                  </a:cxn>
                  <a:cxn ang="T8">
                    <a:pos x="T4" y="T5"/>
                  </a:cxn>
                </a:cxnLst>
                <a:rect l="T9" t="T10" r="T11" b="T12"/>
                <a:pathLst>
                  <a:path w="75" h="153">
                    <a:moveTo>
                      <a:pt x="0" y="3"/>
                    </a:moveTo>
                    <a:cubicBezTo>
                      <a:pt x="9" y="0"/>
                      <a:pt x="51" y="35"/>
                      <a:pt x="63" y="60"/>
                    </a:cubicBezTo>
                    <a:cubicBezTo>
                      <a:pt x="75" y="85"/>
                      <a:pt x="73" y="134"/>
                      <a:pt x="75" y="153"/>
                    </a:cubicBezTo>
                  </a:path>
                </a:pathLst>
              </a:custGeom>
              <a:noFill/>
              <a:ln w="38100" cap="flat" cmpd="sng">
                <a:solidFill>
                  <a:srgbClr val="66FF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87066" name="Object 27">
                <a:extLst>
                  <a:ext uri="{FF2B5EF4-FFF2-40B4-BE49-F238E27FC236}">
                    <a16:creationId xmlns:a16="http://schemas.microsoft.com/office/drawing/2014/main" id="{4F10DCEA-3A0F-4B63-AB3F-0EC44F913654}"/>
                  </a:ext>
                </a:extLst>
              </p:cNvPr>
              <p:cNvGraphicFramePr>
                <a:graphicFrameLocks noChangeAspect="1"/>
              </p:cNvGraphicFramePr>
              <p:nvPr/>
            </p:nvGraphicFramePr>
            <p:xfrm>
              <a:off x="1510" y="2616"/>
              <a:ext cx="270" cy="336"/>
            </p:xfrm>
            <a:graphic>
              <a:graphicData uri="http://schemas.openxmlformats.org/presentationml/2006/ole">
                <mc:AlternateContent xmlns:mc="http://schemas.openxmlformats.org/markup-compatibility/2006">
                  <mc:Choice xmlns:v="urn:schemas-microsoft-com:vml" Requires="v">
                    <p:oleObj spid="_x0000_s87087" name="公式" r:id="rId18" imgW="203200" imgH="253825" progId="Equation.3">
                      <p:embed/>
                    </p:oleObj>
                  </mc:Choice>
                  <mc:Fallback>
                    <p:oleObj name="公式" r:id="rId18" imgW="203200" imgH="253825" progId="Equation.3">
                      <p:embed/>
                      <p:pic>
                        <p:nvPicPr>
                          <p:cNvPr id="0" name="Object 2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10" y="2616"/>
                            <a:ext cx="270"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7067" name="Text Box 28">
                <a:extLst>
                  <a:ext uri="{FF2B5EF4-FFF2-40B4-BE49-F238E27FC236}">
                    <a16:creationId xmlns:a16="http://schemas.microsoft.com/office/drawing/2014/main" id="{76D22DBB-94BB-46D9-8849-3CDEEAE0A1C5}"/>
                  </a:ext>
                </a:extLst>
              </p:cNvPr>
              <p:cNvSpPr txBox="1">
                <a:spLocks noChangeArrowheads="1"/>
              </p:cNvSpPr>
              <p:nvPr/>
            </p:nvSpPr>
            <p:spPr bwMode="auto">
              <a:xfrm>
                <a:off x="1248" y="2832"/>
                <a:ext cx="2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i="1">
                    <a:solidFill>
                      <a:schemeClr val="bg1"/>
                    </a:solidFill>
                    <a:latin typeface="Symbol" panose="05050102010706020507" pitchFamily="18" charset="2"/>
                    <a:ea typeface="宋体" panose="02010600030101010101" pitchFamily="2" charset="-122"/>
                  </a:rPr>
                  <a:t>q</a:t>
                </a:r>
                <a:r>
                  <a:rPr kumimoji="1" lang="en-US" altLang="zh-CN" sz="2400" baseline="-25000">
                    <a:solidFill>
                      <a:schemeClr val="bg1"/>
                    </a:solidFill>
                    <a:latin typeface="Symbol" panose="05050102010706020507" pitchFamily="18" charset="2"/>
                    <a:ea typeface="宋体" panose="02010600030101010101" pitchFamily="2" charset="-122"/>
                  </a:rPr>
                  <a:t>2</a:t>
                </a:r>
                <a:endParaRPr kumimoji="1" lang="en-US" altLang="zh-CN" sz="2400">
                  <a:solidFill>
                    <a:schemeClr val="bg1"/>
                  </a:solidFill>
                  <a:ea typeface="宋体" panose="02010600030101010101" pitchFamily="2" charset="-122"/>
                </a:endParaRPr>
              </a:p>
            </p:txBody>
          </p:sp>
        </p:grpSp>
        <p:grpSp>
          <p:nvGrpSpPr>
            <p:cNvPr id="87056" name="Group 29">
              <a:extLst>
                <a:ext uri="{FF2B5EF4-FFF2-40B4-BE49-F238E27FC236}">
                  <a16:creationId xmlns:a16="http://schemas.microsoft.com/office/drawing/2014/main" id="{0279D17D-C5CD-4719-9B1A-00E862CE9B36}"/>
                </a:ext>
              </a:extLst>
            </p:cNvPr>
            <p:cNvGrpSpPr>
              <a:grpSpLocks/>
            </p:cNvGrpSpPr>
            <p:nvPr/>
          </p:nvGrpSpPr>
          <p:grpSpPr bwMode="auto">
            <a:xfrm>
              <a:off x="3610" y="535"/>
              <a:ext cx="1440" cy="831"/>
              <a:chOff x="480" y="2289"/>
              <a:chExt cx="1440" cy="831"/>
            </a:xfrm>
          </p:grpSpPr>
          <p:sp>
            <p:nvSpPr>
              <p:cNvPr id="87060" name="Line 30">
                <a:extLst>
                  <a:ext uri="{FF2B5EF4-FFF2-40B4-BE49-F238E27FC236}">
                    <a16:creationId xmlns:a16="http://schemas.microsoft.com/office/drawing/2014/main" id="{74EB383F-A48A-4614-ADE6-1EDBB59E599D}"/>
                  </a:ext>
                </a:extLst>
              </p:cNvPr>
              <p:cNvSpPr>
                <a:spLocks noChangeShapeType="1"/>
              </p:cNvSpPr>
              <p:nvPr/>
            </p:nvSpPr>
            <p:spPr bwMode="auto">
              <a:xfrm flipV="1">
                <a:off x="480" y="2289"/>
                <a:ext cx="1440" cy="831"/>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7061" name="Object 31">
                <a:extLst>
                  <a:ext uri="{FF2B5EF4-FFF2-40B4-BE49-F238E27FC236}">
                    <a16:creationId xmlns:a16="http://schemas.microsoft.com/office/drawing/2014/main" id="{C54853CF-E35A-494D-B258-D4ED9FB47C65}"/>
                  </a:ext>
                </a:extLst>
              </p:cNvPr>
              <p:cNvGraphicFramePr>
                <a:graphicFrameLocks noChangeAspect="1"/>
              </p:cNvGraphicFramePr>
              <p:nvPr/>
            </p:nvGraphicFramePr>
            <p:xfrm>
              <a:off x="1239" y="2337"/>
              <a:ext cx="209" cy="270"/>
            </p:xfrm>
            <a:graphic>
              <a:graphicData uri="http://schemas.openxmlformats.org/presentationml/2006/ole">
                <mc:AlternateContent xmlns:mc="http://schemas.openxmlformats.org/markup-compatibility/2006">
                  <mc:Choice xmlns:v="urn:schemas-microsoft-com:vml" Requires="v">
                    <p:oleObj spid="_x0000_s87088" name="公式" r:id="rId20" imgW="164927" imgH="215988" progId="Equation.3">
                      <p:embed/>
                    </p:oleObj>
                  </mc:Choice>
                  <mc:Fallback>
                    <p:oleObj name="公式" r:id="rId20" imgW="164927" imgH="215988" progId="Equation.3">
                      <p:embed/>
                      <p:pic>
                        <p:nvPicPr>
                          <p:cNvPr id="0" name="Object 3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239" y="2337"/>
                            <a:ext cx="209"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7062" name="Text Box 32">
                <a:extLst>
                  <a:ext uri="{FF2B5EF4-FFF2-40B4-BE49-F238E27FC236}">
                    <a16:creationId xmlns:a16="http://schemas.microsoft.com/office/drawing/2014/main" id="{621978DD-FBC2-423C-85AD-CB27E9A41DC3}"/>
                  </a:ext>
                </a:extLst>
              </p:cNvPr>
              <p:cNvSpPr txBox="1">
                <a:spLocks noChangeArrowheads="1"/>
              </p:cNvSpPr>
              <p:nvPr/>
            </p:nvSpPr>
            <p:spPr bwMode="auto">
              <a:xfrm>
                <a:off x="752" y="2832"/>
                <a:ext cx="2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400" i="1">
                    <a:solidFill>
                      <a:schemeClr val="bg1"/>
                    </a:solidFill>
                    <a:latin typeface="Symbol" panose="05050102010706020507" pitchFamily="18" charset="2"/>
                    <a:ea typeface="宋体" panose="02010600030101010101" pitchFamily="2" charset="-122"/>
                  </a:rPr>
                  <a:t>q</a:t>
                </a:r>
                <a:endParaRPr kumimoji="1" lang="en-US" altLang="zh-CN" sz="2400">
                  <a:solidFill>
                    <a:schemeClr val="bg1"/>
                  </a:solidFill>
                  <a:ea typeface="宋体" panose="02010600030101010101" pitchFamily="2" charset="-122"/>
                </a:endParaRPr>
              </a:p>
            </p:txBody>
          </p:sp>
          <p:sp>
            <p:nvSpPr>
              <p:cNvPr id="87063" name="Freeform 33">
                <a:extLst>
                  <a:ext uri="{FF2B5EF4-FFF2-40B4-BE49-F238E27FC236}">
                    <a16:creationId xmlns:a16="http://schemas.microsoft.com/office/drawing/2014/main" id="{A90CD9C5-11B0-4579-AEF4-383AC858EAAD}"/>
                  </a:ext>
                </a:extLst>
              </p:cNvPr>
              <p:cNvSpPr>
                <a:spLocks/>
              </p:cNvSpPr>
              <p:nvPr/>
            </p:nvSpPr>
            <p:spPr bwMode="auto">
              <a:xfrm>
                <a:off x="720" y="2976"/>
                <a:ext cx="57" cy="144"/>
              </a:xfrm>
              <a:custGeom>
                <a:avLst/>
                <a:gdLst>
                  <a:gd name="T0" fmla="*/ 0 w 57"/>
                  <a:gd name="T1" fmla="*/ 0 h 144"/>
                  <a:gd name="T2" fmla="*/ 42 w 57"/>
                  <a:gd name="T3" fmla="*/ 54 h 144"/>
                  <a:gd name="T4" fmla="*/ 57 w 57"/>
                  <a:gd name="T5" fmla="*/ 144 h 144"/>
                  <a:gd name="T6" fmla="*/ 0 60000 65536"/>
                  <a:gd name="T7" fmla="*/ 0 60000 65536"/>
                  <a:gd name="T8" fmla="*/ 0 60000 65536"/>
                  <a:gd name="T9" fmla="*/ 0 w 57"/>
                  <a:gd name="T10" fmla="*/ 0 h 144"/>
                  <a:gd name="T11" fmla="*/ 57 w 57"/>
                  <a:gd name="T12" fmla="*/ 144 h 144"/>
                </a:gdLst>
                <a:ahLst/>
                <a:cxnLst>
                  <a:cxn ang="T6">
                    <a:pos x="T0" y="T1"/>
                  </a:cxn>
                  <a:cxn ang="T7">
                    <a:pos x="T2" y="T3"/>
                  </a:cxn>
                  <a:cxn ang="T8">
                    <a:pos x="T4" y="T5"/>
                  </a:cxn>
                </a:cxnLst>
                <a:rect l="T9" t="T10" r="T11" b="T12"/>
                <a:pathLst>
                  <a:path w="57" h="144">
                    <a:moveTo>
                      <a:pt x="0" y="0"/>
                    </a:moveTo>
                    <a:cubicBezTo>
                      <a:pt x="7" y="9"/>
                      <a:pt x="33" y="30"/>
                      <a:pt x="42" y="54"/>
                    </a:cubicBezTo>
                    <a:cubicBezTo>
                      <a:pt x="51" y="78"/>
                      <a:pt x="54" y="125"/>
                      <a:pt x="57" y="144"/>
                    </a:cubicBezTo>
                  </a:path>
                </a:pathLst>
              </a:custGeom>
              <a:noFill/>
              <a:ln w="28575" cap="flat" cmpd="sng">
                <a:solidFill>
                  <a:srgbClr val="66FF33"/>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87057" name="Group 34">
              <a:extLst>
                <a:ext uri="{FF2B5EF4-FFF2-40B4-BE49-F238E27FC236}">
                  <a16:creationId xmlns:a16="http://schemas.microsoft.com/office/drawing/2014/main" id="{8251217C-194C-490A-B476-4B9B0E068406}"/>
                </a:ext>
              </a:extLst>
            </p:cNvPr>
            <p:cNvGrpSpPr>
              <a:grpSpLocks/>
            </p:cNvGrpSpPr>
            <p:nvPr/>
          </p:nvGrpSpPr>
          <p:grpSpPr bwMode="auto">
            <a:xfrm>
              <a:off x="4078" y="1104"/>
              <a:ext cx="240" cy="259"/>
              <a:chOff x="948" y="3161"/>
              <a:chExt cx="240" cy="259"/>
            </a:xfrm>
          </p:grpSpPr>
          <p:sp>
            <p:nvSpPr>
              <p:cNvPr id="87058" name="Arc 35">
                <a:extLst>
                  <a:ext uri="{FF2B5EF4-FFF2-40B4-BE49-F238E27FC236}">
                    <a16:creationId xmlns:a16="http://schemas.microsoft.com/office/drawing/2014/main" id="{FC413D52-460D-4234-95D0-3D99EA69C1CE}"/>
                  </a:ext>
                </a:extLst>
              </p:cNvPr>
              <p:cNvSpPr>
                <a:spLocks/>
              </p:cNvSpPr>
              <p:nvPr/>
            </p:nvSpPr>
            <p:spPr bwMode="auto">
              <a:xfrm flipH="1">
                <a:off x="948" y="3324"/>
                <a:ext cx="240"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66FF33"/>
                </a:solidFill>
                <a:round/>
                <a:headEnd/>
                <a:tailEnd type="none"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aphicFrame>
            <p:nvGraphicFramePr>
              <p:cNvPr id="87059" name="Object 36">
                <a:extLst>
                  <a:ext uri="{FF2B5EF4-FFF2-40B4-BE49-F238E27FC236}">
                    <a16:creationId xmlns:a16="http://schemas.microsoft.com/office/drawing/2014/main" id="{491C64B1-499A-4CE0-A2B2-BF1C4F61FDA3}"/>
                  </a:ext>
                </a:extLst>
              </p:cNvPr>
              <p:cNvGraphicFramePr>
                <a:graphicFrameLocks noChangeAspect="1"/>
              </p:cNvGraphicFramePr>
              <p:nvPr/>
            </p:nvGraphicFramePr>
            <p:xfrm>
              <a:off x="1001" y="3161"/>
              <a:ext cx="179" cy="206"/>
            </p:xfrm>
            <a:graphic>
              <a:graphicData uri="http://schemas.openxmlformats.org/presentationml/2006/ole">
                <mc:AlternateContent xmlns:mc="http://schemas.openxmlformats.org/markup-compatibility/2006">
                  <mc:Choice xmlns:v="urn:schemas-microsoft-com:vml" Requires="v">
                    <p:oleObj spid="_x0000_s87089" name="公式" r:id="rId22" imgW="139675" imgH="165144" progId="Equation.3">
                      <p:embed/>
                    </p:oleObj>
                  </mc:Choice>
                  <mc:Fallback>
                    <p:oleObj name="公式" r:id="rId22" imgW="139675" imgH="165144" progId="Equation.3">
                      <p:embed/>
                      <p:pic>
                        <p:nvPicPr>
                          <p:cNvPr id="0" name="Object 3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001" y="3161"/>
                            <a:ext cx="179"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FF33"/>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87048" name="Group 37">
            <a:extLst>
              <a:ext uri="{FF2B5EF4-FFF2-40B4-BE49-F238E27FC236}">
                <a16:creationId xmlns:a16="http://schemas.microsoft.com/office/drawing/2014/main" id="{37097A55-09AA-4DE6-A94E-7C3934FDBBCE}"/>
              </a:ext>
            </a:extLst>
          </p:cNvPr>
          <p:cNvGrpSpPr>
            <a:grpSpLocks/>
          </p:cNvGrpSpPr>
          <p:nvPr/>
        </p:nvGrpSpPr>
        <p:grpSpPr bwMode="auto">
          <a:xfrm>
            <a:off x="6588125" y="6446838"/>
            <a:ext cx="792163" cy="366712"/>
            <a:chOff x="4649" y="4020"/>
            <a:chExt cx="499" cy="231"/>
          </a:xfrm>
        </p:grpSpPr>
        <p:pic>
          <p:nvPicPr>
            <p:cNvPr id="87049" name="Picture 38" descr="78900">
              <a:extLst>
                <a:ext uri="{FF2B5EF4-FFF2-40B4-BE49-F238E27FC236}">
                  <a16:creationId xmlns:a16="http://schemas.microsoft.com/office/drawing/2014/main" id="{495C910A-571E-45AE-B93F-3D97983BE1F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50" name="Text Box 39">
              <a:hlinkClick r:id="" action="ppaction://hlinkshowjump?jump=firstslide"/>
              <a:extLst>
                <a:ext uri="{FF2B5EF4-FFF2-40B4-BE49-F238E27FC236}">
                  <a16:creationId xmlns:a16="http://schemas.microsoft.com/office/drawing/2014/main" id="{4110BEA6-601B-4E12-BE94-EFA0C8D63A2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30115"/>
                                        </p:tgtEl>
                                        <p:attrNameLst>
                                          <p:attrName>style.visibility</p:attrName>
                                        </p:attrNameLst>
                                      </p:cBhvr>
                                      <p:to>
                                        <p:strVal val="visible"/>
                                      </p:to>
                                    </p:set>
                                    <p:animEffect transition="in" filter="wipe(left)">
                                      <p:cBhvr>
                                        <p:cTn id="7" dur="2000"/>
                                        <p:tgtEl>
                                          <p:spTgt spid="7301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30114"/>
                                        </p:tgtEl>
                                        <p:attrNameLst>
                                          <p:attrName>style.visibility</p:attrName>
                                        </p:attrNameLst>
                                      </p:cBhvr>
                                      <p:to>
                                        <p:strVal val="visible"/>
                                      </p:to>
                                    </p:set>
                                    <p:animEffect transition="in" filter="wipe(left)">
                                      <p:cBhvr>
                                        <p:cTn id="12" dur="2000"/>
                                        <p:tgtEl>
                                          <p:spTgt spid="7301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730116"/>
                                        </p:tgtEl>
                                        <p:attrNameLst>
                                          <p:attrName>style.visibility</p:attrName>
                                        </p:attrNameLst>
                                      </p:cBhvr>
                                      <p:to>
                                        <p:strVal val="visible"/>
                                      </p:to>
                                    </p:set>
                                    <p:animEffect transition="in" filter="strips(downRight)">
                                      <p:cBhvr>
                                        <p:cTn id="17" dur="2000"/>
                                        <p:tgtEl>
                                          <p:spTgt spid="730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8" name="Text Box 2">
            <a:extLst>
              <a:ext uri="{FF2B5EF4-FFF2-40B4-BE49-F238E27FC236}">
                <a16:creationId xmlns:a16="http://schemas.microsoft.com/office/drawing/2014/main" id="{35194CF8-BDBA-4DC6-8B4F-1DAB0B089CA5}"/>
              </a:ext>
            </a:extLst>
          </p:cNvPr>
          <p:cNvSpPr txBox="1">
            <a:spLocks noChangeArrowheads="1"/>
          </p:cNvSpPr>
          <p:nvPr/>
        </p:nvSpPr>
        <p:spPr bwMode="auto">
          <a:xfrm>
            <a:off x="900113" y="476250"/>
            <a:ext cx="18716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方法二、</a:t>
            </a:r>
          </a:p>
        </p:txBody>
      </p:sp>
      <p:graphicFrame>
        <p:nvGraphicFramePr>
          <p:cNvPr id="731139" name="Object 3">
            <a:extLst>
              <a:ext uri="{FF2B5EF4-FFF2-40B4-BE49-F238E27FC236}">
                <a16:creationId xmlns:a16="http://schemas.microsoft.com/office/drawing/2014/main" id="{580488A9-9263-4518-81D7-DD52D6BA3691}"/>
              </a:ext>
            </a:extLst>
          </p:cNvPr>
          <p:cNvGraphicFramePr>
            <a:graphicFrameLocks noChangeAspect="1"/>
          </p:cNvGraphicFramePr>
          <p:nvPr/>
        </p:nvGraphicFramePr>
        <p:xfrm>
          <a:off x="1258888" y="1125538"/>
          <a:ext cx="6259512" cy="571500"/>
        </p:xfrm>
        <a:graphic>
          <a:graphicData uri="http://schemas.openxmlformats.org/presentationml/2006/ole">
            <mc:AlternateContent xmlns:mc="http://schemas.openxmlformats.org/markup-compatibility/2006">
              <mc:Choice xmlns:v="urn:schemas-microsoft-com:vml" Requires="v">
                <p:oleObj spid="_x0000_s88111" name="公式" r:id="rId3" imgW="2908325" imgH="253825" progId="Equation.3">
                  <p:embed/>
                </p:oleObj>
              </mc:Choice>
              <mc:Fallback>
                <p:oleObj name="公式" r:id="rId3" imgW="2908325" imgH="25382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1125538"/>
                        <a:ext cx="6259512"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1140" name="AutoShape 4">
            <a:extLst>
              <a:ext uri="{FF2B5EF4-FFF2-40B4-BE49-F238E27FC236}">
                <a16:creationId xmlns:a16="http://schemas.microsoft.com/office/drawing/2014/main" id="{9F719FC2-232E-4A7B-BBB7-84DEBF5DEF81}"/>
              </a:ext>
            </a:extLst>
          </p:cNvPr>
          <p:cNvSpPr>
            <a:spLocks/>
          </p:cNvSpPr>
          <p:nvPr/>
        </p:nvSpPr>
        <p:spPr bwMode="auto">
          <a:xfrm>
            <a:off x="1258888" y="1844675"/>
            <a:ext cx="288925" cy="1079500"/>
          </a:xfrm>
          <a:prstGeom prst="leftBrace">
            <a:avLst>
              <a:gd name="adj1" fmla="val 31136"/>
              <a:gd name="adj2" fmla="val 50000"/>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731141" name="Object 5">
            <a:extLst>
              <a:ext uri="{FF2B5EF4-FFF2-40B4-BE49-F238E27FC236}">
                <a16:creationId xmlns:a16="http://schemas.microsoft.com/office/drawing/2014/main" id="{67A2045D-8877-4BA2-8E19-A1E386535FA5}"/>
              </a:ext>
            </a:extLst>
          </p:cNvPr>
          <p:cNvGraphicFramePr>
            <a:graphicFrameLocks noChangeAspect="1"/>
          </p:cNvGraphicFramePr>
          <p:nvPr/>
        </p:nvGraphicFramePr>
        <p:xfrm>
          <a:off x="1692275" y="1773238"/>
          <a:ext cx="4321175" cy="504825"/>
        </p:xfrm>
        <a:graphic>
          <a:graphicData uri="http://schemas.openxmlformats.org/presentationml/2006/ole">
            <mc:AlternateContent xmlns:mc="http://schemas.openxmlformats.org/markup-compatibility/2006">
              <mc:Choice xmlns:v="urn:schemas-microsoft-com:vml" Requires="v">
                <p:oleObj spid="_x0000_s88112" name="公式" r:id="rId5" imgW="1841426" imgH="203375" progId="Equation.3">
                  <p:embed/>
                </p:oleObj>
              </mc:Choice>
              <mc:Fallback>
                <p:oleObj name="公式" r:id="rId5" imgW="1841426" imgH="203375"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2275" y="1773238"/>
                        <a:ext cx="4321175"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1142" name="Object 6">
            <a:extLst>
              <a:ext uri="{FF2B5EF4-FFF2-40B4-BE49-F238E27FC236}">
                <a16:creationId xmlns:a16="http://schemas.microsoft.com/office/drawing/2014/main" id="{679465CF-3F9B-4D6B-B6A0-DEEA7510B319}"/>
              </a:ext>
            </a:extLst>
          </p:cNvPr>
          <p:cNvGraphicFramePr>
            <a:graphicFrameLocks noChangeAspect="1"/>
          </p:cNvGraphicFramePr>
          <p:nvPr/>
        </p:nvGraphicFramePr>
        <p:xfrm>
          <a:off x="1763713" y="2420938"/>
          <a:ext cx="3044825" cy="493712"/>
        </p:xfrm>
        <a:graphic>
          <a:graphicData uri="http://schemas.openxmlformats.org/presentationml/2006/ole">
            <mc:AlternateContent xmlns:mc="http://schemas.openxmlformats.org/markup-compatibility/2006">
              <mc:Choice xmlns:v="urn:schemas-microsoft-com:vml" Requires="v">
                <p:oleObj spid="_x0000_s88113" name="公式" r:id="rId7" imgW="1320997" imgH="203375" progId="Equation.3">
                  <p:embed/>
                </p:oleObj>
              </mc:Choice>
              <mc:Fallback>
                <p:oleObj name="公式" r:id="rId7" imgW="1320997" imgH="203375"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63713" y="2420938"/>
                        <a:ext cx="3044825" cy="493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1143" name="Line 7">
            <a:extLst>
              <a:ext uri="{FF2B5EF4-FFF2-40B4-BE49-F238E27FC236}">
                <a16:creationId xmlns:a16="http://schemas.microsoft.com/office/drawing/2014/main" id="{71F9BE15-1D42-42C0-8818-2A7DCA0B792C}"/>
              </a:ext>
            </a:extLst>
          </p:cNvPr>
          <p:cNvSpPr>
            <a:spLocks noChangeShapeType="1"/>
          </p:cNvSpPr>
          <p:nvPr/>
        </p:nvSpPr>
        <p:spPr bwMode="auto">
          <a:xfrm>
            <a:off x="900113" y="3716338"/>
            <a:ext cx="647700"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31144" name="Object 8">
            <a:extLst>
              <a:ext uri="{FF2B5EF4-FFF2-40B4-BE49-F238E27FC236}">
                <a16:creationId xmlns:a16="http://schemas.microsoft.com/office/drawing/2014/main" id="{88B0F3D5-2CCA-41BF-B9EC-C7AF1376DCE8}"/>
              </a:ext>
            </a:extLst>
          </p:cNvPr>
          <p:cNvGraphicFramePr>
            <a:graphicFrameLocks noChangeAspect="1"/>
          </p:cNvGraphicFramePr>
          <p:nvPr/>
        </p:nvGraphicFramePr>
        <p:xfrm>
          <a:off x="1908175" y="3213100"/>
          <a:ext cx="2087563" cy="1058863"/>
        </p:xfrm>
        <a:graphic>
          <a:graphicData uri="http://schemas.openxmlformats.org/presentationml/2006/ole">
            <mc:AlternateContent xmlns:mc="http://schemas.openxmlformats.org/markup-compatibility/2006">
              <mc:Choice xmlns:v="urn:schemas-microsoft-com:vml" Requires="v">
                <p:oleObj spid="_x0000_s88114" name="公式" r:id="rId9" imgW="965101" imgH="482425" progId="Equation.3">
                  <p:embed/>
                </p:oleObj>
              </mc:Choice>
              <mc:Fallback>
                <p:oleObj name="公式" r:id="rId9" imgW="965101" imgH="482425"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08175" y="3213100"/>
                        <a:ext cx="2087563" cy="1058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1145" name="Text Box 9">
            <a:extLst>
              <a:ext uri="{FF2B5EF4-FFF2-40B4-BE49-F238E27FC236}">
                <a16:creationId xmlns:a16="http://schemas.microsoft.com/office/drawing/2014/main" id="{9E8F5851-5677-4C26-A1C8-8EB7BE29DCA6}"/>
              </a:ext>
            </a:extLst>
          </p:cNvPr>
          <p:cNvSpPr txBox="1">
            <a:spLocks noChangeArrowheads="1"/>
          </p:cNvSpPr>
          <p:nvPr/>
        </p:nvSpPr>
        <p:spPr bwMode="auto">
          <a:xfrm>
            <a:off x="1403350" y="4508500"/>
            <a:ext cx="36004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zh-CN" altLang="en-US" sz="2800" b="1">
                <a:solidFill>
                  <a:srgbClr val="FFFF00"/>
                </a:solidFill>
                <a:latin typeface="Arial" panose="020B0604020202020204" pitchFamily="34" charset="0"/>
                <a:ea typeface="楷体_GB2312" panose="02010609030101010101" pitchFamily="49" charset="-122"/>
              </a:rPr>
              <a:t>其余步骤同解法一。</a:t>
            </a:r>
          </a:p>
        </p:txBody>
      </p:sp>
      <p:grpSp>
        <p:nvGrpSpPr>
          <p:cNvPr id="88074" name="Group 10">
            <a:extLst>
              <a:ext uri="{FF2B5EF4-FFF2-40B4-BE49-F238E27FC236}">
                <a16:creationId xmlns:a16="http://schemas.microsoft.com/office/drawing/2014/main" id="{E5B5E716-4587-48CC-B785-072B67B090E6}"/>
              </a:ext>
            </a:extLst>
          </p:cNvPr>
          <p:cNvGrpSpPr>
            <a:grpSpLocks/>
          </p:cNvGrpSpPr>
          <p:nvPr/>
        </p:nvGrpSpPr>
        <p:grpSpPr bwMode="auto">
          <a:xfrm>
            <a:off x="8316913" y="6446838"/>
            <a:ext cx="792162" cy="366712"/>
            <a:chOff x="5193" y="4020"/>
            <a:chExt cx="499" cy="231"/>
          </a:xfrm>
        </p:grpSpPr>
        <p:pic>
          <p:nvPicPr>
            <p:cNvPr id="88109" name="Picture 11" descr="78900">
              <a:extLst>
                <a:ext uri="{FF2B5EF4-FFF2-40B4-BE49-F238E27FC236}">
                  <a16:creationId xmlns:a16="http://schemas.microsoft.com/office/drawing/2014/main" id="{E5130060-EFE4-4E80-816A-8AF6F926885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110" name="Text Box 12">
              <a:hlinkClick r:id="" action="ppaction://hlinkshowjump?jump=nextslide"/>
              <a:extLst>
                <a:ext uri="{FF2B5EF4-FFF2-40B4-BE49-F238E27FC236}">
                  <a16:creationId xmlns:a16="http://schemas.microsoft.com/office/drawing/2014/main" id="{69041ECA-6605-485D-89F2-E84792F61C19}"/>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8075" name="Group 13">
            <a:extLst>
              <a:ext uri="{FF2B5EF4-FFF2-40B4-BE49-F238E27FC236}">
                <a16:creationId xmlns:a16="http://schemas.microsoft.com/office/drawing/2014/main" id="{1DB81FBC-5E52-4B9F-92C6-3B52F9208647}"/>
              </a:ext>
            </a:extLst>
          </p:cNvPr>
          <p:cNvGrpSpPr>
            <a:grpSpLocks/>
          </p:cNvGrpSpPr>
          <p:nvPr/>
        </p:nvGrpSpPr>
        <p:grpSpPr bwMode="auto">
          <a:xfrm>
            <a:off x="7453313" y="6446838"/>
            <a:ext cx="792162" cy="366712"/>
            <a:chOff x="4649" y="4020"/>
            <a:chExt cx="499" cy="231"/>
          </a:xfrm>
        </p:grpSpPr>
        <p:pic>
          <p:nvPicPr>
            <p:cNvPr id="88107" name="Picture 14" descr="78900">
              <a:extLst>
                <a:ext uri="{FF2B5EF4-FFF2-40B4-BE49-F238E27FC236}">
                  <a16:creationId xmlns:a16="http://schemas.microsoft.com/office/drawing/2014/main" id="{19E6EF8A-B312-424C-AB9B-3FEE46D3FB1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108" name="Text Box 15">
              <a:hlinkClick r:id="" action="ppaction://hlinkshowjump?jump=previousslide"/>
              <a:extLst>
                <a:ext uri="{FF2B5EF4-FFF2-40B4-BE49-F238E27FC236}">
                  <a16:creationId xmlns:a16="http://schemas.microsoft.com/office/drawing/2014/main" id="{70BD83DD-7BA4-4C08-9520-181F1D20510C}"/>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6">
            <a:extLst>
              <a:ext uri="{FF2B5EF4-FFF2-40B4-BE49-F238E27FC236}">
                <a16:creationId xmlns:a16="http://schemas.microsoft.com/office/drawing/2014/main" id="{04FF3D61-AACE-47DE-B59D-1847D2A069C2}"/>
              </a:ext>
            </a:extLst>
          </p:cNvPr>
          <p:cNvGrpSpPr>
            <a:grpSpLocks/>
          </p:cNvGrpSpPr>
          <p:nvPr/>
        </p:nvGrpSpPr>
        <p:grpSpPr bwMode="auto">
          <a:xfrm>
            <a:off x="5508625" y="2420938"/>
            <a:ext cx="2946400" cy="3040062"/>
            <a:chOff x="1202" y="1933"/>
            <a:chExt cx="1856" cy="1915"/>
          </a:xfrm>
        </p:grpSpPr>
        <p:sp>
          <p:nvSpPr>
            <p:cNvPr id="88080" name="Line 17">
              <a:extLst>
                <a:ext uri="{FF2B5EF4-FFF2-40B4-BE49-F238E27FC236}">
                  <a16:creationId xmlns:a16="http://schemas.microsoft.com/office/drawing/2014/main" id="{9AB6BE37-5542-42DC-9E38-D3484EE9ABEF}"/>
                </a:ext>
              </a:extLst>
            </p:cNvPr>
            <p:cNvSpPr>
              <a:spLocks noChangeShapeType="1"/>
            </p:cNvSpPr>
            <p:nvPr/>
          </p:nvSpPr>
          <p:spPr bwMode="auto">
            <a:xfrm>
              <a:off x="1383" y="3793"/>
              <a:ext cx="1134"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081" name="Line 18">
              <a:extLst>
                <a:ext uri="{FF2B5EF4-FFF2-40B4-BE49-F238E27FC236}">
                  <a16:creationId xmlns:a16="http://schemas.microsoft.com/office/drawing/2014/main" id="{8A172E34-38BF-4F90-A8E0-0A3CB5BC5A96}"/>
                </a:ext>
              </a:extLst>
            </p:cNvPr>
            <p:cNvSpPr>
              <a:spLocks noChangeShapeType="1"/>
            </p:cNvSpPr>
            <p:nvPr/>
          </p:nvSpPr>
          <p:spPr bwMode="auto">
            <a:xfrm>
              <a:off x="1474" y="2478"/>
              <a:ext cx="1056"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082" name="Line 19">
              <a:extLst>
                <a:ext uri="{FF2B5EF4-FFF2-40B4-BE49-F238E27FC236}">
                  <a16:creationId xmlns:a16="http://schemas.microsoft.com/office/drawing/2014/main" id="{91A263EF-2EA7-4298-AFAF-BA7877A3E59E}"/>
                </a:ext>
              </a:extLst>
            </p:cNvPr>
            <p:cNvSpPr>
              <a:spLocks noChangeShapeType="1"/>
            </p:cNvSpPr>
            <p:nvPr/>
          </p:nvSpPr>
          <p:spPr bwMode="auto">
            <a:xfrm flipH="1">
              <a:off x="2517" y="2478"/>
              <a:ext cx="8" cy="72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083" name="Line 20">
              <a:extLst>
                <a:ext uri="{FF2B5EF4-FFF2-40B4-BE49-F238E27FC236}">
                  <a16:creationId xmlns:a16="http://schemas.microsoft.com/office/drawing/2014/main" id="{6E55FE4B-4A57-4233-B1F8-9851AE3AA70D}"/>
                </a:ext>
              </a:extLst>
            </p:cNvPr>
            <p:cNvSpPr>
              <a:spLocks noChangeShapeType="1"/>
            </p:cNvSpPr>
            <p:nvPr/>
          </p:nvSpPr>
          <p:spPr bwMode="auto">
            <a:xfrm>
              <a:off x="2517" y="3612"/>
              <a:ext cx="0" cy="18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8084" name="Rectangle 21">
              <a:extLst>
                <a:ext uri="{FF2B5EF4-FFF2-40B4-BE49-F238E27FC236}">
                  <a16:creationId xmlns:a16="http://schemas.microsoft.com/office/drawing/2014/main" id="{7AFC6E87-74A7-4000-B634-D4BB3BC4264F}"/>
                </a:ext>
              </a:extLst>
            </p:cNvPr>
            <p:cNvSpPr>
              <a:spLocks noChangeArrowheads="1"/>
            </p:cNvSpPr>
            <p:nvPr/>
          </p:nvSpPr>
          <p:spPr bwMode="auto">
            <a:xfrm>
              <a:off x="2381" y="2614"/>
              <a:ext cx="363" cy="1088"/>
            </a:xfrm>
            <a:prstGeom prst="rect">
              <a:avLst/>
            </a:prstGeom>
            <a:noFill/>
            <a:ln w="28575">
              <a:solidFill>
                <a:srgbClr val="FF330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8085" name="Text Box 22">
              <a:extLst>
                <a:ext uri="{FF2B5EF4-FFF2-40B4-BE49-F238E27FC236}">
                  <a16:creationId xmlns:a16="http://schemas.microsoft.com/office/drawing/2014/main" id="{CEECA710-6EFD-40AD-9595-BA668103B2EE}"/>
                </a:ext>
              </a:extLst>
            </p:cNvPr>
            <p:cNvSpPr txBox="1">
              <a:spLocks noChangeArrowheads="1"/>
            </p:cNvSpPr>
            <p:nvPr/>
          </p:nvSpPr>
          <p:spPr bwMode="auto">
            <a:xfrm>
              <a:off x="1791" y="2523"/>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a:solidFill>
                  <a:schemeClr val="bg1"/>
                </a:solidFill>
                <a:ea typeface="宋体" panose="02010600030101010101" pitchFamily="2" charset="-122"/>
              </a:endParaRPr>
            </a:p>
          </p:txBody>
        </p:sp>
        <p:sp>
          <p:nvSpPr>
            <p:cNvPr id="88086" name="Text Box 23">
              <a:extLst>
                <a:ext uri="{FF2B5EF4-FFF2-40B4-BE49-F238E27FC236}">
                  <a16:creationId xmlns:a16="http://schemas.microsoft.com/office/drawing/2014/main" id="{2E880A17-D828-4361-A102-191491B68C87}"/>
                </a:ext>
              </a:extLst>
            </p:cNvPr>
            <p:cNvSpPr txBox="1">
              <a:spLocks noChangeArrowheads="1"/>
            </p:cNvSpPr>
            <p:nvPr/>
          </p:nvSpPr>
          <p:spPr bwMode="auto">
            <a:xfrm>
              <a:off x="2018" y="2750"/>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88087" name="Text Box 24">
              <a:extLst>
                <a:ext uri="{FF2B5EF4-FFF2-40B4-BE49-F238E27FC236}">
                  <a16:creationId xmlns:a16="http://schemas.microsoft.com/office/drawing/2014/main" id="{37773238-3618-4B8F-97E4-9215D91E1D5D}"/>
                </a:ext>
              </a:extLst>
            </p:cNvPr>
            <p:cNvSpPr txBox="1">
              <a:spLocks noChangeArrowheads="1"/>
            </p:cNvSpPr>
            <p:nvPr/>
          </p:nvSpPr>
          <p:spPr bwMode="auto">
            <a:xfrm>
              <a:off x="2018" y="3203"/>
              <a:ext cx="3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L</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88088" name="Text Box 25">
              <a:extLst>
                <a:ext uri="{FF2B5EF4-FFF2-40B4-BE49-F238E27FC236}">
                  <a16:creationId xmlns:a16="http://schemas.microsoft.com/office/drawing/2014/main" id="{BE0A09D5-8139-4D04-B31C-49FF84C61A00}"/>
                </a:ext>
              </a:extLst>
            </p:cNvPr>
            <p:cNvSpPr txBox="1">
              <a:spLocks noChangeArrowheads="1"/>
            </p:cNvSpPr>
            <p:nvPr/>
          </p:nvSpPr>
          <p:spPr bwMode="auto">
            <a:xfrm>
              <a:off x="1202" y="2523"/>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88089" name="Text Box 26">
              <a:extLst>
                <a:ext uri="{FF2B5EF4-FFF2-40B4-BE49-F238E27FC236}">
                  <a16:creationId xmlns:a16="http://schemas.microsoft.com/office/drawing/2014/main" id="{75685481-8AED-48D8-BD97-795AABB3DC2B}"/>
                </a:ext>
              </a:extLst>
            </p:cNvPr>
            <p:cNvSpPr txBox="1">
              <a:spLocks noChangeArrowheads="1"/>
            </p:cNvSpPr>
            <p:nvPr/>
          </p:nvSpPr>
          <p:spPr bwMode="auto">
            <a:xfrm>
              <a:off x="1247" y="338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graphicFrame>
          <p:nvGraphicFramePr>
            <p:cNvPr id="88090" name="Object 27">
              <a:extLst>
                <a:ext uri="{FF2B5EF4-FFF2-40B4-BE49-F238E27FC236}">
                  <a16:creationId xmlns:a16="http://schemas.microsoft.com/office/drawing/2014/main" id="{14DDCD13-3B13-4C8E-86D0-DC4356AB2210}"/>
                </a:ext>
              </a:extLst>
            </p:cNvPr>
            <p:cNvGraphicFramePr>
              <a:graphicFrameLocks noChangeAspect="1"/>
            </p:cNvGraphicFramePr>
            <p:nvPr/>
          </p:nvGraphicFramePr>
          <p:xfrm>
            <a:off x="1973" y="2069"/>
            <a:ext cx="247" cy="328"/>
          </p:xfrm>
          <a:graphic>
            <a:graphicData uri="http://schemas.openxmlformats.org/presentationml/2006/ole">
              <mc:AlternateContent xmlns:mc="http://schemas.openxmlformats.org/markup-compatibility/2006">
                <mc:Choice xmlns:v="urn:schemas-microsoft-com:vml" Requires="v">
                  <p:oleObj spid="_x0000_s88115" name="公式" r:id="rId12" imgW="190574" imgH="253825" progId="Equation.3">
                    <p:embed/>
                  </p:oleObj>
                </mc:Choice>
                <mc:Fallback>
                  <p:oleObj name="公式" r:id="rId12" imgW="190574" imgH="253825" progId="Equation.3">
                    <p:embed/>
                    <p:pic>
                      <p:nvPicPr>
                        <p:cNvPr id="0" name="Object 2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73" y="2069"/>
                          <a:ext cx="247"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8091" name="Object 28">
              <a:extLst>
                <a:ext uri="{FF2B5EF4-FFF2-40B4-BE49-F238E27FC236}">
                  <a16:creationId xmlns:a16="http://schemas.microsoft.com/office/drawing/2014/main" id="{7F4E839E-C47D-45B8-8177-D1322F1C7C6D}"/>
                </a:ext>
              </a:extLst>
            </p:cNvPr>
            <p:cNvGraphicFramePr>
              <a:graphicFrameLocks noChangeAspect="1"/>
            </p:cNvGraphicFramePr>
            <p:nvPr/>
          </p:nvGraphicFramePr>
          <p:xfrm>
            <a:off x="1292" y="2976"/>
            <a:ext cx="247" cy="318"/>
          </p:xfrm>
          <a:graphic>
            <a:graphicData uri="http://schemas.openxmlformats.org/presentationml/2006/ole">
              <mc:AlternateContent xmlns:mc="http://schemas.openxmlformats.org/markup-compatibility/2006">
                <mc:Choice xmlns:v="urn:schemas-microsoft-com:vml" Requires="v">
                  <p:oleObj spid="_x0000_s88116" name="公式" r:id="rId14" imgW="164927" imgH="215988" progId="Equation.3">
                    <p:embed/>
                  </p:oleObj>
                </mc:Choice>
                <mc:Fallback>
                  <p:oleObj name="公式" r:id="rId14" imgW="164927" imgH="215988" progId="Equation.3">
                    <p:embed/>
                    <p:pic>
                      <p:nvPicPr>
                        <p:cNvPr id="0" name="Object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92" y="2976"/>
                          <a:ext cx="247" cy="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92" name="Object 29">
              <a:extLst>
                <a:ext uri="{FF2B5EF4-FFF2-40B4-BE49-F238E27FC236}">
                  <a16:creationId xmlns:a16="http://schemas.microsoft.com/office/drawing/2014/main" id="{CE9D194F-38B7-43F5-9235-FA3C5A97C07F}"/>
                </a:ext>
              </a:extLst>
            </p:cNvPr>
            <p:cNvGraphicFramePr>
              <a:graphicFrameLocks noChangeAspect="1"/>
            </p:cNvGraphicFramePr>
            <p:nvPr/>
          </p:nvGraphicFramePr>
          <p:xfrm>
            <a:off x="2789" y="3022"/>
            <a:ext cx="269" cy="336"/>
          </p:xfrm>
          <a:graphic>
            <a:graphicData uri="http://schemas.openxmlformats.org/presentationml/2006/ole">
              <mc:AlternateContent xmlns:mc="http://schemas.openxmlformats.org/markup-compatibility/2006">
                <mc:Choice xmlns:v="urn:schemas-microsoft-com:vml" Requires="v">
                  <p:oleObj spid="_x0000_s88117" name="公式" r:id="rId16" imgW="203200" imgH="253825" progId="Equation.3">
                    <p:embed/>
                  </p:oleObj>
                </mc:Choice>
                <mc:Fallback>
                  <p:oleObj name="公式" r:id="rId16" imgW="203200" imgH="253825" progId="Equation.3">
                    <p:embed/>
                    <p:pic>
                      <p:nvPicPr>
                        <p:cNvPr id="0" name="Object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89" y="3022"/>
                          <a:ext cx="269"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8093" name="Text Box 30">
              <a:extLst>
                <a:ext uri="{FF2B5EF4-FFF2-40B4-BE49-F238E27FC236}">
                  <a16:creationId xmlns:a16="http://schemas.microsoft.com/office/drawing/2014/main" id="{8829016D-2106-4BA3-9FF8-62CC83718FDC}"/>
                </a:ext>
              </a:extLst>
            </p:cNvPr>
            <p:cNvSpPr txBox="1">
              <a:spLocks noChangeArrowheads="1"/>
            </p:cNvSpPr>
            <p:nvPr/>
          </p:nvSpPr>
          <p:spPr bwMode="auto">
            <a:xfrm>
              <a:off x="2789" y="2523"/>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88094" name="Text Box 31">
              <a:extLst>
                <a:ext uri="{FF2B5EF4-FFF2-40B4-BE49-F238E27FC236}">
                  <a16:creationId xmlns:a16="http://schemas.microsoft.com/office/drawing/2014/main" id="{5AF32A86-98E0-4F6A-B0E8-94F821821586}"/>
                </a:ext>
              </a:extLst>
            </p:cNvPr>
            <p:cNvSpPr txBox="1">
              <a:spLocks noChangeArrowheads="1"/>
            </p:cNvSpPr>
            <p:nvPr/>
          </p:nvSpPr>
          <p:spPr bwMode="auto">
            <a:xfrm>
              <a:off x="2789" y="3521"/>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sp>
          <p:nvSpPr>
            <p:cNvPr id="88095" name="Text Box 32">
              <a:extLst>
                <a:ext uri="{FF2B5EF4-FFF2-40B4-BE49-F238E27FC236}">
                  <a16:creationId xmlns:a16="http://schemas.microsoft.com/office/drawing/2014/main" id="{BFD31924-165D-4B5E-B2E9-2E324ABC73D0}"/>
                </a:ext>
              </a:extLst>
            </p:cNvPr>
            <p:cNvSpPr txBox="1">
              <a:spLocks noChangeArrowheads="1"/>
            </p:cNvSpPr>
            <p:nvPr/>
          </p:nvSpPr>
          <p:spPr bwMode="auto">
            <a:xfrm>
              <a:off x="1655" y="2160"/>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88096" name="Text Box 33">
              <a:extLst>
                <a:ext uri="{FF2B5EF4-FFF2-40B4-BE49-F238E27FC236}">
                  <a16:creationId xmlns:a16="http://schemas.microsoft.com/office/drawing/2014/main" id="{8CAE0FAC-2E52-462E-9886-B2FF8B6FF403}"/>
                </a:ext>
              </a:extLst>
            </p:cNvPr>
            <p:cNvSpPr txBox="1">
              <a:spLocks noChangeArrowheads="1"/>
            </p:cNvSpPr>
            <p:nvPr/>
          </p:nvSpPr>
          <p:spPr bwMode="auto">
            <a:xfrm>
              <a:off x="2245" y="211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sp>
          <p:nvSpPr>
            <p:cNvPr id="88097" name="Oval 34">
              <a:extLst>
                <a:ext uri="{FF2B5EF4-FFF2-40B4-BE49-F238E27FC236}">
                  <a16:creationId xmlns:a16="http://schemas.microsoft.com/office/drawing/2014/main" id="{6C355EAA-6BC0-4F1E-897E-DDE73B1E4F7B}"/>
                </a:ext>
              </a:extLst>
            </p:cNvPr>
            <p:cNvSpPr>
              <a:spLocks noChangeArrowheads="1"/>
            </p:cNvSpPr>
            <p:nvPr/>
          </p:nvSpPr>
          <p:spPr bwMode="auto">
            <a:xfrm>
              <a:off x="1338" y="374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8098" name="Oval 35">
              <a:extLst>
                <a:ext uri="{FF2B5EF4-FFF2-40B4-BE49-F238E27FC236}">
                  <a16:creationId xmlns:a16="http://schemas.microsoft.com/office/drawing/2014/main" id="{2F89943E-95B6-4591-9640-B12978672ABE}"/>
                </a:ext>
              </a:extLst>
            </p:cNvPr>
            <p:cNvSpPr>
              <a:spLocks noChangeArrowheads="1"/>
            </p:cNvSpPr>
            <p:nvPr/>
          </p:nvSpPr>
          <p:spPr bwMode="auto">
            <a:xfrm>
              <a:off x="1406" y="2455"/>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8099" name="Line 36">
              <a:extLst>
                <a:ext uri="{FF2B5EF4-FFF2-40B4-BE49-F238E27FC236}">
                  <a16:creationId xmlns:a16="http://schemas.microsoft.com/office/drawing/2014/main" id="{63577372-A3F7-42E0-B956-2CC1F0498181}"/>
                </a:ext>
              </a:extLst>
            </p:cNvPr>
            <p:cNvSpPr>
              <a:spLocks noChangeShapeType="1"/>
            </p:cNvSpPr>
            <p:nvPr/>
          </p:nvSpPr>
          <p:spPr bwMode="auto">
            <a:xfrm>
              <a:off x="1474" y="2387"/>
              <a:ext cx="240"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8100" name="Object 37">
              <a:extLst>
                <a:ext uri="{FF2B5EF4-FFF2-40B4-BE49-F238E27FC236}">
                  <a16:creationId xmlns:a16="http://schemas.microsoft.com/office/drawing/2014/main" id="{F1AB8D09-44B2-431B-9CB7-7F363E9F73B1}"/>
                </a:ext>
              </a:extLst>
            </p:cNvPr>
            <p:cNvGraphicFramePr>
              <a:graphicFrameLocks noChangeAspect="1"/>
            </p:cNvGraphicFramePr>
            <p:nvPr/>
          </p:nvGraphicFramePr>
          <p:xfrm>
            <a:off x="1474" y="1933"/>
            <a:ext cx="154" cy="388"/>
          </p:xfrm>
          <a:graphic>
            <a:graphicData uri="http://schemas.openxmlformats.org/presentationml/2006/ole">
              <mc:AlternateContent xmlns:mc="http://schemas.openxmlformats.org/markup-compatibility/2006">
                <mc:Choice xmlns:v="urn:schemas-microsoft-com:vml" Requires="v">
                  <p:oleObj spid="_x0000_s88118" name="公式" r:id="rId18" imgW="114423" imgH="304669" progId="Equation.3">
                    <p:embed/>
                  </p:oleObj>
                </mc:Choice>
                <mc:Fallback>
                  <p:oleObj name="公式" r:id="rId18" imgW="114423" imgH="304669" progId="Equation.3">
                    <p:embed/>
                    <p:pic>
                      <p:nvPicPr>
                        <p:cNvPr id="0" name="Object 3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74" y="1933"/>
                          <a:ext cx="154"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8101" name="Rectangle 38">
              <a:extLst>
                <a:ext uri="{FF2B5EF4-FFF2-40B4-BE49-F238E27FC236}">
                  <a16:creationId xmlns:a16="http://schemas.microsoft.com/office/drawing/2014/main" id="{DD46E07F-328D-4A40-B006-F7ADCD99F45D}"/>
                </a:ext>
              </a:extLst>
            </p:cNvPr>
            <p:cNvSpPr>
              <a:spLocks noChangeArrowheads="1"/>
            </p:cNvSpPr>
            <p:nvPr/>
          </p:nvSpPr>
          <p:spPr bwMode="auto">
            <a:xfrm>
              <a:off x="1882" y="2432"/>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8102" name="Rectangle 39">
              <a:extLst>
                <a:ext uri="{FF2B5EF4-FFF2-40B4-BE49-F238E27FC236}">
                  <a16:creationId xmlns:a16="http://schemas.microsoft.com/office/drawing/2014/main" id="{6708205E-8715-4AED-B002-E5F16D9ECA34}"/>
                </a:ext>
              </a:extLst>
            </p:cNvPr>
            <p:cNvSpPr>
              <a:spLocks noChangeArrowheads="1"/>
            </p:cNvSpPr>
            <p:nvPr/>
          </p:nvSpPr>
          <p:spPr bwMode="auto">
            <a:xfrm>
              <a:off x="2472" y="2704"/>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88103" name="Group 40">
              <a:extLst>
                <a:ext uri="{FF2B5EF4-FFF2-40B4-BE49-F238E27FC236}">
                  <a16:creationId xmlns:a16="http://schemas.microsoft.com/office/drawing/2014/main" id="{1613803E-FE90-4B78-8730-D4CF03657AFF}"/>
                </a:ext>
              </a:extLst>
            </p:cNvPr>
            <p:cNvGrpSpPr>
              <a:grpSpLocks/>
            </p:cNvGrpSpPr>
            <p:nvPr/>
          </p:nvGrpSpPr>
          <p:grpSpPr bwMode="auto">
            <a:xfrm rot="5400000">
              <a:off x="2063" y="3113"/>
              <a:ext cx="499" cy="590"/>
              <a:chOff x="476" y="663"/>
              <a:chExt cx="771" cy="862"/>
            </a:xfrm>
          </p:grpSpPr>
          <p:sp>
            <p:nvSpPr>
              <p:cNvPr id="88104" name="AutoShape 41">
                <a:extLst>
                  <a:ext uri="{FF2B5EF4-FFF2-40B4-BE49-F238E27FC236}">
                    <a16:creationId xmlns:a16="http://schemas.microsoft.com/office/drawing/2014/main" id="{A7450A2E-077F-4146-8023-E0339AE4358D}"/>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88105" name="AutoShape 42">
                <a:extLst>
                  <a:ext uri="{FF2B5EF4-FFF2-40B4-BE49-F238E27FC236}">
                    <a16:creationId xmlns:a16="http://schemas.microsoft.com/office/drawing/2014/main" id="{85630131-33C3-48F0-9046-7E78654898B0}"/>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88106" name="AutoShape 43">
                <a:extLst>
                  <a:ext uri="{FF2B5EF4-FFF2-40B4-BE49-F238E27FC236}">
                    <a16:creationId xmlns:a16="http://schemas.microsoft.com/office/drawing/2014/main" id="{F361939D-0AF4-4AE6-9773-82FEE256DBD7}"/>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88077" name="Group 44">
            <a:extLst>
              <a:ext uri="{FF2B5EF4-FFF2-40B4-BE49-F238E27FC236}">
                <a16:creationId xmlns:a16="http://schemas.microsoft.com/office/drawing/2014/main" id="{9F02AAC7-05BC-43FC-AF82-E324FE7FFAFA}"/>
              </a:ext>
            </a:extLst>
          </p:cNvPr>
          <p:cNvGrpSpPr>
            <a:grpSpLocks/>
          </p:cNvGrpSpPr>
          <p:nvPr/>
        </p:nvGrpSpPr>
        <p:grpSpPr bwMode="auto">
          <a:xfrm>
            <a:off x="6588125" y="6446838"/>
            <a:ext cx="792163" cy="366712"/>
            <a:chOff x="4649" y="4020"/>
            <a:chExt cx="499" cy="231"/>
          </a:xfrm>
        </p:grpSpPr>
        <p:pic>
          <p:nvPicPr>
            <p:cNvPr id="88078" name="Picture 45" descr="78900">
              <a:extLst>
                <a:ext uri="{FF2B5EF4-FFF2-40B4-BE49-F238E27FC236}">
                  <a16:creationId xmlns:a16="http://schemas.microsoft.com/office/drawing/2014/main" id="{2B14C36D-C97B-40FD-B975-16FAF020918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9" name="Text Box 46">
              <a:hlinkClick r:id="" action="ppaction://hlinkshowjump?jump=firstslide"/>
              <a:extLst>
                <a:ext uri="{FF2B5EF4-FFF2-40B4-BE49-F238E27FC236}">
                  <a16:creationId xmlns:a16="http://schemas.microsoft.com/office/drawing/2014/main" id="{83E2C0C3-0C1A-46E4-8923-1FF45738A66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31138"/>
                                        </p:tgtEl>
                                        <p:attrNameLst>
                                          <p:attrName>style.visibility</p:attrName>
                                        </p:attrNameLst>
                                      </p:cBhvr>
                                      <p:to>
                                        <p:strVal val="visible"/>
                                      </p:to>
                                    </p:set>
                                    <p:anim calcmode="lin" valueType="num">
                                      <p:cBhvr additive="base">
                                        <p:cTn id="7" dur="500" fill="hold"/>
                                        <p:tgtEl>
                                          <p:spTgt spid="731138"/>
                                        </p:tgtEl>
                                        <p:attrNameLst>
                                          <p:attrName>ppt_x</p:attrName>
                                        </p:attrNameLst>
                                      </p:cBhvr>
                                      <p:tavLst>
                                        <p:tav tm="0">
                                          <p:val>
                                            <p:strVal val="0-#ppt_w/2"/>
                                          </p:val>
                                        </p:tav>
                                        <p:tav tm="100000">
                                          <p:val>
                                            <p:strVal val="#ppt_x"/>
                                          </p:val>
                                        </p:tav>
                                      </p:tavLst>
                                    </p:anim>
                                    <p:anim calcmode="lin" valueType="num">
                                      <p:cBhvr additive="base">
                                        <p:cTn id="8" dur="500" fill="hold"/>
                                        <p:tgtEl>
                                          <p:spTgt spid="73113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3"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31139"/>
                                        </p:tgtEl>
                                        <p:attrNameLst>
                                          <p:attrName>style.visibility</p:attrName>
                                        </p:attrNameLst>
                                      </p:cBhvr>
                                      <p:to>
                                        <p:strVal val="visible"/>
                                      </p:to>
                                    </p:set>
                                    <p:animEffect transition="in" filter="wipe(left)">
                                      <p:cBhvr>
                                        <p:cTn id="17" dur="2000"/>
                                        <p:tgtEl>
                                          <p:spTgt spid="73113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31140"/>
                                        </p:tgtEl>
                                        <p:attrNameLst>
                                          <p:attrName>style.visibility</p:attrName>
                                        </p:attrNameLst>
                                      </p:cBhvr>
                                      <p:to>
                                        <p:strVal val="visible"/>
                                      </p:to>
                                    </p:set>
                                  </p:childTnLst>
                                </p:cTn>
                              </p:par>
                            </p:childTnLst>
                          </p:cTn>
                        </p:par>
                        <p:par>
                          <p:cTn id="22" fill="hold" nodeType="afterGroup">
                            <p:stCondLst>
                              <p:cond delay="0"/>
                            </p:stCondLst>
                            <p:childTnLst>
                              <p:par>
                                <p:cTn id="23" presetID="9" presetClass="entr" presetSubtype="0" fill="hold" nodeType="afterEffect">
                                  <p:stCondLst>
                                    <p:cond delay="0"/>
                                  </p:stCondLst>
                                  <p:childTnLst>
                                    <p:set>
                                      <p:cBhvr>
                                        <p:cTn id="24" dur="1" fill="hold">
                                          <p:stCondLst>
                                            <p:cond delay="0"/>
                                          </p:stCondLst>
                                        </p:cTn>
                                        <p:tgtEl>
                                          <p:spTgt spid="731141"/>
                                        </p:tgtEl>
                                        <p:attrNameLst>
                                          <p:attrName>style.visibility</p:attrName>
                                        </p:attrNameLst>
                                      </p:cBhvr>
                                      <p:to>
                                        <p:strVal val="visible"/>
                                      </p:to>
                                    </p:set>
                                    <p:animEffect transition="in" filter="dissolve">
                                      <p:cBhvr>
                                        <p:cTn id="25" dur="500"/>
                                        <p:tgtEl>
                                          <p:spTgt spid="7311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731142"/>
                                        </p:tgtEl>
                                        <p:attrNameLst>
                                          <p:attrName>style.visibility</p:attrName>
                                        </p:attrNameLst>
                                      </p:cBhvr>
                                      <p:to>
                                        <p:strVal val="visible"/>
                                      </p:to>
                                    </p:set>
                                    <p:animEffect transition="in" filter="dissolve">
                                      <p:cBhvr>
                                        <p:cTn id="30" dur="500"/>
                                        <p:tgtEl>
                                          <p:spTgt spid="73114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8" fill="hold" nodeType="clickEffect">
                                  <p:stCondLst>
                                    <p:cond delay="0"/>
                                  </p:stCondLst>
                                  <p:childTnLst>
                                    <p:set>
                                      <p:cBhvr>
                                        <p:cTn id="34" dur="1" fill="hold">
                                          <p:stCondLst>
                                            <p:cond delay="0"/>
                                          </p:stCondLst>
                                        </p:cTn>
                                        <p:tgtEl>
                                          <p:spTgt spid="731143"/>
                                        </p:tgtEl>
                                        <p:attrNameLst>
                                          <p:attrName>style.visibility</p:attrName>
                                        </p:attrNameLst>
                                      </p:cBhvr>
                                      <p:to>
                                        <p:strVal val="visible"/>
                                      </p:to>
                                    </p:set>
                                    <p:animEffect transition="in" filter="slide(fromLeft)">
                                      <p:cBhvr>
                                        <p:cTn id="35" dur="500"/>
                                        <p:tgtEl>
                                          <p:spTgt spid="731143"/>
                                        </p:tgtEl>
                                      </p:cBhvr>
                                    </p:animEffect>
                                  </p:childTnLst>
                                </p:cTn>
                              </p:par>
                            </p:childTnLst>
                          </p:cTn>
                        </p:par>
                        <p:par>
                          <p:cTn id="36" fill="hold" nodeType="afterGroup">
                            <p:stCondLst>
                              <p:cond delay="500"/>
                            </p:stCondLst>
                            <p:childTnLst>
                              <p:par>
                                <p:cTn id="37" presetID="9" presetClass="entr" presetSubtype="0" fill="hold" nodeType="afterEffect">
                                  <p:stCondLst>
                                    <p:cond delay="0"/>
                                  </p:stCondLst>
                                  <p:childTnLst>
                                    <p:set>
                                      <p:cBhvr>
                                        <p:cTn id="38" dur="1" fill="hold">
                                          <p:stCondLst>
                                            <p:cond delay="0"/>
                                          </p:stCondLst>
                                        </p:cTn>
                                        <p:tgtEl>
                                          <p:spTgt spid="731144"/>
                                        </p:tgtEl>
                                        <p:attrNameLst>
                                          <p:attrName>style.visibility</p:attrName>
                                        </p:attrNameLst>
                                      </p:cBhvr>
                                      <p:to>
                                        <p:strVal val="visible"/>
                                      </p:to>
                                    </p:set>
                                    <p:animEffect transition="in" filter="dissolve">
                                      <p:cBhvr>
                                        <p:cTn id="39" dur="500"/>
                                        <p:tgtEl>
                                          <p:spTgt spid="73114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731145"/>
                                        </p:tgtEl>
                                        <p:attrNameLst>
                                          <p:attrName>style.visibility</p:attrName>
                                        </p:attrNameLst>
                                      </p:cBhvr>
                                      <p:to>
                                        <p:strVal val="visible"/>
                                      </p:to>
                                    </p:set>
                                    <p:anim calcmode="lin" valueType="num">
                                      <p:cBhvr>
                                        <p:cTn id="44" dur="1000" fill="hold"/>
                                        <p:tgtEl>
                                          <p:spTgt spid="731145"/>
                                        </p:tgtEl>
                                        <p:attrNameLst>
                                          <p:attrName>ppt_w</p:attrName>
                                        </p:attrNameLst>
                                      </p:cBhvr>
                                      <p:tavLst>
                                        <p:tav tm="0">
                                          <p:val>
                                            <p:strVal val="#ppt_w*0.70"/>
                                          </p:val>
                                        </p:tav>
                                        <p:tav tm="100000">
                                          <p:val>
                                            <p:strVal val="#ppt_w"/>
                                          </p:val>
                                        </p:tav>
                                      </p:tavLst>
                                    </p:anim>
                                    <p:anim calcmode="lin" valueType="num">
                                      <p:cBhvr>
                                        <p:cTn id="45" dur="1000" fill="hold"/>
                                        <p:tgtEl>
                                          <p:spTgt spid="731145"/>
                                        </p:tgtEl>
                                        <p:attrNameLst>
                                          <p:attrName>ppt_h</p:attrName>
                                        </p:attrNameLst>
                                      </p:cBhvr>
                                      <p:tavLst>
                                        <p:tav tm="0">
                                          <p:val>
                                            <p:strVal val="#ppt_h"/>
                                          </p:val>
                                        </p:tav>
                                        <p:tav tm="100000">
                                          <p:val>
                                            <p:strVal val="#ppt_h"/>
                                          </p:val>
                                        </p:tav>
                                      </p:tavLst>
                                    </p:anim>
                                    <p:animEffect transition="in" filter="fade">
                                      <p:cBhvr>
                                        <p:cTn id="46" dur="1000"/>
                                        <p:tgtEl>
                                          <p:spTgt spid="731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38" grpId="0" autoUpdateAnimBg="0"/>
      <p:bldP spid="731140" grpId="0" animBg="1"/>
      <p:bldP spid="731145"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Text Box 2">
            <a:extLst>
              <a:ext uri="{FF2B5EF4-FFF2-40B4-BE49-F238E27FC236}">
                <a16:creationId xmlns:a16="http://schemas.microsoft.com/office/drawing/2014/main" id="{AF063515-D140-492E-AC8A-1CB2B07CD1FF}"/>
              </a:ext>
            </a:extLst>
          </p:cNvPr>
          <p:cNvSpPr txBox="1">
            <a:spLocks noChangeArrowheads="1"/>
          </p:cNvSpPr>
          <p:nvPr/>
        </p:nvSpPr>
        <p:spPr bwMode="auto">
          <a:xfrm>
            <a:off x="395288" y="404813"/>
            <a:ext cx="10080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a:solidFill>
                <a:schemeClr val="bg1"/>
              </a:solidFill>
              <a:ea typeface="宋体" panose="02010600030101010101" pitchFamily="2" charset="-122"/>
            </a:endParaRPr>
          </a:p>
        </p:txBody>
      </p:sp>
      <p:sp>
        <p:nvSpPr>
          <p:cNvPr id="733187" name="Text Box 3">
            <a:extLst>
              <a:ext uri="{FF2B5EF4-FFF2-40B4-BE49-F238E27FC236}">
                <a16:creationId xmlns:a16="http://schemas.microsoft.com/office/drawing/2014/main" id="{4680492F-37E3-4D49-8C4C-B885E9CA8513}"/>
              </a:ext>
            </a:extLst>
          </p:cNvPr>
          <p:cNvSpPr txBox="1">
            <a:spLocks noChangeArrowheads="1"/>
          </p:cNvSpPr>
          <p:nvPr/>
        </p:nvSpPr>
        <p:spPr bwMode="auto">
          <a:xfrm>
            <a:off x="1403350" y="404813"/>
            <a:ext cx="22320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ea typeface="楷体_GB2312" panose="02010609030101010101" pitchFamily="49" charset="-122"/>
              </a:rPr>
              <a:t>图示电路，</a:t>
            </a:r>
          </a:p>
        </p:txBody>
      </p:sp>
      <p:graphicFrame>
        <p:nvGraphicFramePr>
          <p:cNvPr id="733188" name="Object 4">
            <a:extLst>
              <a:ext uri="{FF2B5EF4-FFF2-40B4-BE49-F238E27FC236}">
                <a16:creationId xmlns:a16="http://schemas.microsoft.com/office/drawing/2014/main" id="{53B43ABE-BB4A-4AEB-A1DB-101A94E263E0}"/>
              </a:ext>
            </a:extLst>
          </p:cNvPr>
          <p:cNvGraphicFramePr>
            <a:graphicFrameLocks noChangeAspect="1"/>
          </p:cNvGraphicFramePr>
          <p:nvPr/>
        </p:nvGraphicFramePr>
        <p:xfrm>
          <a:off x="3203575" y="404813"/>
          <a:ext cx="5511800" cy="931862"/>
        </p:xfrm>
        <a:graphic>
          <a:graphicData uri="http://schemas.openxmlformats.org/presentationml/2006/ole">
            <mc:AlternateContent xmlns:mc="http://schemas.openxmlformats.org/markup-compatibility/2006">
              <mc:Choice xmlns:v="urn:schemas-microsoft-com:vml" Requires="v">
                <p:oleObj spid="_x0000_s89168" name="Equation" r:id="rId3" imgW="2908325" imgH="482425" progId="Equation.DSMT4">
                  <p:embed/>
                </p:oleObj>
              </mc:Choice>
              <mc:Fallback>
                <p:oleObj name="Equation" r:id="rId3" imgW="2908325" imgH="482425"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404813"/>
                        <a:ext cx="5511800" cy="931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3189" name="Text Box 5">
            <a:extLst>
              <a:ext uri="{FF2B5EF4-FFF2-40B4-BE49-F238E27FC236}">
                <a16:creationId xmlns:a16="http://schemas.microsoft.com/office/drawing/2014/main" id="{6D9FB3B3-A84C-4B3B-A6B8-1F53C8D78C3A}"/>
              </a:ext>
            </a:extLst>
          </p:cNvPr>
          <p:cNvSpPr txBox="1">
            <a:spLocks noChangeArrowheads="1"/>
          </p:cNvSpPr>
          <p:nvPr/>
        </p:nvSpPr>
        <p:spPr bwMode="auto">
          <a:xfrm>
            <a:off x="395288" y="3716338"/>
            <a:ext cx="542925"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grpSp>
        <p:nvGrpSpPr>
          <p:cNvPr id="89094" name="Group 6">
            <a:extLst>
              <a:ext uri="{FF2B5EF4-FFF2-40B4-BE49-F238E27FC236}">
                <a16:creationId xmlns:a16="http://schemas.microsoft.com/office/drawing/2014/main" id="{FAA58134-30E6-4FE0-AFE8-D5CD35BFA38F}"/>
              </a:ext>
            </a:extLst>
          </p:cNvPr>
          <p:cNvGrpSpPr>
            <a:grpSpLocks/>
          </p:cNvGrpSpPr>
          <p:nvPr/>
        </p:nvGrpSpPr>
        <p:grpSpPr bwMode="auto">
          <a:xfrm>
            <a:off x="8316913" y="6446838"/>
            <a:ext cx="792162" cy="366712"/>
            <a:chOff x="5193" y="4020"/>
            <a:chExt cx="499" cy="231"/>
          </a:xfrm>
        </p:grpSpPr>
        <p:pic>
          <p:nvPicPr>
            <p:cNvPr id="89166" name="Picture 7" descr="78900">
              <a:extLst>
                <a:ext uri="{FF2B5EF4-FFF2-40B4-BE49-F238E27FC236}">
                  <a16:creationId xmlns:a16="http://schemas.microsoft.com/office/drawing/2014/main" id="{89B46992-84F3-47A6-A9B7-1B01E90DC7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67" name="Text Box 8">
              <a:hlinkClick r:id="" action="ppaction://hlinkshowjump?jump=nextslide"/>
              <a:extLst>
                <a:ext uri="{FF2B5EF4-FFF2-40B4-BE49-F238E27FC236}">
                  <a16:creationId xmlns:a16="http://schemas.microsoft.com/office/drawing/2014/main" id="{78296B42-194A-40F5-A1F1-22F64733FBAB}"/>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89095" name="Group 9">
            <a:extLst>
              <a:ext uri="{FF2B5EF4-FFF2-40B4-BE49-F238E27FC236}">
                <a16:creationId xmlns:a16="http://schemas.microsoft.com/office/drawing/2014/main" id="{1ED6E50A-31A7-4DCC-8BA7-99583C063940}"/>
              </a:ext>
            </a:extLst>
          </p:cNvPr>
          <p:cNvGrpSpPr>
            <a:grpSpLocks/>
          </p:cNvGrpSpPr>
          <p:nvPr/>
        </p:nvGrpSpPr>
        <p:grpSpPr bwMode="auto">
          <a:xfrm>
            <a:off x="7453313" y="6446838"/>
            <a:ext cx="792162" cy="366712"/>
            <a:chOff x="4649" y="4020"/>
            <a:chExt cx="499" cy="231"/>
          </a:xfrm>
        </p:grpSpPr>
        <p:pic>
          <p:nvPicPr>
            <p:cNvPr id="89164" name="Picture 10" descr="78900">
              <a:extLst>
                <a:ext uri="{FF2B5EF4-FFF2-40B4-BE49-F238E27FC236}">
                  <a16:creationId xmlns:a16="http://schemas.microsoft.com/office/drawing/2014/main" id="{6BDEC801-F542-44EB-8141-8716AF4833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65" name="Text Box 11">
              <a:hlinkClick r:id="" action="ppaction://hlinkshowjump?jump=previousslide"/>
              <a:extLst>
                <a:ext uri="{FF2B5EF4-FFF2-40B4-BE49-F238E27FC236}">
                  <a16:creationId xmlns:a16="http://schemas.microsoft.com/office/drawing/2014/main" id="{9F7558CA-C9CD-4988-89C7-A5FF5DC6DFD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2">
            <a:extLst>
              <a:ext uri="{FF2B5EF4-FFF2-40B4-BE49-F238E27FC236}">
                <a16:creationId xmlns:a16="http://schemas.microsoft.com/office/drawing/2014/main" id="{624F348B-1C24-4B7F-8373-099B0B976D73}"/>
              </a:ext>
            </a:extLst>
          </p:cNvPr>
          <p:cNvGrpSpPr>
            <a:grpSpLocks/>
          </p:cNvGrpSpPr>
          <p:nvPr/>
        </p:nvGrpSpPr>
        <p:grpSpPr bwMode="auto">
          <a:xfrm>
            <a:off x="684213" y="1196975"/>
            <a:ext cx="3890962" cy="2413000"/>
            <a:chOff x="1655" y="2160"/>
            <a:chExt cx="2451" cy="1520"/>
          </a:xfrm>
        </p:grpSpPr>
        <p:sp>
          <p:nvSpPr>
            <p:cNvPr id="89129" name="Line 13">
              <a:extLst>
                <a:ext uri="{FF2B5EF4-FFF2-40B4-BE49-F238E27FC236}">
                  <a16:creationId xmlns:a16="http://schemas.microsoft.com/office/drawing/2014/main" id="{89BC181C-99CB-4AAA-84D4-5B90A5F83079}"/>
                </a:ext>
              </a:extLst>
            </p:cNvPr>
            <p:cNvSpPr>
              <a:spLocks noChangeShapeType="1"/>
            </p:cNvSpPr>
            <p:nvPr/>
          </p:nvSpPr>
          <p:spPr bwMode="auto">
            <a:xfrm>
              <a:off x="1791" y="2795"/>
              <a:ext cx="998" cy="0"/>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9130" name="Line 14">
              <a:extLst>
                <a:ext uri="{FF2B5EF4-FFF2-40B4-BE49-F238E27FC236}">
                  <a16:creationId xmlns:a16="http://schemas.microsoft.com/office/drawing/2014/main" id="{2FA4439E-6DD4-4B1D-8A88-FFEE9E969FCD}"/>
                </a:ext>
              </a:extLst>
            </p:cNvPr>
            <p:cNvSpPr>
              <a:spLocks noChangeShapeType="1"/>
            </p:cNvSpPr>
            <p:nvPr/>
          </p:nvSpPr>
          <p:spPr bwMode="auto">
            <a:xfrm>
              <a:off x="1791" y="3657"/>
              <a:ext cx="231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9131" name="Text Box 15">
              <a:extLst>
                <a:ext uri="{FF2B5EF4-FFF2-40B4-BE49-F238E27FC236}">
                  <a16:creationId xmlns:a16="http://schemas.microsoft.com/office/drawing/2014/main" id="{8CAB7E48-33CB-43ED-A023-F2991C9847CA}"/>
                </a:ext>
              </a:extLst>
            </p:cNvPr>
            <p:cNvSpPr txBox="1">
              <a:spLocks noChangeArrowheads="1"/>
            </p:cNvSpPr>
            <p:nvPr/>
          </p:nvSpPr>
          <p:spPr bwMode="auto">
            <a:xfrm>
              <a:off x="2245" y="2432"/>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1</a:t>
              </a:r>
              <a:endParaRPr kumimoji="1" lang="en-US" altLang="zh-CN" sz="2800">
                <a:solidFill>
                  <a:schemeClr val="bg1"/>
                </a:solidFill>
                <a:ea typeface="宋体" panose="02010600030101010101" pitchFamily="2" charset="-122"/>
              </a:endParaRPr>
            </a:p>
          </p:txBody>
        </p:sp>
        <p:sp>
          <p:nvSpPr>
            <p:cNvPr id="89132" name="Text Box 16">
              <a:extLst>
                <a:ext uri="{FF2B5EF4-FFF2-40B4-BE49-F238E27FC236}">
                  <a16:creationId xmlns:a16="http://schemas.microsoft.com/office/drawing/2014/main" id="{51EBF953-2ADE-48D4-A848-4F3EDD293C8F}"/>
                </a:ext>
              </a:extLst>
            </p:cNvPr>
            <p:cNvSpPr txBox="1">
              <a:spLocks noChangeArrowheads="1"/>
            </p:cNvSpPr>
            <p:nvPr/>
          </p:nvSpPr>
          <p:spPr bwMode="auto">
            <a:xfrm>
              <a:off x="3651" y="3158"/>
              <a:ext cx="32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baseline="-25000">
                  <a:solidFill>
                    <a:schemeClr val="bg1"/>
                  </a:solidFill>
                  <a:ea typeface="宋体" panose="02010600030101010101" pitchFamily="2" charset="-122"/>
                </a:rPr>
                <a:t>2</a:t>
              </a:r>
              <a:endParaRPr kumimoji="1" lang="en-US" altLang="zh-CN" sz="2800">
                <a:solidFill>
                  <a:schemeClr val="bg1"/>
                </a:solidFill>
                <a:ea typeface="宋体" panose="02010600030101010101" pitchFamily="2" charset="-122"/>
              </a:endParaRPr>
            </a:p>
          </p:txBody>
        </p:sp>
        <p:sp>
          <p:nvSpPr>
            <p:cNvPr id="89133" name="Text Box 17">
              <a:extLst>
                <a:ext uri="{FF2B5EF4-FFF2-40B4-BE49-F238E27FC236}">
                  <a16:creationId xmlns:a16="http://schemas.microsoft.com/office/drawing/2014/main" id="{6AB5AFC4-5BC9-431C-97FD-825E1DE294DD}"/>
                </a:ext>
              </a:extLst>
            </p:cNvPr>
            <p:cNvSpPr txBox="1">
              <a:spLocks noChangeArrowheads="1"/>
            </p:cNvSpPr>
            <p:nvPr/>
          </p:nvSpPr>
          <p:spPr bwMode="auto">
            <a:xfrm>
              <a:off x="3061" y="3113"/>
              <a:ext cx="40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rPr>
                <a:t>X</a:t>
              </a:r>
              <a:r>
                <a:rPr kumimoji="1" lang="en-US" altLang="zh-CN" sz="2800" baseline="-25000">
                  <a:solidFill>
                    <a:schemeClr val="bg1"/>
                  </a:solidFill>
                  <a:ea typeface="宋体" panose="02010600030101010101" pitchFamily="2" charset="-122"/>
                </a:rPr>
                <a:t>L</a:t>
              </a:r>
              <a:endParaRPr kumimoji="1" lang="en-US" altLang="zh-CN" sz="2800">
                <a:solidFill>
                  <a:schemeClr val="bg1"/>
                </a:solidFill>
                <a:ea typeface="宋体" panose="02010600030101010101" pitchFamily="2" charset="-122"/>
              </a:endParaRPr>
            </a:p>
          </p:txBody>
        </p:sp>
        <p:sp>
          <p:nvSpPr>
            <p:cNvPr id="89134" name="Text Box 18">
              <a:extLst>
                <a:ext uri="{FF2B5EF4-FFF2-40B4-BE49-F238E27FC236}">
                  <a16:creationId xmlns:a16="http://schemas.microsoft.com/office/drawing/2014/main" id="{B0AB95EF-1A9F-440C-86C5-F8BF48913125}"/>
                </a:ext>
              </a:extLst>
            </p:cNvPr>
            <p:cNvSpPr txBox="1">
              <a:spLocks noChangeArrowheads="1"/>
            </p:cNvSpPr>
            <p:nvPr/>
          </p:nvSpPr>
          <p:spPr bwMode="auto">
            <a:xfrm>
              <a:off x="1655" y="2795"/>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89135" name="Text Box 19">
              <a:extLst>
                <a:ext uri="{FF2B5EF4-FFF2-40B4-BE49-F238E27FC236}">
                  <a16:creationId xmlns:a16="http://schemas.microsoft.com/office/drawing/2014/main" id="{AC5C8747-6285-4CA0-8DEE-480263D36474}"/>
                </a:ext>
              </a:extLst>
            </p:cNvPr>
            <p:cNvSpPr txBox="1">
              <a:spLocks noChangeArrowheads="1"/>
            </p:cNvSpPr>
            <p:nvPr/>
          </p:nvSpPr>
          <p:spPr bwMode="auto">
            <a:xfrm>
              <a:off x="1655" y="3249"/>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graphicFrame>
          <p:nvGraphicFramePr>
            <p:cNvPr id="89136" name="Object 20">
              <a:extLst>
                <a:ext uri="{FF2B5EF4-FFF2-40B4-BE49-F238E27FC236}">
                  <a16:creationId xmlns:a16="http://schemas.microsoft.com/office/drawing/2014/main" id="{A5A11C6E-4EEE-4309-AB64-FC82B3748573}"/>
                </a:ext>
              </a:extLst>
            </p:cNvPr>
            <p:cNvGraphicFramePr>
              <a:graphicFrameLocks noChangeAspect="1"/>
            </p:cNvGraphicFramePr>
            <p:nvPr/>
          </p:nvGraphicFramePr>
          <p:xfrm>
            <a:off x="3469" y="2251"/>
            <a:ext cx="293" cy="327"/>
          </p:xfrm>
          <a:graphic>
            <a:graphicData uri="http://schemas.openxmlformats.org/presentationml/2006/ole">
              <mc:AlternateContent xmlns:mc="http://schemas.openxmlformats.org/markup-compatibility/2006">
                <mc:Choice xmlns:v="urn:schemas-microsoft-com:vml" Requires="v">
                  <p:oleObj spid="_x0000_s89169" name="公式" r:id="rId6" imgW="228452" imgH="253825" progId="Equation.3">
                    <p:embed/>
                  </p:oleObj>
                </mc:Choice>
                <mc:Fallback>
                  <p:oleObj name="公式" r:id="rId6" imgW="228452" imgH="253825" progId="Equation.3">
                    <p:embed/>
                    <p:pic>
                      <p:nvPicPr>
                        <p:cNvPr id="0" name="Object 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9" y="2251"/>
                          <a:ext cx="293"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37" name="Object 21">
              <a:extLst>
                <a:ext uri="{FF2B5EF4-FFF2-40B4-BE49-F238E27FC236}">
                  <a16:creationId xmlns:a16="http://schemas.microsoft.com/office/drawing/2014/main" id="{19156E84-8531-46E2-9CBB-DC3D8AE5B0D3}"/>
                </a:ext>
              </a:extLst>
            </p:cNvPr>
            <p:cNvGraphicFramePr>
              <a:graphicFrameLocks noChangeAspect="1"/>
            </p:cNvGraphicFramePr>
            <p:nvPr/>
          </p:nvGraphicFramePr>
          <p:xfrm>
            <a:off x="1655" y="3067"/>
            <a:ext cx="217" cy="279"/>
          </p:xfrm>
          <a:graphic>
            <a:graphicData uri="http://schemas.openxmlformats.org/presentationml/2006/ole">
              <mc:AlternateContent xmlns:mc="http://schemas.openxmlformats.org/markup-compatibility/2006">
                <mc:Choice xmlns:v="urn:schemas-microsoft-com:vml" Requires="v">
                  <p:oleObj spid="_x0000_s89170" name="公式" r:id="rId8" imgW="164927" imgH="215988" progId="Equation.3">
                    <p:embed/>
                  </p:oleObj>
                </mc:Choice>
                <mc:Fallback>
                  <p:oleObj name="公式" r:id="rId8" imgW="164927" imgH="215988" progId="Equation.3">
                    <p:embed/>
                    <p:pic>
                      <p:nvPicPr>
                        <p:cNvPr id="0" name="Object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55" y="3067"/>
                          <a:ext cx="217"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9138" name="Text Box 22">
              <a:extLst>
                <a:ext uri="{FF2B5EF4-FFF2-40B4-BE49-F238E27FC236}">
                  <a16:creationId xmlns:a16="http://schemas.microsoft.com/office/drawing/2014/main" id="{2A946875-3F61-4566-B426-4A8FFDC0CAC4}"/>
                </a:ext>
              </a:extLst>
            </p:cNvPr>
            <p:cNvSpPr txBox="1">
              <a:spLocks noChangeArrowheads="1"/>
            </p:cNvSpPr>
            <p:nvPr/>
          </p:nvSpPr>
          <p:spPr bwMode="auto">
            <a:xfrm>
              <a:off x="2880" y="2251"/>
              <a:ext cx="2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a:t>
              </a:r>
            </a:p>
          </p:txBody>
        </p:sp>
        <p:sp>
          <p:nvSpPr>
            <p:cNvPr id="89139" name="Text Box 23">
              <a:extLst>
                <a:ext uri="{FF2B5EF4-FFF2-40B4-BE49-F238E27FC236}">
                  <a16:creationId xmlns:a16="http://schemas.microsoft.com/office/drawing/2014/main" id="{A6C5DCAB-A46E-433F-AAAB-9551539857F1}"/>
                </a:ext>
              </a:extLst>
            </p:cNvPr>
            <p:cNvSpPr txBox="1">
              <a:spLocks noChangeArrowheads="1"/>
            </p:cNvSpPr>
            <p:nvPr/>
          </p:nvSpPr>
          <p:spPr bwMode="auto">
            <a:xfrm>
              <a:off x="3878" y="216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_</a:t>
              </a:r>
            </a:p>
          </p:txBody>
        </p:sp>
        <p:sp>
          <p:nvSpPr>
            <p:cNvPr id="89140" name="Oval 24">
              <a:extLst>
                <a:ext uri="{FF2B5EF4-FFF2-40B4-BE49-F238E27FC236}">
                  <a16:creationId xmlns:a16="http://schemas.microsoft.com/office/drawing/2014/main" id="{958E8A2E-7438-466C-91E0-A79304AC6C8A}"/>
                </a:ext>
              </a:extLst>
            </p:cNvPr>
            <p:cNvSpPr>
              <a:spLocks noChangeArrowheads="1"/>
            </p:cNvSpPr>
            <p:nvPr/>
          </p:nvSpPr>
          <p:spPr bwMode="auto">
            <a:xfrm>
              <a:off x="1746" y="3612"/>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9141" name="Oval 25">
              <a:extLst>
                <a:ext uri="{FF2B5EF4-FFF2-40B4-BE49-F238E27FC236}">
                  <a16:creationId xmlns:a16="http://schemas.microsoft.com/office/drawing/2014/main" id="{4220CAB9-4299-461D-B059-FB6BB12CF6BC}"/>
                </a:ext>
              </a:extLst>
            </p:cNvPr>
            <p:cNvSpPr>
              <a:spLocks noChangeArrowheads="1"/>
            </p:cNvSpPr>
            <p:nvPr/>
          </p:nvSpPr>
          <p:spPr bwMode="auto">
            <a:xfrm>
              <a:off x="1746" y="2750"/>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9142" name="Line 26">
              <a:extLst>
                <a:ext uri="{FF2B5EF4-FFF2-40B4-BE49-F238E27FC236}">
                  <a16:creationId xmlns:a16="http://schemas.microsoft.com/office/drawing/2014/main" id="{53FC492A-7FBB-4D95-B40E-059E0E01EC99}"/>
                </a:ext>
              </a:extLst>
            </p:cNvPr>
            <p:cNvSpPr>
              <a:spLocks noChangeShapeType="1"/>
            </p:cNvSpPr>
            <p:nvPr/>
          </p:nvSpPr>
          <p:spPr bwMode="auto">
            <a:xfrm>
              <a:off x="1882" y="2886"/>
              <a:ext cx="240"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89143" name="Object 27">
              <a:extLst>
                <a:ext uri="{FF2B5EF4-FFF2-40B4-BE49-F238E27FC236}">
                  <a16:creationId xmlns:a16="http://schemas.microsoft.com/office/drawing/2014/main" id="{6F93A67B-1761-4EAA-AEA9-2A62514F5A5E}"/>
                </a:ext>
              </a:extLst>
            </p:cNvPr>
            <p:cNvGraphicFramePr>
              <a:graphicFrameLocks noChangeAspect="1"/>
            </p:cNvGraphicFramePr>
            <p:nvPr/>
          </p:nvGraphicFramePr>
          <p:xfrm>
            <a:off x="1927" y="2392"/>
            <a:ext cx="200" cy="403"/>
          </p:xfrm>
          <a:graphic>
            <a:graphicData uri="http://schemas.openxmlformats.org/presentationml/2006/ole">
              <mc:AlternateContent xmlns:mc="http://schemas.openxmlformats.org/markup-compatibility/2006">
                <mc:Choice xmlns:v="urn:schemas-microsoft-com:vml" Requires="v">
                  <p:oleObj spid="_x0000_s89171" name="公式" r:id="rId10" imgW="152301" imgH="317675" progId="Equation.3">
                    <p:embed/>
                  </p:oleObj>
                </mc:Choice>
                <mc:Fallback>
                  <p:oleObj name="公式" r:id="rId10" imgW="152301" imgH="317675" progId="Equation.3">
                    <p:embed/>
                    <p:pic>
                      <p:nvPicPr>
                        <p:cNvPr id="0" name="Object 2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27" y="2392"/>
                          <a:ext cx="200"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9144" name="Line 28">
              <a:extLst>
                <a:ext uri="{FF2B5EF4-FFF2-40B4-BE49-F238E27FC236}">
                  <a16:creationId xmlns:a16="http://schemas.microsoft.com/office/drawing/2014/main" id="{082B32D5-CAE9-4B07-B7E6-244D6CAF7C12}"/>
                </a:ext>
              </a:extLst>
            </p:cNvPr>
            <p:cNvSpPr>
              <a:spLocks noChangeShapeType="1"/>
            </p:cNvSpPr>
            <p:nvPr/>
          </p:nvSpPr>
          <p:spPr bwMode="auto">
            <a:xfrm>
              <a:off x="2789" y="2568"/>
              <a:ext cx="0" cy="54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45" name="Line 29">
              <a:extLst>
                <a:ext uri="{FF2B5EF4-FFF2-40B4-BE49-F238E27FC236}">
                  <a16:creationId xmlns:a16="http://schemas.microsoft.com/office/drawing/2014/main" id="{239F3C98-89C2-4654-903E-BD16769A7BBB}"/>
                </a:ext>
              </a:extLst>
            </p:cNvPr>
            <p:cNvSpPr>
              <a:spLocks noChangeShapeType="1"/>
            </p:cNvSpPr>
            <p:nvPr/>
          </p:nvSpPr>
          <p:spPr bwMode="auto">
            <a:xfrm>
              <a:off x="2789" y="2568"/>
              <a:ext cx="544"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46" name="Line 30">
              <a:extLst>
                <a:ext uri="{FF2B5EF4-FFF2-40B4-BE49-F238E27FC236}">
                  <a16:creationId xmlns:a16="http://schemas.microsoft.com/office/drawing/2014/main" id="{2EBFE766-93FA-470B-A92B-C34E9D46B19E}"/>
                </a:ext>
              </a:extLst>
            </p:cNvPr>
            <p:cNvSpPr>
              <a:spLocks noChangeShapeType="1"/>
            </p:cNvSpPr>
            <p:nvPr/>
          </p:nvSpPr>
          <p:spPr bwMode="auto">
            <a:xfrm>
              <a:off x="3424" y="2568"/>
              <a:ext cx="681"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47" name="Line 31">
              <a:extLst>
                <a:ext uri="{FF2B5EF4-FFF2-40B4-BE49-F238E27FC236}">
                  <a16:creationId xmlns:a16="http://schemas.microsoft.com/office/drawing/2014/main" id="{863EDFB0-A373-43CF-8189-7BEB4697056D}"/>
                </a:ext>
              </a:extLst>
            </p:cNvPr>
            <p:cNvSpPr>
              <a:spLocks noChangeShapeType="1"/>
            </p:cNvSpPr>
            <p:nvPr/>
          </p:nvSpPr>
          <p:spPr bwMode="auto">
            <a:xfrm>
              <a:off x="4104" y="2568"/>
              <a:ext cx="0" cy="1089"/>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48" name="Line 32">
              <a:extLst>
                <a:ext uri="{FF2B5EF4-FFF2-40B4-BE49-F238E27FC236}">
                  <a16:creationId xmlns:a16="http://schemas.microsoft.com/office/drawing/2014/main" id="{055BBB7C-BDE0-4DED-BDBE-406EDEC7AB0C}"/>
                </a:ext>
              </a:extLst>
            </p:cNvPr>
            <p:cNvSpPr>
              <a:spLocks noChangeShapeType="1"/>
            </p:cNvSpPr>
            <p:nvPr/>
          </p:nvSpPr>
          <p:spPr bwMode="auto">
            <a:xfrm>
              <a:off x="2789" y="3113"/>
              <a:ext cx="272"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49" name="Line 33">
              <a:extLst>
                <a:ext uri="{FF2B5EF4-FFF2-40B4-BE49-F238E27FC236}">
                  <a16:creationId xmlns:a16="http://schemas.microsoft.com/office/drawing/2014/main" id="{C08E7AFE-9EC9-434A-BCC1-EAB54C0F60BE}"/>
                </a:ext>
              </a:extLst>
            </p:cNvPr>
            <p:cNvSpPr>
              <a:spLocks noChangeShapeType="1"/>
            </p:cNvSpPr>
            <p:nvPr/>
          </p:nvSpPr>
          <p:spPr bwMode="auto">
            <a:xfrm>
              <a:off x="3469" y="3113"/>
              <a:ext cx="635" cy="0"/>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9150" name="Text Box 34">
              <a:extLst>
                <a:ext uri="{FF2B5EF4-FFF2-40B4-BE49-F238E27FC236}">
                  <a16:creationId xmlns:a16="http://schemas.microsoft.com/office/drawing/2014/main" id="{34BAE073-976A-45AA-B8DD-1604909ECF4F}"/>
                </a:ext>
              </a:extLst>
            </p:cNvPr>
            <p:cNvSpPr txBox="1">
              <a:spLocks noChangeArrowheads="1"/>
            </p:cNvSpPr>
            <p:nvPr/>
          </p:nvSpPr>
          <p:spPr bwMode="auto">
            <a:xfrm>
              <a:off x="3197" y="2650"/>
              <a:ext cx="41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rPr>
                <a:t>X</a:t>
              </a:r>
              <a:r>
                <a:rPr kumimoji="1" lang="en-US" altLang="zh-CN" sz="2800" baseline="-25000">
                  <a:solidFill>
                    <a:schemeClr val="bg1"/>
                  </a:solidFill>
                  <a:ea typeface="宋体" panose="02010600030101010101" pitchFamily="2" charset="-122"/>
                </a:rPr>
                <a:t>C</a:t>
              </a:r>
              <a:endParaRPr kumimoji="1" lang="en-US" altLang="zh-CN" sz="2800">
                <a:solidFill>
                  <a:schemeClr val="bg1"/>
                </a:solidFill>
                <a:ea typeface="宋体" panose="02010600030101010101" pitchFamily="2" charset="-122"/>
              </a:endParaRPr>
            </a:p>
          </p:txBody>
        </p:sp>
        <p:graphicFrame>
          <p:nvGraphicFramePr>
            <p:cNvPr id="89151" name="Object 35">
              <a:extLst>
                <a:ext uri="{FF2B5EF4-FFF2-40B4-BE49-F238E27FC236}">
                  <a16:creationId xmlns:a16="http://schemas.microsoft.com/office/drawing/2014/main" id="{A2B2223D-47AD-405E-8089-5E9FC4B0EF90}"/>
                </a:ext>
              </a:extLst>
            </p:cNvPr>
            <p:cNvGraphicFramePr>
              <a:graphicFrameLocks noChangeAspect="1"/>
            </p:cNvGraphicFramePr>
            <p:nvPr/>
          </p:nvGraphicFramePr>
          <p:xfrm>
            <a:off x="2744" y="3027"/>
            <a:ext cx="216" cy="403"/>
          </p:xfrm>
          <a:graphic>
            <a:graphicData uri="http://schemas.openxmlformats.org/presentationml/2006/ole">
              <mc:AlternateContent xmlns:mc="http://schemas.openxmlformats.org/markup-compatibility/2006">
                <mc:Choice xmlns:v="urn:schemas-microsoft-com:vml" Requires="v">
                  <p:oleObj spid="_x0000_s89172" name="公式" r:id="rId12" imgW="164927" imgH="317675" progId="Equation.3">
                    <p:embed/>
                  </p:oleObj>
                </mc:Choice>
                <mc:Fallback>
                  <p:oleObj name="公式" r:id="rId12" imgW="164927" imgH="317675" progId="Equation.3">
                    <p:embed/>
                    <p:pic>
                      <p:nvPicPr>
                        <p:cNvPr id="0" name="Object 3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44" y="3027"/>
                          <a:ext cx="21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9152" name="Object 36">
              <a:extLst>
                <a:ext uri="{FF2B5EF4-FFF2-40B4-BE49-F238E27FC236}">
                  <a16:creationId xmlns:a16="http://schemas.microsoft.com/office/drawing/2014/main" id="{8BD54B7C-9D43-4A7D-A4DF-E6589949D5C8}"/>
                </a:ext>
              </a:extLst>
            </p:cNvPr>
            <p:cNvGraphicFramePr>
              <a:graphicFrameLocks noChangeAspect="1"/>
            </p:cNvGraphicFramePr>
            <p:nvPr/>
          </p:nvGraphicFramePr>
          <p:xfrm>
            <a:off x="2880" y="2478"/>
            <a:ext cx="232" cy="403"/>
          </p:xfrm>
          <a:graphic>
            <a:graphicData uri="http://schemas.openxmlformats.org/presentationml/2006/ole">
              <mc:AlternateContent xmlns:mc="http://schemas.openxmlformats.org/markup-compatibility/2006">
                <mc:Choice xmlns:v="urn:schemas-microsoft-com:vml" Requires="v">
                  <p:oleObj spid="_x0000_s89173" name="公式" r:id="rId14" imgW="177948" imgH="317675" progId="Equation.3">
                    <p:embed/>
                  </p:oleObj>
                </mc:Choice>
                <mc:Fallback>
                  <p:oleObj name="公式" r:id="rId14" imgW="177948" imgH="317675" progId="Equation.3">
                    <p:embed/>
                    <p:pic>
                      <p:nvPicPr>
                        <p:cNvPr id="0" name="Object 3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80" y="2478"/>
                          <a:ext cx="232"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9153" name="Line 37">
              <a:extLst>
                <a:ext uri="{FF2B5EF4-FFF2-40B4-BE49-F238E27FC236}">
                  <a16:creationId xmlns:a16="http://schemas.microsoft.com/office/drawing/2014/main" id="{FA986FC1-C4DF-4BA7-89A7-0F72C92252F4}"/>
                </a:ext>
              </a:extLst>
            </p:cNvPr>
            <p:cNvSpPr>
              <a:spLocks noChangeShapeType="1"/>
            </p:cNvSpPr>
            <p:nvPr/>
          </p:nvSpPr>
          <p:spPr bwMode="auto">
            <a:xfrm>
              <a:off x="2925" y="2614"/>
              <a:ext cx="227"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9154" name="Line 38">
              <a:extLst>
                <a:ext uri="{FF2B5EF4-FFF2-40B4-BE49-F238E27FC236}">
                  <a16:creationId xmlns:a16="http://schemas.microsoft.com/office/drawing/2014/main" id="{4078776D-1974-49E9-B649-C5A6C36F4BF9}"/>
                </a:ext>
              </a:extLst>
            </p:cNvPr>
            <p:cNvSpPr>
              <a:spLocks noChangeShapeType="1"/>
            </p:cNvSpPr>
            <p:nvPr/>
          </p:nvSpPr>
          <p:spPr bwMode="auto">
            <a:xfrm>
              <a:off x="2789" y="3158"/>
              <a:ext cx="227" cy="0"/>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9155" name="Rectangle 39">
              <a:extLst>
                <a:ext uri="{FF2B5EF4-FFF2-40B4-BE49-F238E27FC236}">
                  <a16:creationId xmlns:a16="http://schemas.microsoft.com/office/drawing/2014/main" id="{82BA9C14-684F-45BC-88CC-1B88E4891A88}"/>
                </a:ext>
              </a:extLst>
            </p:cNvPr>
            <p:cNvSpPr>
              <a:spLocks noChangeArrowheads="1"/>
            </p:cNvSpPr>
            <p:nvPr/>
          </p:nvSpPr>
          <p:spPr bwMode="auto">
            <a:xfrm>
              <a:off x="3651" y="3022"/>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9156" name="Rectangle 40">
              <a:extLst>
                <a:ext uri="{FF2B5EF4-FFF2-40B4-BE49-F238E27FC236}">
                  <a16:creationId xmlns:a16="http://schemas.microsoft.com/office/drawing/2014/main" id="{2BE92483-7FC0-4D01-A11E-7051717BF953}"/>
                </a:ext>
              </a:extLst>
            </p:cNvPr>
            <p:cNvSpPr>
              <a:spLocks noChangeArrowheads="1"/>
            </p:cNvSpPr>
            <p:nvPr/>
          </p:nvSpPr>
          <p:spPr bwMode="auto">
            <a:xfrm>
              <a:off x="2245" y="2750"/>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89157" name="Group 41">
              <a:extLst>
                <a:ext uri="{FF2B5EF4-FFF2-40B4-BE49-F238E27FC236}">
                  <a16:creationId xmlns:a16="http://schemas.microsoft.com/office/drawing/2014/main" id="{7BB583C4-6A30-452A-A319-1D8F2FF329D3}"/>
                </a:ext>
              </a:extLst>
            </p:cNvPr>
            <p:cNvGrpSpPr>
              <a:grpSpLocks/>
            </p:cNvGrpSpPr>
            <p:nvPr/>
          </p:nvGrpSpPr>
          <p:grpSpPr bwMode="auto">
            <a:xfrm rot="5400000">
              <a:off x="3258" y="2528"/>
              <a:ext cx="240" cy="93"/>
              <a:chOff x="3787" y="2478"/>
              <a:chExt cx="240" cy="93"/>
            </a:xfrm>
          </p:grpSpPr>
          <p:sp>
            <p:nvSpPr>
              <p:cNvPr id="89162" name="Line 42">
                <a:extLst>
                  <a:ext uri="{FF2B5EF4-FFF2-40B4-BE49-F238E27FC236}">
                    <a16:creationId xmlns:a16="http://schemas.microsoft.com/office/drawing/2014/main" id="{F1D79617-AEA4-4D46-8020-A9D2689270C9}"/>
                  </a:ext>
                </a:extLst>
              </p:cNvPr>
              <p:cNvSpPr>
                <a:spLocks noChangeShapeType="1"/>
              </p:cNvSpPr>
              <p:nvPr/>
            </p:nvSpPr>
            <p:spPr bwMode="auto">
              <a:xfrm flipV="1">
                <a:off x="3787" y="2568"/>
                <a:ext cx="240" cy="3"/>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63" name="Line 43">
                <a:extLst>
                  <a:ext uri="{FF2B5EF4-FFF2-40B4-BE49-F238E27FC236}">
                    <a16:creationId xmlns:a16="http://schemas.microsoft.com/office/drawing/2014/main" id="{10CA655C-F974-4FFF-A315-5DE3176CA75B}"/>
                  </a:ext>
                </a:extLst>
              </p:cNvPr>
              <p:cNvSpPr>
                <a:spLocks noChangeShapeType="1"/>
              </p:cNvSpPr>
              <p:nvPr/>
            </p:nvSpPr>
            <p:spPr bwMode="auto">
              <a:xfrm>
                <a:off x="3787" y="2478"/>
                <a:ext cx="240" cy="1"/>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89158" name="Group 44">
              <a:extLst>
                <a:ext uri="{FF2B5EF4-FFF2-40B4-BE49-F238E27FC236}">
                  <a16:creationId xmlns:a16="http://schemas.microsoft.com/office/drawing/2014/main" id="{13A86530-DE32-4CE7-882D-93C432031122}"/>
                </a:ext>
              </a:extLst>
            </p:cNvPr>
            <p:cNvGrpSpPr>
              <a:grpSpLocks/>
            </p:cNvGrpSpPr>
            <p:nvPr/>
          </p:nvGrpSpPr>
          <p:grpSpPr bwMode="auto">
            <a:xfrm>
              <a:off x="3016" y="3022"/>
              <a:ext cx="499" cy="590"/>
              <a:chOff x="476" y="663"/>
              <a:chExt cx="771" cy="862"/>
            </a:xfrm>
          </p:grpSpPr>
          <p:sp>
            <p:nvSpPr>
              <p:cNvPr id="89159" name="AutoShape 45">
                <a:extLst>
                  <a:ext uri="{FF2B5EF4-FFF2-40B4-BE49-F238E27FC236}">
                    <a16:creationId xmlns:a16="http://schemas.microsoft.com/office/drawing/2014/main" id="{2F993E8D-9F4D-4563-AED5-8D68BBE24A3D}"/>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89160" name="AutoShape 46">
                <a:extLst>
                  <a:ext uri="{FF2B5EF4-FFF2-40B4-BE49-F238E27FC236}">
                    <a16:creationId xmlns:a16="http://schemas.microsoft.com/office/drawing/2014/main" id="{0D882F6D-021B-43C8-85C0-090CA3DB22B0}"/>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89161" name="AutoShape 47">
                <a:extLst>
                  <a:ext uri="{FF2B5EF4-FFF2-40B4-BE49-F238E27FC236}">
                    <a16:creationId xmlns:a16="http://schemas.microsoft.com/office/drawing/2014/main" id="{88A45BB1-B0C0-40C9-AE5B-9925BF52B09B}"/>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aphicFrame>
        <p:nvGraphicFramePr>
          <p:cNvPr id="733232" name="Object 48">
            <a:extLst>
              <a:ext uri="{FF2B5EF4-FFF2-40B4-BE49-F238E27FC236}">
                <a16:creationId xmlns:a16="http://schemas.microsoft.com/office/drawing/2014/main" id="{AF5B8496-5730-45D2-AF4A-2E21D697F9C4}"/>
              </a:ext>
            </a:extLst>
          </p:cNvPr>
          <p:cNvGraphicFramePr>
            <a:graphicFrameLocks noChangeAspect="1"/>
          </p:cNvGraphicFramePr>
          <p:nvPr/>
        </p:nvGraphicFramePr>
        <p:xfrm>
          <a:off x="1116013" y="3789363"/>
          <a:ext cx="7561262" cy="577850"/>
        </p:xfrm>
        <a:graphic>
          <a:graphicData uri="http://schemas.openxmlformats.org/presentationml/2006/ole">
            <mc:AlternateContent xmlns:mc="http://schemas.openxmlformats.org/markup-compatibility/2006">
              <mc:Choice xmlns:v="urn:schemas-microsoft-com:vml" Requires="v">
                <p:oleObj spid="_x0000_s89174" name="公式" r:id="rId16" imgW="3644974" imgH="266831" progId="Equation.3">
                  <p:embed/>
                </p:oleObj>
              </mc:Choice>
              <mc:Fallback>
                <p:oleObj name="公式" r:id="rId16" imgW="3644974" imgH="266831" progId="Equation.3">
                  <p:embed/>
                  <p:pic>
                    <p:nvPicPr>
                      <p:cNvPr id="0" name="Object 4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16013" y="3789363"/>
                        <a:ext cx="7561262"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3233" name="Object 49">
            <a:extLst>
              <a:ext uri="{FF2B5EF4-FFF2-40B4-BE49-F238E27FC236}">
                <a16:creationId xmlns:a16="http://schemas.microsoft.com/office/drawing/2014/main" id="{EAEE859A-510D-4E03-B5A9-2EC9921E766C}"/>
              </a:ext>
            </a:extLst>
          </p:cNvPr>
          <p:cNvGraphicFramePr>
            <a:graphicFrameLocks noChangeAspect="1"/>
          </p:cNvGraphicFramePr>
          <p:nvPr/>
        </p:nvGraphicFramePr>
        <p:xfrm>
          <a:off x="1116013" y="4365625"/>
          <a:ext cx="6983412" cy="544513"/>
        </p:xfrm>
        <a:graphic>
          <a:graphicData uri="http://schemas.openxmlformats.org/presentationml/2006/ole">
            <mc:AlternateContent xmlns:mc="http://schemas.openxmlformats.org/markup-compatibility/2006">
              <mc:Choice xmlns:v="urn:schemas-microsoft-com:vml" Requires="v">
                <p:oleObj spid="_x0000_s89175" name="公式" r:id="rId18" imgW="3403501" imgH="253825" progId="Equation.3">
                  <p:embed/>
                </p:oleObj>
              </mc:Choice>
              <mc:Fallback>
                <p:oleObj name="公式" r:id="rId18" imgW="3403501" imgH="253825" progId="Equation.3">
                  <p:embed/>
                  <p:pic>
                    <p:nvPicPr>
                      <p:cNvPr id="0" name="Object 4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16013" y="4365625"/>
                        <a:ext cx="6983412" cy="544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3234" name="Object 50">
            <a:extLst>
              <a:ext uri="{FF2B5EF4-FFF2-40B4-BE49-F238E27FC236}">
                <a16:creationId xmlns:a16="http://schemas.microsoft.com/office/drawing/2014/main" id="{2502AA6A-1063-4DE9-9536-BDB801EFFE98}"/>
              </a:ext>
            </a:extLst>
          </p:cNvPr>
          <p:cNvGraphicFramePr>
            <a:graphicFrameLocks noChangeAspect="1"/>
          </p:cNvGraphicFramePr>
          <p:nvPr/>
        </p:nvGraphicFramePr>
        <p:xfrm>
          <a:off x="900113" y="4941888"/>
          <a:ext cx="7559675" cy="641350"/>
        </p:xfrm>
        <a:graphic>
          <a:graphicData uri="http://schemas.openxmlformats.org/presentationml/2006/ole">
            <mc:AlternateContent xmlns:mc="http://schemas.openxmlformats.org/markup-compatibility/2006">
              <mc:Choice xmlns:v="urn:schemas-microsoft-com:vml" Requires="v">
                <p:oleObj spid="_x0000_s89176" name="公式" r:id="rId20" imgW="3581449" imgH="292056" progId="Equation.3">
                  <p:embed/>
                </p:oleObj>
              </mc:Choice>
              <mc:Fallback>
                <p:oleObj name="公式" r:id="rId20" imgW="3581449" imgH="292056" progId="Equation.3">
                  <p:embed/>
                  <p:pic>
                    <p:nvPicPr>
                      <p:cNvPr id="0" name="Object 5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00113" y="4941888"/>
                        <a:ext cx="7559675"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3235" name="Object 51">
            <a:extLst>
              <a:ext uri="{FF2B5EF4-FFF2-40B4-BE49-F238E27FC236}">
                <a16:creationId xmlns:a16="http://schemas.microsoft.com/office/drawing/2014/main" id="{6F922F6D-C377-4EAB-B2B3-9DFBD2A56E43}"/>
              </a:ext>
            </a:extLst>
          </p:cNvPr>
          <p:cNvGraphicFramePr>
            <a:graphicFrameLocks noChangeAspect="1"/>
          </p:cNvGraphicFramePr>
          <p:nvPr/>
        </p:nvGraphicFramePr>
        <p:xfrm>
          <a:off x="900113" y="5516563"/>
          <a:ext cx="7000875" cy="1016000"/>
        </p:xfrm>
        <a:graphic>
          <a:graphicData uri="http://schemas.openxmlformats.org/presentationml/2006/ole">
            <mc:AlternateContent xmlns:mc="http://schemas.openxmlformats.org/markup-compatibility/2006">
              <mc:Choice xmlns:v="urn:schemas-microsoft-com:vml" Requires="v">
                <p:oleObj spid="_x0000_s89177" name="公式" r:id="rId22" imgW="3403501" imgH="482425" progId="Equation.3">
                  <p:embed/>
                </p:oleObj>
              </mc:Choice>
              <mc:Fallback>
                <p:oleObj name="公式" r:id="rId22" imgW="3403501" imgH="482425" progId="Equation.3">
                  <p:embed/>
                  <p:pic>
                    <p:nvPicPr>
                      <p:cNvPr id="0" name="Object 5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00113" y="5516563"/>
                        <a:ext cx="7000875"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 name="Group 52">
            <a:extLst>
              <a:ext uri="{FF2B5EF4-FFF2-40B4-BE49-F238E27FC236}">
                <a16:creationId xmlns:a16="http://schemas.microsoft.com/office/drawing/2014/main" id="{1F12A1C0-4B6F-4F07-8C77-01FE4DD40C54}"/>
              </a:ext>
            </a:extLst>
          </p:cNvPr>
          <p:cNvGrpSpPr>
            <a:grpSpLocks/>
          </p:cNvGrpSpPr>
          <p:nvPr/>
        </p:nvGrpSpPr>
        <p:grpSpPr bwMode="auto">
          <a:xfrm>
            <a:off x="5722938" y="3257550"/>
            <a:ext cx="2890837" cy="581025"/>
            <a:chOff x="3697" y="1780"/>
            <a:chExt cx="1821" cy="366"/>
          </a:xfrm>
        </p:grpSpPr>
        <p:sp>
          <p:nvSpPr>
            <p:cNvPr id="89127" name="Line 53">
              <a:extLst>
                <a:ext uri="{FF2B5EF4-FFF2-40B4-BE49-F238E27FC236}">
                  <a16:creationId xmlns:a16="http://schemas.microsoft.com/office/drawing/2014/main" id="{03839825-B99D-4EF7-96C1-2E011A84DEA8}"/>
                </a:ext>
              </a:extLst>
            </p:cNvPr>
            <p:cNvSpPr>
              <a:spLocks noChangeShapeType="1"/>
            </p:cNvSpPr>
            <p:nvPr/>
          </p:nvSpPr>
          <p:spPr bwMode="auto">
            <a:xfrm>
              <a:off x="3697" y="1797"/>
              <a:ext cx="176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9128" name="Object 54">
              <a:extLst>
                <a:ext uri="{FF2B5EF4-FFF2-40B4-BE49-F238E27FC236}">
                  <a16:creationId xmlns:a16="http://schemas.microsoft.com/office/drawing/2014/main" id="{B48C84DE-D617-40F4-AA77-34607912ECB1}"/>
                </a:ext>
              </a:extLst>
            </p:cNvPr>
            <p:cNvGraphicFramePr>
              <a:graphicFrameLocks noChangeAspect="1"/>
            </p:cNvGraphicFramePr>
            <p:nvPr/>
          </p:nvGraphicFramePr>
          <p:xfrm>
            <a:off x="5292" y="1780"/>
            <a:ext cx="226" cy="366"/>
          </p:xfrm>
          <a:graphic>
            <a:graphicData uri="http://schemas.openxmlformats.org/presentationml/2006/ole">
              <mc:AlternateContent xmlns:mc="http://schemas.openxmlformats.org/markup-compatibility/2006">
                <mc:Choice xmlns:v="urn:schemas-microsoft-com:vml" Requires="v">
                  <p:oleObj spid="_x0000_s89178" name="公式" r:id="rId24" imgW="152301" imgH="253825" progId="Equation.3">
                    <p:embed/>
                  </p:oleObj>
                </mc:Choice>
                <mc:Fallback>
                  <p:oleObj name="公式" r:id="rId24" imgW="152301" imgH="253825" progId="Equation.3">
                    <p:embed/>
                    <p:pic>
                      <p:nvPicPr>
                        <p:cNvPr id="0" name="Object 5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292" y="1780"/>
                          <a:ext cx="226"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Group 55">
            <a:extLst>
              <a:ext uri="{FF2B5EF4-FFF2-40B4-BE49-F238E27FC236}">
                <a16:creationId xmlns:a16="http://schemas.microsoft.com/office/drawing/2014/main" id="{70D710CE-ADAF-4872-AB3B-35A67A2AE6B6}"/>
              </a:ext>
            </a:extLst>
          </p:cNvPr>
          <p:cNvGrpSpPr>
            <a:grpSpLocks/>
          </p:cNvGrpSpPr>
          <p:nvPr/>
        </p:nvGrpSpPr>
        <p:grpSpPr bwMode="auto">
          <a:xfrm>
            <a:off x="5795963" y="3243263"/>
            <a:ext cx="2232025" cy="579437"/>
            <a:chOff x="3606" y="2361"/>
            <a:chExt cx="1406" cy="365"/>
          </a:xfrm>
        </p:grpSpPr>
        <p:graphicFrame>
          <p:nvGraphicFramePr>
            <p:cNvPr id="89125" name="Object 56">
              <a:extLst>
                <a:ext uri="{FF2B5EF4-FFF2-40B4-BE49-F238E27FC236}">
                  <a16:creationId xmlns:a16="http://schemas.microsoft.com/office/drawing/2014/main" id="{07D43BF5-C89B-434B-A79F-5D572F10CB7E}"/>
                </a:ext>
              </a:extLst>
            </p:cNvPr>
            <p:cNvGraphicFramePr>
              <a:graphicFrameLocks noChangeAspect="1"/>
            </p:cNvGraphicFramePr>
            <p:nvPr/>
          </p:nvGraphicFramePr>
          <p:xfrm>
            <a:off x="4324" y="2361"/>
            <a:ext cx="399" cy="365"/>
          </p:xfrm>
          <a:graphic>
            <a:graphicData uri="http://schemas.openxmlformats.org/presentationml/2006/ole">
              <mc:AlternateContent xmlns:mc="http://schemas.openxmlformats.org/markup-compatibility/2006">
                <mc:Choice xmlns:v="urn:schemas-microsoft-com:vml" Requires="v">
                  <p:oleObj spid="_x0000_s89179" name="公式" r:id="rId26" imgW="279351" imgH="253825" progId="Equation.3">
                    <p:embed/>
                  </p:oleObj>
                </mc:Choice>
                <mc:Fallback>
                  <p:oleObj name="公式" r:id="rId26" imgW="279351" imgH="253825" progId="Equation.3">
                    <p:embed/>
                    <p:pic>
                      <p:nvPicPr>
                        <p:cNvPr id="0" name="Object 5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324" y="2361"/>
                          <a:ext cx="399"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126" name="Line 57">
              <a:extLst>
                <a:ext uri="{FF2B5EF4-FFF2-40B4-BE49-F238E27FC236}">
                  <a16:creationId xmlns:a16="http://schemas.microsoft.com/office/drawing/2014/main" id="{D5CFB030-C980-496A-8503-4EE6B7BDF81D}"/>
                </a:ext>
              </a:extLst>
            </p:cNvPr>
            <p:cNvSpPr>
              <a:spLocks noChangeShapeType="1"/>
            </p:cNvSpPr>
            <p:nvPr/>
          </p:nvSpPr>
          <p:spPr bwMode="auto">
            <a:xfrm>
              <a:off x="3606" y="2387"/>
              <a:ext cx="1406" cy="0"/>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9" name="Group 58">
            <a:extLst>
              <a:ext uri="{FF2B5EF4-FFF2-40B4-BE49-F238E27FC236}">
                <a16:creationId xmlns:a16="http://schemas.microsoft.com/office/drawing/2014/main" id="{E2BD5A26-1687-4675-8AE7-F556C3F64BD7}"/>
              </a:ext>
            </a:extLst>
          </p:cNvPr>
          <p:cNvGrpSpPr>
            <a:grpSpLocks/>
          </p:cNvGrpSpPr>
          <p:nvPr/>
        </p:nvGrpSpPr>
        <p:grpSpPr bwMode="auto">
          <a:xfrm>
            <a:off x="5795963" y="1844675"/>
            <a:ext cx="2232025" cy="1511300"/>
            <a:chOff x="1882" y="1888"/>
            <a:chExt cx="1406" cy="952"/>
          </a:xfrm>
        </p:grpSpPr>
        <p:sp>
          <p:nvSpPr>
            <p:cNvPr id="89121" name="Line 59">
              <a:extLst>
                <a:ext uri="{FF2B5EF4-FFF2-40B4-BE49-F238E27FC236}">
                  <a16:creationId xmlns:a16="http://schemas.microsoft.com/office/drawing/2014/main" id="{4580BB81-2693-4871-904B-E4198AF862CA}"/>
                </a:ext>
              </a:extLst>
            </p:cNvPr>
            <p:cNvSpPr>
              <a:spLocks noChangeShapeType="1"/>
            </p:cNvSpPr>
            <p:nvPr/>
          </p:nvSpPr>
          <p:spPr bwMode="auto">
            <a:xfrm flipV="1">
              <a:off x="1882" y="1888"/>
              <a:ext cx="1406" cy="907"/>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9122" name="Freeform 60">
              <a:extLst>
                <a:ext uri="{FF2B5EF4-FFF2-40B4-BE49-F238E27FC236}">
                  <a16:creationId xmlns:a16="http://schemas.microsoft.com/office/drawing/2014/main" id="{3297A9A5-59CA-44EB-922E-3C94FF34FFEA}"/>
                </a:ext>
              </a:extLst>
            </p:cNvPr>
            <p:cNvSpPr>
              <a:spLocks/>
            </p:cNvSpPr>
            <p:nvPr/>
          </p:nvSpPr>
          <p:spPr bwMode="auto">
            <a:xfrm>
              <a:off x="2109" y="2659"/>
              <a:ext cx="106" cy="181"/>
            </a:xfrm>
            <a:custGeom>
              <a:avLst/>
              <a:gdLst>
                <a:gd name="T0" fmla="*/ 0 w 106"/>
                <a:gd name="T1" fmla="*/ 0 h 181"/>
                <a:gd name="T2" fmla="*/ 91 w 106"/>
                <a:gd name="T3" fmla="*/ 45 h 181"/>
                <a:gd name="T4" fmla="*/ 91 w 106"/>
                <a:gd name="T5" fmla="*/ 181 h 181"/>
                <a:gd name="T6" fmla="*/ 0 60000 65536"/>
                <a:gd name="T7" fmla="*/ 0 60000 65536"/>
                <a:gd name="T8" fmla="*/ 0 60000 65536"/>
                <a:gd name="T9" fmla="*/ 0 w 106"/>
                <a:gd name="T10" fmla="*/ 0 h 181"/>
                <a:gd name="T11" fmla="*/ 106 w 106"/>
                <a:gd name="T12" fmla="*/ 181 h 181"/>
              </a:gdLst>
              <a:ahLst/>
              <a:cxnLst>
                <a:cxn ang="T6">
                  <a:pos x="T0" y="T1"/>
                </a:cxn>
                <a:cxn ang="T7">
                  <a:pos x="T2" y="T3"/>
                </a:cxn>
                <a:cxn ang="T8">
                  <a:pos x="T4" y="T5"/>
                </a:cxn>
              </a:cxnLst>
              <a:rect l="T9" t="T10" r="T11" b="T12"/>
              <a:pathLst>
                <a:path w="106" h="181">
                  <a:moveTo>
                    <a:pt x="0" y="0"/>
                  </a:moveTo>
                  <a:cubicBezTo>
                    <a:pt x="38" y="7"/>
                    <a:pt x="76" y="15"/>
                    <a:pt x="91" y="45"/>
                  </a:cubicBezTo>
                  <a:cubicBezTo>
                    <a:pt x="106" y="75"/>
                    <a:pt x="98" y="128"/>
                    <a:pt x="91" y="181"/>
                  </a:cubicBezTo>
                </a:path>
              </a:pathLst>
            </a:custGeom>
            <a:noFill/>
            <a:ln w="28575" cmpd="sng">
              <a:solidFill>
                <a:srgbClr val="66FF33"/>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aphicFrame>
          <p:nvGraphicFramePr>
            <p:cNvPr id="89123" name="Object 61">
              <a:extLst>
                <a:ext uri="{FF2B5EF4-FFF2-40B4-BE49-F238E27FC236}">
                  <a16:creationId xmlns:a16="http://schemas.microsoft.com/office/drawing/2014/main" id="{CD97EC27-5771-487A-B62C-A64CE413E7F7}"/>
                </a:ext>
              </a:extLst>
            </p:cNvPr>
            <p:cNvGraphicFramePr>
              <a:graphicFrameLocks noChangeAspect="1"/>
            </p:cNvGraphicFramePr>
            <p:nvPr/>
          </p:nvGraphicFramePr>
          <p:xfrm>
            <a:off x="2236" y="2560"/>
            <a:ext cx="365" cy="271"/>
          </p:xfrm>
          <a:graphic>
            <a:graphicData uri="http://schemas.openxmlformats.org/presentationml/2006/ole">
              <mc:AlternateContent xmlns:mc="http://schemas.openxmlformats.org/markup-compatibility/2006">
                <mc:Choice xmlns:v="urn:schemas-microsoft-com:vml" Requires="v">
                  <p:oleObj spid="_x0000_s89180" name="公式" r:id="rId28" imgW="254099" imgH="203375" progId="Equation.3">
                    <p:embed/>
                  </p:oleObj>
                </mc:Choice>
                <mc:Fallback>
                  <p:oleObj name="公式" r:id="rId28" imgW="254099" imgH="203375" progId="Equation.3">
                    <p:embed/>
                    <p:pic>
                      <p:nvPicPr>
                        <p:cNvPr id="0" name="Object 61"/>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236" y="2560"/>
                          <a:ext cx="365"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24" name="Object 62">
              <a:extLst>
                <a:ext uri="{FF2B5EF4-FFF2-40B4-BE49-F238E27FC236}">
                  <a16:creationId xmlns:a16="http://schemas.microsoft.com/office/drawing/2014/main" id="{6483DABB-D5DE-4A41-AD65-487C915948AA}"/>
                </a:ext>
              </a:extLst>
            </p:cNvPr>
            <p:cNvGraphicFramePr>
              <a:graphicFrameLocks noChangeAspect="1"/>
            </p:cNvGraphicFramePr>
            <p:nvPr/>
          </p:nvGraphicFramePr>
          <p:xfrm>
            <a:off x="2234" y="2007"/>
            <a:ext cx="331" cy="365"/>
          </p:xfrm>
          <a:graphic>
            <a:graphicData uri="http://schemas.openxmlformats.org/presentationml/2006/ole">
              <mc:AlternateContent xmlns:mc="http://schemas.openxmlformats.org/markup-compatibility/2006">
                <mc:Choice xmlns:v="urn:schemas-microsoft-com:vml" Requires="v">
                  <p:oleObj spid="_x0000_s89181" name="公式" r:id="rId30" imgW="228452" imgH="253825" progId="Equation.3">
                    <p:embed/>
                  </p:oleObj>
                </mc:Choice>
                <mc:Fallback>
                  <p:oleObj name="公式" r:id="rId30" imgW="228452" imgH="253825" progId="Equation.3">
                    <p:embed/>
                    <p:pic>
                      <p:nvPicPr>
                        <p:cNvPr id="0" name="Object 62"/>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234" y="2007"/>
                          <a:ext cx="331"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0" name="Group 63">
            <a:extLst>
              <a:ext uri="{FF2B5EF4-FFF2-40B4-BE49-F238E27FC236}">
                <a16:creationId xmlns:a16="http://schemas.microsoft.com/office/drawing/2014/main" id="{F6CAD43D-0A6B-43F6-8B6A-993913792C65}"/>
              </a:ext>
            </a:extLst>
          </p:cNvPr>
          <p:cNvGrpSpPr>
            <a:grpSpLocks/>
          </p:cNvGrpSpPr>
          <p:nvPr/>
        </p:nvGrpSpPr>
        <p:grpSpPr bwMode="auto">
          <a:xfrm>
            <a:off x="8027988" y="1844675"/>
            <a:ext cx="550862" cy="1439863"/>
            <a:chOff x="5148" y="890"/>
            <a:chExt cx="347" cy="907"/>
          </a:xfrm>
        </p:grpSpPr>
        <p:sp>
          <p:nvSpPr>
            <p:cNvPr id="89119" name="Line 64">
              <a:extLst>
                <a:ext uri="{FF2B5EF4-FFF2-40B4-BE49-F238E27FC236}">
                  <a16:creationId xmlns:a16="http://schemas.microsoft.com/office/drawing/2014/main" id="{F785A965-9538-4EB9-9808-D18EB8C28EB8}"/>
                </a:ext>
              </a:extLst>
            </p:cNvPr>
            <p:cNvSpPr>
              <a:spLocks noChangeShapeType="1"/>
            </p:cNvSpPr>
            <p:nvPr/>
          </p:nvSpPr>
          <p:spPr bwMode="auto">
            <a:xfrm flipV="1">
              <a:off x="5148" y="890"/>
              <a:ext cx="0" cy="907"/>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9120" name="Object 65">
              <a:extLst>
                <a:ext uri="{FF2B5EF4-FFF2-40B4-BE49-F238E27FC236}">
                  <a16:creationId xmlns:a16="http://schemas.microsoft.com/office/drawing/2014/main" id="{9814D8DD-BEDE-47A5-A1FE-A82C749AD7F7}"/>
                </a:ext>
              </a:extLst>
            </p:cNvPr>
            <p:cNvGraphicFramePr>
              <a:graphicFrameLocks noChangeAspect="1"/>
            </p:cNvGraphicFramePr>
            <p:nvPr/>
          </p:nvGraphicFramePr>
          <p:xfrm>
            <a:off x="5183" y="1227"/>
            <a:ext cx="312" cy="366"/>
          </p:xfrm>
          <a:graphic>
            <a:graphicData uri="http://schemas.openxmlformats.org/presentationml/2006/ole">
              <mc:AlternateContent xmlns:mc="http://schemas.openxmlformats.org/markup-compatibility/2006">
                <mc:Choice xmlns:v="urn:schemas-microsoft-com:vml" Requires="v">
                  <p:oleObj spid="_x0000_s89182" name="公式" r:id="rId32" imgW="215826" imgH="253825" progId="Equation.3">
                    <p:embed/>
                  </p:oleObj>
                </mc:Choice>
                <mc:Fallback>
                  <p:oleObj name="公式" r:id="rId32" imgW="215826" imgH="253825" progId="Equation.3">
                    <p:embed/>
                    <p:pic>
                      <p:nvPicPr>
                        <p:cNvPr id="0" name="Object 65"/>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5183" y="1227"/>
                          <a:ext cx="312"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1" name="Group 66">
            <a:extLst>
              <a:ext uri="{FF2B5EF4-FFF2-40B4-BE49-F238E27FC236}">
                <a16:creationId xmlns:a16="http://schemas.microsoft.com/office/drawing/2014/main" id="{743B5494-5881-4A69-BE6D-8361B9EB4994}"/>
              </a:ext>
            </a:extLst>
          </p:cNvPr>
          <p:cNvGrpSpPr>
            <a:grpSpLocks/>
          </p:cNvGrpSpPr>
          <p:nvPr/>
        </p:nvGrpSpPr>
        <p:grpSpPr bwMode="auto">
          <a:xfrm>
            <a:off x="5076825" y="1730375"/>
            <a:ext cx="1071563" cy="1552575"/>
            <a:chOff x="3288" y="819"/>
            <a:chExt cx="675" cy="978"/>
          </a:xfrm>
        </p:grpSpPr>
        <p:sp>
          <p:nvSpPr>
            <p:cNvPr id="89113" name="Line 67">
              <a:extLst>
                <a:ext uri="{FF2B5EF4-FFF2-40B4-BE49-F238E27FC236}">
                  <a16:creationId xmlns:a16="http://schemas.microsoft.com/office/drawing/2014/main" id="{01A9AF50-58FF-4579-A039-84ECA7E6CEB3}"/>
                </a:ext>
              </a:extLst>
            </p:cNvPr>
            <p:cNvSpPr>
              <a:spLocks noChangeShapeType="1"/>
            </p:cNvSpPr>
            <p:nvPr/>
          </p:nvSpPr>
          <p:spPr bwMode="auto">
            <a:xfrm flipH="1" flipV="1">
              <a:off x="3288" y="1026"/>
              <a:ext cx="408" cy="771"/>
            </a:xfrm>
            <a:prstGeom prst="line">
              <a:avLst/>
            </a:prstGeom>
            <a:noFill/>
            <a:ln w="28575">
              <a:solidFill>
                <a:srgbClr val="66FF33"/>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89114" name="Group 68">
              <a:extLst>
                <a:ext uri="{FF2B5EF4-FFF2-40B4-BE49-F238E27FC236}">
                  <a16:creationId xmlns:a16="http://schemas.microsoft.com/office/drawing/2014/main" id="{705A089E-343B-400D-B889-A733DBD836F5}"/>
                </a:ext>
              </a:extLst>
            </p:cNvPr>
            <p:cNvGrpSpPr>
              <a:grpSpLocks/>
            </p:cNvGrpSpPr>
            <p:nvPr/>
          </p:nvGrpSpPr>
          <p:grpSpPr bwMode="auto">
            <a:xfrm>
              <a:off x="3651" y="1570"/>
              <a:ext cx="227" cy="91"/>
              <a:chOff x="3651" y="1570"/>
              <a:chExt cx="227" cy="91"/>
            </a:xfrm>
          </p:grpSpPr>
          <p:sp>
            <p:nvSpPr>
              <p:cNvPr id="89117" name="Line 69">
                <a:extLst>
                  <a:ext uri="{FF2B5EF4-FFF2-40B4-BE49-F238E27FC236}">
                    <a16:creationId xmlns:a16="http://schemas.microsoft.com/office/drawing/2014/main" id="{EED5A9FB-67E7-4FE2-B8D5-E8140C26C768}"/>
                  </a:ext>
                </a:extLst>
              </p:cNvPr>
              <p:cNvSpPr>
                <a:spLocks noChangeShapeType="1"/>
              </p:cNvSpPr>
              <p:nvPr/>
            </p:nvSpPr>
            <p:spPr bwMode="auto">
              <a:xfrm flipV="1">
                <a:off x="3651" y="1570"/>
                <a:ext cx="182" cy="91"/>
              </a:xfrm>
              <a:prstGeom prst="line">
                <a:avLst/>
              </a:prstGeom>
              <a:noFill/>
              <a:ln w="28575">
                <a:solidFill>
                  <a:srgbClr val="66FF3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118" name="Line 70">
                <a:extLst>
                  <a:ext uri="{FF2B5EF4-FFF2-40B4-BE49-F238E27FC236}">
                    <a16:creationId xmlns:a16="http://schemas.microsoft.com/office/drawing/2014/main" id="{49DBC7EC-5381-422B-B532-B398312B0D4F}"/>
                  </a:ext>
                </a:extLst>
              </p:cNvPr>
              <p:cNvSpPr>
                <a:spLocks noChangeShapeType="1"/>
              </p:cNvSpPr>
              <p:nvPr/>
            </p:nvSpPr>
            <p:spPr bwMode="auto">
              <a:xfrm>
                <a:off x="3833" y="1570"/>
                <a:ext cx="45" cy="91"/>
              </a:xfrm>
              <a:prstGeom prst="line">
                <a:avLst/>
              </a:prstGeom>
              <a:noFill/>
              <a:ln w="28575">
                <a:solidFill>
                  <a:srgbClr val="66FF33"/>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aphicFrame>
          <p:nvGraphicFramePr>
            <p:cNvPr id="89115" name="Object 71">
              <a:extLst>
                <a:ext uri="{FF2B5EF4-FFF2-40B4-BE49-F238E27FC236}">
                  <a16:creationId xmlns:a16="http://schemas.microsoft.com/office/drawing/2014/main" id="{6ABC8C52-49EA-4E73-8E75-251E6DBD8970}"/>
                </a:ext>
              </a:extLst>
            </p:cNvPr>
            <p:cNvGraphicFramePr>
              <a:graphicFrameLocks noChangeAspect="1"/>
            </p:cNvGraphicFramePr>
            <p:nvPr/>
          </p:nvGraphicFramePr>
          <p:xfrm>
            <a:off x="3598" y="1290"/>
            <a:ext cx="365" cy="295"/>
          </p:xfrm>
          <a:graphic>
            <a:graphicData uri="http://schemas.openxmlformats.org/presentationml/2006/ole">
              <mc:AlternateContent xmlns:mc="http://schemas.openxmlformats.org/markup-compatibility/2006">
                <mc:Choice xmlns:v="urn:schemas-microsoft-com:vml" Requires="v">
                  <p:oleObj spid="_x0000_s89183" name="公式" r:id="rId34" imgW="254099" imgH="203375" progId="Equation.3">
                    <p:embed/>
                  </p:oleObj>
                </mc:Choice>
                <mc:Fallback>
                  <p:oleObj name="公式" r:id="rId34" imgW="254099" imgH="203375" progId="Equation.3">
                    <p:embed/>
                    <p:pic>
                      <p:nvPicPr>
                        <p:cNvPr id="0" name="Object 71"/>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3598" y="1290"/>
                          <a:ext cx="365"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16" name="Object 72">
              <a:extLst>
                <a:ext uri="{FF2B5EF4-FFF2-40B4-BE49-F238E27FC236}">
                  <a16:creationId xmlns:a16="http://schemas.microsoft.com/office/drawing/2014/main" id="{E898F65A-DF4B-42B6-B5F1-6F76CF6C5242}"/>
                </a:ext>
              </a:extLst>
            </p:cNvPr>
            <p:cNvGraphicFramePr>
              <a:graphicFrameLocks noChangeAspect="1"/>
            </p:cNvGraphicFramePr>
            <p:nvPr/>
          </p:nvGraphicFramePr>
          <p:xfrm>
            <a:off x="3387" y="819"/>
            <a:ext cx="226" cy="365"/>
          </p:xfrm>
          <a:graphic>
            <a:graphicData uri="http://schemas.openxmlformats.org/presentationml/2006/ole">
              <mc:AlternateContent xmlns:mc="http://schemas.openxmlformats.org/markup-compatibility/2006">
                <mc:Choice xmlns:v="urn:schemas-microsoft-com:vml" Requires="v">
                  <p:oleObj spid="_x0000_s89184" name="公式" r:id="rId36" imgW="152301" imgH="253825" progId="Equation.3">
                    <p:embed/>
                  </p:oleObj>
                </mc:Choice>
                <mc:Fallback>
                  <p:oleObj name="公式" r:id="rId36" imgW="152301" imgH="253825" progId="Equation.3">
                    <p:embed/>
                    <p:pic>
                      <p:nvPicPr>
                        <p:cNvPr id="0" name="Object 72"/>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3387" y="819"/>
                          <a:ext cx="226"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 name="Group 73">
            <a:extLst>
              <a:ext uri="{FF2B5EF4-FFF2-40B4-BE49-F238E27FC236}">
                <a16:creationId xmlns:a16="http://schemas.microsoft.com/office/drawing/2014/main" id="{49DA2577-AAA1-4991-876E-861F0A0311A0}"/>
              </a:ext>
            </a:extLst>
          </p:cNvPr>
          <p:cNvGrpSpPr>
            <a:grpSpLocks/>
          </p:cNvGrpSpPr>
          <p:nvPr/>
        </p:nvGrpSpPr>
        <p:grpSpPr bwMode="auto">
          <a:xfrm>
            <a:off x="5724525" y="1196975"/>
            <a:ext cx="2520950" cy="2097088"/>
            <a:chOff x="3424" y="210"/>
            <a:chExt cx="1588" cy="1321"/>
          </a:xfrm>
        </p:grpSpPr>
        <p:sp>
          <p:nvSpPr>
            <p:cNvPr id="89111" name="Line 74">
              <a:extLst>
                <a:ext uri="{FF2B5EF4-FFF2-40B4-BE49-F238E27FC236}">
                  <a16:creationId xmlns:a16="http://schemas.microsoft.com/office/drawing/2014/main" id="{28423362-A4EB-4DC4-B3A9-91DE82FD9043}"/>
                </a:ext>
              </a:extLst>
            </p:cNvPr>
            <p:cNvSpPr>
              <a:spLocks noChangeShapeType="1"/>
            </p:cNvSpPr>
            <p:nvPr/>
          </p:nvSpPr>
          <p:spPr bwMode="auto">
            <a:xfrm flipV="1">
              <a:off x="3424" y="533"/>
              <a:ext cx="1588" cy="99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9112" name="Object 75">
              <a:extLst>
                <a:ext uri="{FF2B5EF4-FFF2-40B4-BE49-F238E27FC236}">
                  <a16:creationId xmlns:a16="http://schemas.microsoft.com/office/drawing/2014/main" id="{8B1E5E85-2348-4856-9D77-30AFA95A1FCD}"/>
                </a:ext>
              </a:extLst>
            </p:cNvPr>
            <p:cNvGraphicFramePr>
              <a:graphicFrameLocks noChangeAspect="1"/>
            </p:cNvGraphicFramePr>
            <p:nvPr/>
          </p:nvGraphicFramePr>
          <p:xfrm>
            <a:off x="4740" y="210"/>
            <a:ext cx="208" cy="365"/>
          </p:xfrm>
          <a:graphic>
            <a:graphicData uri="http://schemas.openxmlformats.org/presentationml/2006/ole">
              <mc:AlternateContent xmlns:mc="http://schemas.openxmlformats.org/markup-compatibility/2006">
                <mc:Choice xmlns:v="urn:schemas-microsoft-com:vml" Requires="v">
                  <p:oleObj spid="_x0000_s89185" name="公式" r:id="rId38" imgW="139675" imgH="253825" progId="Equation.3">
                    <p:embed/>
                  </p:oleObj>
                </mc:Choice>
                <mc:Fallback>
                  <p:oleObj name="公式" r:id="rId38" imgW="139675" imgH="253825" progId="Equation.3">
                    <p:embed/>
                    <p:pic>
                      <p:nvPicPr>
                        <p:cNvPr id="0" name="Object 75"/>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4740" y="210"/>
                          <a:ext cx="208"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733260" name="Object 76">
            <a:extLst>
              <a:ext uri="{FF2B5EF4-FFF2-40B4-BE49-F238E27FC236}">
                <a16:creationId xmlns:a16="http://schemas.microsoft.com/office/drawing/2014/main" id="{F6563CA4-23B6-4693-BB52-B95AB399AD32}"/>
              </a:ext>
            </a:extLst>
          </p:cNvPr>
          <p:cNvGraphicFramePr>
            <a:graphicFrameLocks noChangeAspect="1"/>
          </p:cNvGraphicFramePr>
          <p:nvPr/>
        </p:nvGraphicFramePr>
        <p:xfrm>
          <a:off x="6804025" y="1700213"/>
          <a:ext cx="579438" cy="577850"/>
        </p:xfrm>
        <a:graphic>
          <a:graphicData uri="http://schemas.openxmlformats.org/presentationml/2006/ole">
            <mc:AlternateContent xmlns:mc="http://schemas.openxmlformats.org/markup-compatibility/2006">
              <mc:Choice xmlns:v="urn:schemas-microsoft-com:vml" Requires="v">
                <p:oleObj spid="_x0000_s89186" name="公式" r:id="rId40" imgW="254099" imgH="253825" progId="Equation.3">
                  <p:embed/>
                </p:oleObj>
              </mc:Choice>
              <mc:Fallback>
                <p:oleObj name="公式" r:id="rId40" imgW="254099" imgH="253825" progId="Equation.3">
                  <p:embed/>
                  <p:pic>
                    <p:nvPicPr>
                      <p:cNvPr id="0" name="Object 76"/>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6804025" y="1700213"/>
                        <a:ext cx="579438"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9108" name="Group 77">
            <a:extLst>
              <a:ext uri="{FF2B5EF4-FFF2-40B4-BE49-F238E27FC236}">
                <a16:creationId xmlns:a16="http://schemas.microsoft.com/office/drawing/2014/main" id="{08AD594F-6975-4C40-907B-5315EA9281CE}"/>
              </a:ext>
            </a:extLst>
          </p:cNvPr>
          <p:cNvGrpSpPr>
            <a:grpSpLocks/>
          </p:cNvGrpSpPr>
          <p:nvPr/>
        </p:nvGrpSpPr>
        <p:grpSpPr bwMode="auto">
          <a:xfrm>
            <a:off x="6588125" y="6446838"/>
            <a:ext cx="792163" cy="366712"/>
            <a:chOff x="4649" y="4020"/>
            <a:chExt cx="499" cy="231"/>
          </a:xfrm>
        </p:grpSpPr>
        <p:pic>
          <p:nvPicPr>
            <p:cNvPr id="89109" name="Picture 78" descr="78900">
              <a:extLst>
                <a:ext uri="{FF2B5EF4-FFF2-40B4-BE49-F238E27FC236}">
                  <a16:creationId xmlns:a16="http://schemas.microsoft.com/office/drawing/2014/main" id="{2BD58339-E5A2-491A-81C4-6DF14F24B1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10" name="Text Box 79">
              <a:hlinkClick r:id="" action="ppaction://hlinkshowjump?jump=firstslide"/>
              <a:extLst>
                <a:ext uri="{FF2B5EF4-FFF2-40B4-BE49-F238E27FC236}">
                  <a16:creationId xmlns:a16="http://schemas.microsoft.com/office/drawing/2014/main" id="{58DD56B7-BA33-40EE-98C8-F6B63AEA8D13}"/>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33186"/>
                                        </p:tgtEl>
                                        <p:attrNameLst>
                                          <p:attrName>style.visibility</p:attrName>
                                        </p:attrNameLst>
                                      </p:cBhvr>
                                      <p:to>
                                        <p:strVal val="visible"/>
                                      </p:to>
                                    </p:set>
                                    <p:anim calcmode="lin" valueType="num">
                                      <p:cBhvr>
                                        <p:cTn id="7" dur="1000" fill="hold"/>
                                        <p:tgtEl>
                                          <p:spTgt spid="733186"/>
                                        </p:tgtEl>
                                        <p:attrNameLst>
                                          <p:attrName>ppt_w</p:attrName>
                                        </p:attrNameLst>
                                      </p:cBhvr>
                                      <p:tavLst>
                                        <p:tav tm="0">
                                          <p:val>
                                            <p:fltVal val="0"/>
                                          </p:val>
                                        </p:tav>
                                        <p:tav tm="100000">
                                          <p:val>
                                            <p:strVal val="#ppt_w"/>
                                          </p:val>
                                        </p:tav>
                                      </p:tavLst>
                                    </p:anim>
                                    <p:anim calcmode="lin" valueType="num">
                                      <p:cBhvr>
                                        <p:cTn id="8" dur="1000" fill="hold"/>
                                        <p:tgtEl>
                                          <p:spTgt spid="733186"/>
                                        </p:tgtEl>
                                        <p:attrNameLst>
                                          <p:attrName>ppt_h</p:attrName>
                                        </p:attrNameLst>
                                      </p:cBhvr>
                                      <p:tavLst>
                                        <p:tav tm="0">
                                          <p:val>
                                            <p:fltVal val="0"/>
                                          </p:val>
                                        </p:tav>
                                        <p:tav tm="100000">
                                          <p:val>
                                            <p:strVal val="#ppt_h"/>
                                          </p:val>
                                        </p:tav>
                                      </p:tavLst>
                                    </p:anim>
                                    <p:anim calcmode="lin" valueType="num">
                                      <p:cBhvr>
                                        <p:cTn id="9" dur="1000" fill="hold"/>
                                        <p:tgtEl>
                                          <p:spTgt spid="73318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3318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3" presetClass="entr" presetSubtype="10" fill="hold" grpId="0" nodeType="afterEffect">
                                  <p:stCondLst>
                                    <p:cond delay="0"/>
                                  </p:stCondLst>
                                  <p:childTnLst>
                                    <p:set>
                                      <p:cBhvr>
                                        <p:cTn id="17" dur="1" fill="hold">
                                          <p:stCondLst>
                                            <p:cond delay="0"/>
                                          </p:stCondLst>
                                        </p:cTn>
                                        <p:tgtEl>
                                          <p:spTgt spid="733187"/>
                                        </p:tgtEl>
                                        <p:attrNameLst>
                                          <p:attrName>style.visibility</p:attrName>
                                        </p:attrNameLst>
                                      </p:cBhvr>
                                      <p:to>
                                        <p:strVal val="visible"/>
                                      </p:to>
                                    </p:set>
                                    <p:animEffect transition="in" filter="blinds(horizontal)">
                                      <p:cBhvr>
                                        <p:cTn id="18" dur="500"/>
                                        <p:tgtEl>
                                          <p:spTgt spid="733187"/>
                                        </p:tgtEl>
                                      </p:cBhvr>
                                    </p:animEffect>
                                  </p:childTnLst>
                                </p:cTn>
                              </p:par>
                            </p:childTnLst>
                          </p:cTn>
                        </p:par>
                        <p:par>
                          <p:cTn id="19" fill="hold" nodeType="afterGroup">
                            <p:stCondLst>
                              <p:cond delay="2000"/>
                            </p:stCondLst>
                            <p:childTnLst>
                              <p:par>
                                <p:cTn id="20" presetID="2" presetClass="entr" presetSubtype="2" fill="hold" nodeType="afterEffect">
                                  <p:stCondLst>
                                    <p:cond delay="0"/>
                                  </p:stCondLst>
                                  <p:childTnLst>
                                    <p:set>
                                      <p:cBhvr>
                                        <p:cTn id="21" dur="1" fill="hold">
                                          <p:stCondLst>
                                            <p:cond delay="0"/>
                                          </p:stCondLst>
                                        </p:cTn>
                                        <p:tgtEl>
                                          <p:spTgt spid="733188"/>
                                        </p:tgtEl>
                                        <p:attrNameLst>
                                          <p:attrName>style.visibility</p:attrName>
                                        </p:attrNameLst>
                                      </p:cBhvr>
                                      <p:to>
                                        <p:strVal val="visible"/>
                                      </p:to>
                                    </p:set>
                                    <p:anim calcmode="lin" valueType="num">
                                      <p:cBhvr additive="base">
                                        <p:cTn id="22" dur="500" fill="hold"/>
                                        <p:tgtEl>
                                          <p:spTgt spid="733188"/>
                                        </p:tgtEl>
                                        <p:attrNameLst>
                                          <p:attrName>ppt_x</p:attrName>
                                        </p:attrNameLst>
                                      </p:cBhvr>
                                      <p:tavLst>
                                        <p:tav tm="0">
                                          <p:val>
                                            <p:strVal val="1+#ppt_w/2"/>
                                          </p:val>
                                        </p:tav>
                                        <p:tav tm="100000">
                                          <p:val>
                                            <p:strVal val="#ppt_x"/>
                                          </p:val>
                                        </p:tav>
                                      </p:tavLst>
                                    </p:anim>
                                    <p:anim calcmode="lin" valueType="num">
                                      <p:cBhvr additive="base">
                                        <p:cTn id="23" dur="500" fill="hold"/>
                                        <p:tgtEl>
                                          <p:spTgt spid="733188"/>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5" presetClass="entr" presetSubtype="0" fill="hold" grpId="0" nodeType="clickEffect">
                                  <p:stCondLst>
                                    <p:cond delay="0"/>
                                  </p:stCondLst>
                                  <p:childTnLst>
                                    <p:set>
                                      <p:cBhvr>
                                        <p:cTn id="27" dur="1" fill="hold">
                                          <p:stCondLst>
                                            <p:cond delay="0"/>
                                          </p:stCondLst>
                                        </p:cTn>
                                        <p:tgtEl>
                                          <p:spTgt spid="733189"/>
                                        </p:tgtEl>
                                        <p:attrNameLst>
                                          <p:attrName>style.visibility</p:attrName>
                                        </p:attrNameLst>
                                      </p:cBhvr>
                                      <p:to>
                                        <p:strVal val="visible"/>
                                      </p:to>
                                    </p:set>
                                    <p:anim calcmode="lin" valueType="num">
                                      <p:cBhvr>
                                        <p:cTn id="28" dur="1000" fill="hold"/>
                                        <p:tgtEl>
                                          <p:spTgt spid="733189"/>
                                        </p:tgtEl>
                                        <p:attrNameLst>
                                          <p:attrName>ppt_w</p:attrName>
                                        </p:attrNameLst>
                                      </p:cBhvr>
                                      <p:tavLst>
                                        <p:tav tm="0">
                                          <p:val>
                                            <p:fltVal val="0"/>
                                          </p:val>
                                        </p:tav>
                                        <p:tav tm="100000">
                                          <p:val>
                                            <p:strVal val="#ppt_w"/>
                                          </p:val>
                                        </p:tav>
                                      </p:tavLst>
                                    </p:anim>
                                    <p:anim calcmode="lin" valueType="num">
                                      <p:cBhvr>
                                        <p:cTn id="29" dur="1000" fill="hold"/>
                                        <p:tgtEl>
                                          <p:spTgt spid="733189"/>
                                        </p:tgtEl>
                                        <p:attrNameLst>
                                          <p:attrName>ppt_h</p:attrName>
                                        </p:attrNameLst>
                                      </p:cBhvr>
                                      <p:tavLst>
                                        <p:tav tm="0">
                                          <p:val>
                                            <p:fltVal val="0"/>
                                          </p:val>
                                        </p:tav>
                                        <p:tav tm="100000">
                                          <p:val>
                                            <p:strVal val="#ppt_h"/>
                                          </p:val>
                                        </p:tav>
                                      </p:tavLst>
                                    </p:anim>
                                    <p:anim calcmode="lin" valueType="num">
                                      <p:cBhvr>
                                        <p:cTn id="30" dur="1000" fill="hold"/>
                                        <p:tgtEl>
                                          <p:spTgt spid="733189"/>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73318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2000"/>
                                        <p:tgtEl>
                                          <p:spTgt spid="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2000"/>
                                        <p:tgtEl>
                                          <p:spTgt spid="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4"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2000"/>
                                        <p:tgtEl>
                                          <p:spTgt spid="1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4"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2000"/>
                                        <p:tgtEl>
                                          <p:spTgt spid="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4" fill="hold" nodeType="click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down)">
                                      <p:cBhvr>
                                        <p:cTn id="56" dur="2000"/>
                                        <p:tgtEl>
                                          <p:spTgt spid="11"/>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1" fill="hold" nodeType="clickEffect">
                                  <p:stCondLst>
                                    <p:cond delay="0"/>
                                  </p:stCondLst>
                                  <p:childTnLst>
                                    <p:set>
                                      <p:cBhvr>
                                        <p:cTn id="60" dur="1" fill="hold">
                                          <p:stCondLst>
                                            <p:cond delay="0"/>
                                          </p:stCondLst>
                                        </p:cTn>
                                        <p:tgtEl>
                                          <p:spTgt spid="733232"/>
                                        </p:tgtEl>
                                        <p:attrNameLst>
                                          <p:attrName>style.visibility</p:attrName>
                                        </p:attrNameLst>
                                      </p:cBhvr>
                                      <p:to>
                                        <p:strVal val="visible"/>
                                      </p:to>
                                    </p:set>
                                    <p:animEffect transition="in" filter="wipe(up)">
                                      <p:cBhvr>
                                        <p:cTn id="61" dur="2000"/>
                                        <p:tgtEl>
                                          <p:spTgt spid="733232"/>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4" fill="hold" nodeType="click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00"/>
                                        <p:tgtEl>
                                          <p:spTgt spid="13"/>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2" fill="hold" nodeType="clickEffect">
                                  <p:stCondLst>
                                    <p:cond delay="0"/>
                                  </p:stCondLst>
                                  <p:childTnLst>
                                    <p:set>
                                      <p:cBhvr>
                                        <p:cTn id="70" dur="1" fill="hold">
                                          <p:stCondLst>
                                            <p:cond delay="0"/>
                                          </p:stCondLst>
                                        </p:cTn>
                                        <p:tgtEl>
                                          <p:spTgt spid="733260"/>
                                        </p:tgtEl>
                                        <p:attrNameLst>
                                          <p:attrName>style.visibility</p:attrName>
                                        </p:attrNameLst>
                                      </p:cBhvr>
                                      <p:to>
                                        <p:strVal val="visible"/>
                                      </p:to>
                                    </p:set>
                                    <p:anim calcmode="lin" valueType="num">
                                      <p:cBhvr additive="base">
                                        <p:cTn id="71" dur="500" fill="hold"/>
                                        <p:tgtEl>
                                          <p:spTgt spid="733260"/>
                                        </p:tgtEl>
                                        <p:attrNameLst>
                                          <p:attrName>ppt_x</p:attrName>
                                        </p:attrNameLst>
                                      </p:cBhvr>
                                      <p:tavLst>
                                        <p:tav tm="0">
                                          <p:val>
                                            <p:strVal val="1+#ppt_w/2"/>
                                          </p:val>
                                        </p:tav>
                                        <p:tav tm="100000">
                                          <p:val>
                                            <p:strVal val="#ppt_x"/>
                                          </p:val>
                                        </p:tav>
                                      </p:tavLst>
                                    </p:anim>
                                    <p:anim calcmode="lin" valueType="num">
                                      <p:cBhvr additive="base">
                                        <p:cTn id="72" dur="500" fill="hold"/>
                                        <p:tgtEl>
                                          <p:spTgt spid="733260"/>
                                        </p:tgtEl>
                                        <p:attrNameLst>
                                          <p:attrName>ppt_y</p:attrName>
                                        </p:attrNameLst>
                                      </p:cBhvr>
                                      <p:tavLst>
                                        <p:tav tm="0">
                                          <p:val>
                                            <p:strVal val="#ppt_y"/>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1" fill="hold" nodeType="clickEffect">
                                  <p:stCondLst>
                                    <p:cond delay="0"/>
                                  </p:stCondLst>
                                  <p:childTnLst>
                                    <p:set>
                                      <p:cBhvr>
                                        <p:cTn id="76" dur="1" fill="hold">
                                          <p:stCondLst>
                                            <p:cond delay="0"/>
                                          </p:stCondLst>
                                        </p:cTn>
                                        <p:tgtEl>
                                          <p:spTgt spid="733233"/>
                                        </p:tgtEl>
                                        <p:attrNameLst>
                                          <p:attrName>style.visibility</p:attrName>
                                        </p:attrNameLst>
                                      </p:cBhvr>
                                      <p:to>
                                        <p:strVal val="visible"/>
                                      </p:to>
                                    </p:set>
                                    <p:animEffect transition="in" filter="wipe(up)">
                                      <p:cBhvr>
                                        <p:cTn id="77" dur="2000"/>
                                        <p:tgtEl>
                                          <p:spTgt spid="733233"/>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1" fill="hold" nodeType="clickEffect">
                                  <p:stCondLst>
                                    <p:cond delay="0"/>
                                  </p:stCondLst>
                                  <p:childTnLst>
                                    <p:set>
                                      <p:cBhvr>
                                        <p:cTn id="81" dur="1" fill="hold">
                                          <p:stCondLst>
                                            <p:cond delay="0"/>
                                          </p:stCondLst>
                                        </p:cTn>
                                        <p:tgtEl>
                                          <p:spTgt spid="733234"/>
                                        </p:tgtEl>
                                        <p:attrNameLst>
                                          <p:attrName>style.visibility</p:attrName>
                                        </p:attrNameLst>
                                      </p:cBhvr>
                                      <p:to>
                                        <p:strVal val="visible"/>
                                      </p:to>
                                    </p:set>
                                    <p:animEffect transition="in" filter="wipe(up)">
                                      <p:cBhvr>
                                        <p:cTn id="82" dur="2000"/>
                                        <p:tgtEl>
                                          <p:spTgt spid="733234"/>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ntr" presetSubtype="1" fill="hold" nodeType="clickEffect">
                                  <p:stCondLst>
                                    <p:cond delay="0"/>
                                  </p:stCondLst>
                                  <p:childTnLst>
                                    <p:set>
                                      <p:cBhvr>
                                        <p:cTn id="86" dur="1" fill="hold">
                                          <p:stCondLst>
                                            <p:cond delay="0"/>
                                          </p:stCondLst>
                                        </p:cTn>
                                        <p:tgtEl>
                                          <p:spTgt spid="733235"/>
                                        </p:tgtEl>
                                        <p:attrNameLst>
                                          <p:attrName>style.visibility</p:attrName>
                                        </p:attrNameLst>
                                      </p:cBhvr>
                                      <p:to>
                                        <p:strVal val="visible"/>
                                      </p:to>
                                    </p:set>
                                    <p:animEffect transition="in" filter="wipe(up)">
                                      <p:cBhvr>
                                        <p:cTn id="87" dur="2000"/>
                                        <p:tgtEl>
                                          <p:spTgt spid="733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6" grpId="0"/>
      <p:bldP spid="733187" grpId="0"/>
      <p:bldP spid="733189" grpId="0" animBg="1"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Text Box 2">
            <a:extLst>
              <a:ext uri="{FF2B5EF4-FFF2-40B4-BE49-F238E27FC236}">
                <a16:creationId xmlns:a16="http://schemas.microsoft.com/office/drawing/2014/main" id="{CAB7DB0F-0DD1-4376-8DF0-D51554244130}"/>
              </a:ext>
            </a:extLst>
          </p:cNvPr>
          <p:cNvSpPr txBox="1">
            <a:spLocks noChangeArrowheads="1"/>
          </p:cNvSpPr>
          <p:nvPr/>
        </p:nvSpPr>
        <p:spPr bwMode="auto">
          <a:xfrm>
            <a:off x="395288" y="476250"/>
            <a:ext cx="10080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endParaRPr kumimoji="1" lang="en-US" altLang="zh-CN">
              <a:solidFill>
                <a:schemeClr val="bg1"/>
              </a:solidFill>
              <a:ea typeface="宋体" panose="02010600030101010101" pitchFamily="2" charset="-122"/>
            </a:endParaRPr>
          </a:p>
        </p:txBody>
      </p:sp>
      <p:sp>
        <p:nvSpPr>
          <p:cNvPr id="734211" name="Text Box 3">
            <a:extLst>
              <a:ext uri="{FF2B5EF4-FFF2-40B4-BE49-F238E27FC236}">
                <a16:creationId xmlns:a16="http://schemas.microsoft.com/office/drawing/2014/main" id="{34742F45-C401-425D-8693-C5AA89830A74}"/>
              </a:ext>
            </a:extLst>
          </p:cNvPr>
          <p:cNvSpPr txBox="1">
            <a:spLocks noChangeArrowheads="1"/>
          </p:cNvSpPr>
          <p:nvPr/>
        </p:nvSpPr>
        <p:spPr bwMode="auto">
          <a:xfrm>
            <a:off x="1547813" y="404813"/>
            <a:ext cx="72723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求</a:t>
            </a:r>
            <a:r>
              <a:rPr kumimoji="1" lang="en-US" altLang="zh-CN" sz="2800" i="1">
                <a:solidFill>
                  <a:srgbClr val="FFFF00"/>
                </a:solidFill>
                <a:ea typeface="楷体_GB2312" panose="02010609030101010101" pitchFamily="49" charset="-122"/>
              </a:rPr>
              <a:t>RL</a:t>
            </a:r>
            <a:r>
              <a:rPr kumimoji="1" lang="zh-CN" altLang="en-US" sz="2800" b="1">
                <a:solidFill>
                  <a:srgbClr val="FFFF00"/>
                </a:solidFill>
                <a:latin typeface="楷体_GB2312" panose="02010609030101010101" pitchFamily="49" charset="-122"/>
                <a:ea typeface="楷体_GB2312" panose="02010609030101010101" pitchFamily="49" charset="-122"/>
              </a:rPr>
              <a:t>串联电路在正弦输入下的零状态响应。</a:t>
            </a:r>
          </a:p>
        </p:txBody>
      </p:sp>
      <p:sp>
        <p:nvSpPr>
          <p:cNvPr id="734212" name="Text Box 4">
            <a:extLst>
              <a:ext uri="{FF2B5EF4-FFF2-40B4-BE49-F238E27FC236}">
                <a16:creationId xmlns:a16="http://schemas.microsoft.com/office/drawing/2014/main" id="{8FF28FF1-135E-411F-8062-AF941ECFC123}"/>
              </a:ext>
            </a:extLst>
          </p:cNvPr>
          <p:cNvSpPr txBox="1">
            <a:spLocks noChangeArrowheads="1"/>
          </p:cNvSpPr>
          <p:nvPr/>
        </p:nvSpPr>
        <p:spPr bwMode="auto">
          <a:xfrm>
            <a:off x="395288" y="1557338"/>
            <a:ext cx="542925"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graphicFrame>
        <p:nvGraphicFramePr>
          <p:cNvPr id="734213" name="Object 5">
            <a:extLst>
              <a:ext uri="{FF2B5EF4-FFF2-40B4-BE49-F238E27FC236}">
                <a16:creationId xmlns:a16="http://schemas.microsoft.com/office/drawing/2014/main" id="{5CFAA1B3-608E-4631-B572-6392780DFCCF}"/>
              </a:ext>
            </a:extLst>
          </p:cNvPr>
          <p:cNvGraphicFramePr>
            <a:graphicFrameLocks noChangeAspect="1"/>
          </p:cNvGraphicFramePr>
          <p:nvPr/>
        </p:nvGraphicFramePr>
        <p:xfrm>
          <a:off x="1692275" y="908050"/>
          <a:ext cx="4464050" cy="584200"/>
        </p:xfrm>
        <a:graphic>
          <a:graphicData uri="http://schemas.openxmlformats.org/presentationml/2006/ole">
            <mc:AlternateContent xmlns:mc="http://schemas.openxmlformats.org/markup-compatibility/2006">
              <mc:Choice xmlns:v="urn:schemas-microsoft-com:vml" Requires="v">
                <p:oleObj spid="_x0000_s90159" name="公式" r:id="rId3" imgW="2120777" imgH="266831" progId="Equation.3">
                  <p:embed/>
                </p:oleObj>
              </mc:Choice>
              <mc:Fallback>
                <p:oleObj name="公式" r:id="rId3" imgW="2120777" imgH="266831"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908050"/>
                        <a:ext cx="4464050"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4214" name="Text Box 6">
            <a:extLst>
              <a:ext uri="{FF2B5EF4-FFF2-40B4-BE49-F238E27FC236}">
                <a16:creationId xmlns:a16="http://schemas.microsoft.com/office/drawing/2014/main" id="{37436821-38DF-4544-A1BE-97A21B663A86}"/>
              </a:ext>
            </a:extLst>
          </p:cNvPr>
          <p:cNvSpPr txBox="1">
            <a:spLocks noChangeArrowheads="1"/>
          </p:cNvSpPr>
          <p:nvPr/>
        </p:nvSpPr>
        <p:spPr bwMode="auto">
          <a:xfrm>
            <a:off x="1187450" y="1628775"/>
            <a:ext cx="37449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CN" altLang="en-US" sz="2800" b="1">
                <a:solidFill>
                  <a:srgbClr val="FFFF00"/>
                </a:solidFill>
                <a:ea typeface="楷体_GB2312" panose="02010609030101010101" pitchFamily="49" charset="-122"/>
              </a:rPr>
              <a:t>应用三要素法：</a:t>
            </a:r>
            <a:endParaRPr lang="zh-CN" altLang="en-US" sz="2800" b="1">
              <a:solidFill>
                <a:srgbClr val="FFFF00"/>
              </a:solidFill>
              <a:latin typeface="Arial" panose="020B0604020202020204" pitchFamily="34" charset="0"/>
              <a:ea typeface="楷体_GB2312" panose="02010609030101010101" pitchFamily="49" charset="-122"/>
            </a:endParaRPr>
          </a:p>
        </p:txBody>
      </p:sp>
      <p:graphicFrame>
        <p:nvGraphicFramePr>
          <p:cNvPr id="734215" name="Object 7">
            <a:extLst>
              <a:ext uri="{FF2B5EF4-FFF2-40B4-BE49-F238E27FC236}">
                <a16:creationId xmlns:a16="http://schemas.microsoft.com/office/drawing/2014/main" id="{CD2D5339-0BF9-4604-A755-95220385E6EF}"/>
              </a:ext>
            </a:extLst>
          </p:cNvPr>
          <p:cNvGraphicFramePr>
            <a:graphicFrameLocks noChangeAspect="1"/>
          </p:cNvGraphicFramePr>
          <p:nvPr/>
        </p:nvGraphicFramePr>
        <p:xfrm>
          <a:off x="755650" y="2276475"/>
          <a:ext cx="2754313" cy="523875"/>
        </p:xfrm>
        <a:graphic>
          <a:graphicData uri="http://schemas.openxmlformats.org/presentationml/2006/ole">
            <mc:AlternateContent xmlns:mc="http://schemas.openxmlformats.org/markup-compatibility/2006">
              <mc:Choice xmlns:v="urn:schemas-microsoft-com:vml" Requires="v">
                <p:oleObj spid="_x0000_s90160" name="公式" r:id="rId5" imgW="1257473" imgH="228600" progId="Equation.3">
                  <p:embed/>
                </p:oleObj>
              </mc:Choice>
              <mc:Fallback>
                <p:oleObj name="公式" r:id="rId5" imgW="1257473" imgH="2286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2276475"/>
                        <a:ext cx="2754313"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4216" name="Object 8">
            <a:extLst>
              <a:ext uri="{FF2B5EF4-FFF2-40B4-BE49-F238E27FC236}">
                <a16:creationId xmlns:a16="http://schemas.microsoft.com/office/drawing/2014/main" id="{249EA1EA-39C4-4260-B5FE-B9AF5FC3CB80}"/>
              </a:ext>
            </a:extLst>
          </p:cNvPr>
          <p:cNvGraphicFramePr>
            <a:graphicFrameLocks noChangeAspect="1"/>
          </p:cNvGraphicFramePr>
          <p:nvPr/>
        </p:nvGraphicFramePr>
        <p:xfrm>
          <a:off x="468313" y="3429000"/>
          <a:ext cx="7129462" cy="1158875"/>
        </p:xfrm>
        <a:graphic>
          <a:graphicData uri="http://schemas.openxmlformats.org/presentationml/2006/ole">
            <mc:AlternateContent xmlns:mc="http://schemas.openxmlformats.org/markup-compatibility/2006">
              <mc:Choice xmlns:v="urn:schemas-microsoft-com:vml" Requires="v">
                <p:oleObj spid="_x0000_s90161" name="公式" r:id="rId7" imgW="3276452" imgH="520656" progId="Equation.3">
                  <p:embed/>
                </p:oleObj>
              </mc:Choice>
              <mc:Fallback>
                <p:oleObj name="公式" r:id="rId7" imgW="3276452" imgH="520656"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313" y="3429000"/>
                        <a:ext cx="7129462" cy="115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4217" name="Object 9">
            <a:extLst>
              <a:ext uri="{FF2B5EF4-FFF2-40B4-BE49-F238E27FC236}">
                <a16:creationId xmlns:a16="http://schemas.microsoft.com/office/drawing/2014/main" id="{7089F4B0-2800-45AF-97D3-2CC934797FF8}"/>
              </a:ext>
            </a:extLst>
          </p:cNvPr>
          <p:cNvGraphicFramePr>
            <a:graphicFrameLocks noChangeAspect="1"/>
          </p:cNvGraphicFramePr>
          <p:nvPr/>
        </p:nvGraphicFramePr>
        <p:xfrm>
          <a:off x="3995738" y="2276475"/>
          <a:ext cx="1295400" cy="523875"/>
        </p:xfrm>
        <a:graphic>
          <a:graphicData uri="http://schemas.openxmlformats.org/presentationml/2006/ole">
            <mc:AlternateContent xmlns:mc="http://schemas.openxmlformats.org/markup-compatibility/2006">
              <mc:Choice xmlns:v="urn:schemas-microsoft-com:vml" Requires="v">
                <p:oleObj spid="_x0000_s90162" name="公式" r:id="rId9" imgW="584348" imgH="228600" progId="Equation.3">
                  <p:embed/>
                </p:oleObj>
              </mc:Choice>
              <mc:Fallback>
                <p:oleObj name="公式" r:id="rId9" imgW="584348" imgH="22860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95738" y="2276475"/>
                        <a:ext cx="1295400"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4218" name="Text Box 10">
            <a:extLst>
              <a:ext uri="{FF2B5EF4-FFF2-40B4-BE49-F238E27FC236}">
                <a16:creationId xmlns:a16="http://schemas.microsoft.com/office/drawing/2014/main" id="{DFA378B5-8B84-47E5-B204-A8DD799043C2}"/>
              </a:ext>
            </a:extLst>
          </p:cNvPr>
          <p:cNvSpPr txBox="1">
            <a:spLocks noChangeArrowheads="1"/>
          </p:cNvSpPr>
          <p:nvPr/>
        </p:nvSpPr>
        <p:spPr bwMode="auto">
          <a:xfrm>
            <a:off x="611188" y="2924175"/>
            <a:ext cx="39608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CN" altLang="en-US" sz="2800" b="1">
                <a:solidFill>
                  <a:srgbClr val="FFFF00"/>
                </a:solidFill>
                <a:ea typeface="楷体_GB2312" panose="02010609030101010101" pitchFamily="49" charset="-122"/>
              </a:rPr>
              <a:t>用相量法求正弦稳态解</a:t>
            </a:r>
            <a:endParaRPr lang="zh-CN" altLang="en-US" sz="2800" b="1">
              <a:solidFill>
                <a:srgbClr val="FFFF00"/>
              </a:solidFill>
              <a:latin typeface="Arial" panose="020B0604020202020204" pitchFamily="34" charset="0"/>
              <a:ea typeface="楷体_GB2312" panose="02010609030101010101" pitchFamily="49" charset="-122"/>
            </a:endParaRPr>
          </a:p>
        </p:txBody>
      </p:sp>
      <p:graphicFrame>
        <p:nvGraphicFramePr>
          <p:cNvPr id="734219" name="Object 11">
            <a:extLst>
              <a:ext uri="{FF2B5EF4-FFF2-40B4-BE49-F238E27FC236}">
                <a16:creationId xmlns:a16="http://schemas.microsoft.com/office/drawing/2014/main" id="{E6C2C026-F76E-4BAF-874D-DC57756430F1}"/>
              </a:ext>
            </a:extLst>
          </p:cNvPr>
          <p:cNvGraphicFramePr>
            <a:graphicFrameLocks noChangeAspect="1"/>
          </p:cNvGraphicFramePr>
          <p:nvPr/>
        </p:nvGraphicFramePr>
        <p:xfrm>
          <a:off x="539750" y="4437063"/>
          <a:ext cx="6356350" cy="928687"/>
        </p:xfrm>
        <a:graphic>
          <a:graphicData uri="http://schemas.openxmlformats.org/presentationml/2006/ole">
            <mc:AlternateContent xmlns:mc="http://schemas.openxmlformats.org/markup-compatibility/2006">
              <mc:Choice xmlns:v="urn:schemas-microsoft-com:vml" Requires="v">
                <p:oleObj spid="_x0000_s90163" name="公式" r:id="rId11" imgW="2463652" imgH="381131" progId="Equation.3">
                  <p:embed/>
                </p:oleObj>
              </mc:Choice>
              <mc:Fallback>
                <p:oleObj name="公式" r:id="rId11" imgW="2463652" imgH="381131"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9750" y="4437063"/>
                        <a:ext cx="6356350" cy="928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4220" name="Object 12">
            <a:extLst>
              <a:ext uri="{FF2B5EF4-FFF2-40B4-BE49-F238E27FC236}">
                <a16:creationId xmlns:a16="http://schemas.microsoft.com/office/drawing/2014/main" id="{007F9080-8C4C-4C52-9D8B-D20C7B9188AA}"/>
              </a:ext>
            </a:extLst>
          </p:cNvPr>
          <p:cNvGraphicFramePr>
            <a:graphicFrameLocks noChangeAspect="1"/>
          </p:cNvGraphicFramePr>
          <p:nvPr/>
        </p:nvGraphicFramePr>
        <p:xfrm>
          <a:off x="539750" y="5300663"/>
          <a:ext cx="5832475" cy="828675"/>
        </p:xfrm>
        <a:graphic>
          <a:graphicData uri="http://schemas.openxmlformats.org/presentationml/2006/ole">
            <mc:AlternateContent xmlns:mc="http://schemas.openxmlformats.org/markup-compatibility/2006">
              <mc:Choice xmlns:v="urn:schemas-microsoft-com:vml" Requires="v">
                <p:oleObj spid="_x0000_s90164" name="公式" r:id="rId13" imgW="2489299" imgH="342900" progId="Equation.3">
                  <p:embed/>
                </p:oleObj>
              </mc:Choice>
              <mc:Fallback>
                <p:oleObj name="公式" r:id="rId13" imgW="2489299" imgH="342900" progId="Equation.3">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9750" y="5300663"/>
                        <a:ext cx="5832475" cy="82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0125" name="Group 13">
            <a:extLst>
              <a:ext uri="{FF2B5EF4-FFF2-40B4-BE49-F238E27FC236}">
                <a16:creationId xmlns:a16="http://schemas.microsoft.com/office/drawing/2014/main" id="{FE567255-24E6-4E58-8C0E-B202F2C13A85}"/>
              </a:ext>
            </a:extLst>
          </p:cNvPr>
          <p:cNvGrpSpPr>
            <a:grpSpLocks/>
          </p:cNvGrpSpPr>
          <p:nvPr/>
        </p:nvGrpSpPr>
        <p:grpSpPr bwMode="auto">
          <a:xfrm>
            <a:off x="8316913" y="6446838"/>
            <a:ext cx="792162" cy="366712"/>
            <a:chOff x="5193" y="4020"/>
            <a:chExt cx="499" cy="231"/>
          </a:xfrm>
        </p:grpSpPr>
        <p:pic>
          <p:nvPicPr>
            <p:cNvPr id="90157" name="Picture 14" descr="78900">
              <a:extLst>
                <a:ext uri="{FF2B5EF4-FFF2-40B4-BE49-F238E27FC236}">
                  <a16:creationId xmlns:a16="http://schemas.microsoft.com/office/drawing/2014/main" id="{928AA67B-22C5-4017-B53C-9CB0ED0EF33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58" name="Text Box 15">
              <a:hlinkClick r:id="" action="ppaction://hlinkshowjump?jump=nextslide"/>
              <a:extLst>
                <a:ext uri="{FF2B5EF4-FFF2-40B4-BE49-F238E27FC236}">
                  <a16:creationId xmlns:a16="http://schemas.microsoft.com/office/drawing/2014/main" id="{FA937AAB-E883-4F46-9D92-B0BA90165F69}"/>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0126" name="Group 16">
            <a:extLst>
              <a:ext uri="{FF2B5EF4-FFF2-40B4-BE49-F238E27FC236}">
                <a16:creationId xmlns:a16="http://schemas.microsoft.com/office/drawing/2014/main" id="{59956E89-6849-42F3-999D-5D54A2162BE2}"/>
              </a:ext>
            </a:extLst>
          </p:cNvPr>
          <p:cNvGrpSpPr>
            <a:grpSpLocks/>
          </p:cNvGrpSpPr>
          <p:nvPr/>
        </p:nvGrpSpPr>
        <p:grpSpPr bwMode="auto">
          <a:xfrm>
            <a:off x="7453313" y="6446838"/>
            <a:ext cx="792162" cy="366712"/>
            <a:chOff x="4649" y="4020"/>
            <a:chExt cx="499" cy="231"/>
          </a:xfrm>
        </p:grpSpPr>
        <p:pic>
          <p:nvPicPr>
            <p:cNvPr id="90155" name="Picture 17" descr="78900">
              <a:extLst>
                <a:ext uri="{FF2B5EF4-FFF2-40B4-BE49-F238E27FC236}">
                  <a16:creationId xmlns:a16="http://schemas.microsoft.com/office/drawing/2014/main" id="{72A1ECE0-7A32-4EC8-B46E-1B213836AE9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56" name="Text Box 18">
              <a:hlinkClick r:id="" action="ppaction://hlinkshowjump?jump=previousslide"/>
              <a:extLst>
                <a:ext uri="{FF2B5EF4-FFF2-40B4-BE49-F238E27FC236}">
                  <a16:creationId xmlns:a16="http://schemas.microsoft.com/office/drawing/2014/main" id="{7891B802-604E-4D86-BCB5-412EFFDF7DB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9">
            <a:extLst>
              <a:ext uri="{FF2B5EF4-FFF2-40B4-BE49-F238E27FC236}">
                <a16:creationId xmlns:a16="http://schemas.microsoft.com/office/drawing/2014/main" id="{90E9EC70-F3A8-4CE4-A4FC-2D94CA02CFB5}"/>
              </a:ext>
            </a:extLst>
          </p:cNvPr>
          <p:cNvGrpSpPr>
            <a:grpSpLocks/>
          </p:cNvGrpSpPr>
          <p:nvPr/>
        </p:nvGrpSpPr>
        <p:grpSpPr bwMode="auto">
          <a:xfrm>
            <a:off x="5724525" y="1412875"/>
            <a:ext cx="3046413" cy="1944688"/>
            <a:chOff x="1519" y="2069"/>
            <a:chExt cx="1919" cy="1225"/>
          </a:xfrm>
        </p:grpSpPr>
        <p:sp>
          <p:nvSpPr>
            <p:cNvPr id="90131" name="Oval 20">
              <a:extLst>
                <a:ext uri="{FF2B5EF4-FFF2-40B4-BE49-F238E27FC236}">
                  <a16:creationId xmlns:a16="http://schemas.microsoft.com/office/drawing/2014/main" id="{76C17DD7-A3FD-4018-BEE4-16DFBF1503CF}"/>
                </a:ext>
              </a:extLst>
            </p:cNvPr>
            <p:cNvSpPr>
              <a:spLocks noChangeArrowheads="1"/>
            </p:cNvSpPr>
            <p:nvPr/>
          </p:nvSpPr>
          <p:spPr bwMode="auto">
            <a:xfrm>
              <a:off x="1519" y="2568"/>
              <a:ext cx="363" cy="363"/>
            </a:xfrm>
            <a:prstGeom prst="ellipse">
              <a:avLst/>
            </a:prstGeom>
            <a:gradFill rotWithShape="1">
              <a:gsLst>
                <a:gs pos="0">
                  <a:srgbClr val="0099FF"/>
                </a:gs>
                <a:gs pos="100000">
                  <a:srgbClr val="004776"/>
                </a:gs>
              </a:gsLst>
              <a:path path="shape">
                <a:fillToRect l="50000" t="50000" r="50000" b="50000"/>
              </a:path>
            </a:gradFill>
            <a:ln w="38100">
              <a:solidFill>
                <a:srgbClr val="FF99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0132" name="Line 21">
              <a:extLst>
                <a:ext uri="{FF2B5EF4-FFF2-40B4-BE49-F238E27FC236}">
                  <a16:creationId xmlns:a16="http://schemas.microsoft.com/office/drawing/2014/main" id="{0D400B11-4094-4C7F-B558-8FAB1A459033}"/>
                </a:ext>
              </a:extLst>
            </p:cNvPr>
            <p:cNvSpPr>
              <a:spLocks noChangeShapeType="1"/>
            </p:cNvSpPr>
            <p:nvPr/>
          </p:nvSpPr>
          <p:spPr bwMode="auto">
            <a:xfrm>
              <a:off x="1701" y="3294"/>
              <a:ext cx="1315"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0133" name="Text Box 22">
              <a:extLst>
                <a:ext uri="{FF2B5EF4-FFF2-40B4-BE49-F238E27FC236}">
                  <a16:creationId xmlns:a16="http://schemas.microsoft.com/office/drawing/2014/main" id="{A97F58FC-F0A2-4A93-8F05-CB1054BC8E8E}"/>
                </a:ext>
              </a:extLst>
            </p:cNvPr>
            <p:cNvSpPr txBox="1">
              <a:spLocks noChangeArrowheads="1"/>
            </p:cNvSpPr>
            <p:nvPr/>
          </p:nvSpPr>
          <p:spPr bwMode="auto">
            <a:xfrm>
              <a:off x="2744" y="2523"/>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i="1">
                  <a:solidFill>
                    <a:schemeClr val="bg1"/>
                  </a:solidFill>
                  <a:ea typeface="宋体" panose="02010600030101010101" pitchFamily="2" charset="-122"/>
                </a:rPr>
                <a:t>L</a:t>
              </a:r>
              <a:endParaRPr lang="en-US" altLang="zh-CN" sz="2800" i="1">
                <a:solidFill>
                  <a:srgbClr val="FFFF00"/>
                </a:solidFill>
                <a:latin typeface="Arial" panose="020B0604020202020204" pitchFamily="34" charset="0"/>
                <a:ea typeface="仿宋_GB2312" panose="02010609030101010101" pitchFamily="49" charset="-122"/>
                <a:sym typeface="Symbol" panose="05050102010706020507" pitchFamily="18" charset="2"/>
              </a:endParaRPr>
            </a:p>
          </p:txBody>
        </p:sp>
        <p:sp>
          <p:nvSpPr>
            <p:cNvPr id="90134" name="Text Box 23">
              <a:extLst>
                <a:ext uri="{FF2B5EF4-FFF2-40B4-BE49-F238E27FC236}">
                  <a16:creationId xmlns:a16="http://schemas.microsoft.com/office/drawing/2014/main" id="{5D6127FD-4DE5-4679-BBB9-17C472A6CD24}"/>
                </a:ext>
              </a:extLst>
            </p:cNvPr>
            <p:cNvSpPr txBox="1">
              <a:spLocks noChangeArrowheads="1"/>
            </p:cNvSpPr>
            <p:nvPr/>
          </p:nvSpPr>
          <p:spPr bwMode="auto">
            <a:xfrm>
              <a:off x="1746" y="2251"/>
              <a:ext cx="26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i="1">
                  <a:solidFill>
                    <a:schemeClr val="bg1"/>
                  </a:solidFill>
                  <a:ea typeface="宋体" panose="02010600030101010101" pitchFamily="2" charset="-122"/>
                </a:rPr>
                <a:t>+</a:t>
              </a:r>
              <a:endParaRPr lang="en-US" altLang="zh-CN" sz="2800" i="1">
                <a:solidFill>
                  <a:srgbClr val="FFFF00"/>
                </a:solidFill>
                <a:latin typeface="Arial" panose="020B0604020202020204" pitchFamily="34" charset="0"/>
                <a:ea typeface="仿宋_GB2312" panose="02010609030101010101" pitchFamily="49" charset="-122"/>
              </a:endParaRPr>
            </a:p>
          </p:txBody>
        </p:sp>
        <p:sp>
          <p:nvSpPr>
            <p:cNvPr id="90135" name="Text Box 24">
              <a:extLst>
                <a:ext uri="{FF2B5EF4-FFF2-40B4-BE49-F238E27FC236}">
                  <a16:creationId xmlns:a16="http://schemas.microsoft.com/office/drawing/2014/main" id="{DDCFDAB1-C13D-4ED2-ADFA-3D3EAD3F9C81}"/>
                </a:ext>
              </a:extLst>
            </p:cNvPr>
            <p:cNvSpPr txBox="1">
              <a:spLocks noChangeArrowheads="1"/>
            </p:cNvSpPr>
            <p:nvPr/>
          </p:nvSpPr>
          <p:spPr bwMode="auto">
            <a:xfrm>
              <a:off x="1701" y="288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i="1">
                  <a:solidFill>
                    <a:schemeClr val="bg1"/>
                  </a:solidFill>
                  <a:ea typeface="宋体" panose="02010600030101010101" pitchFamily="2" charset="-122"/>
                </a:rPr>
                <a:t>_</a:t>
              </a:r>
              <a:endParaRPr lang="en-US" altLang="zh-CN" sz="2800" i="1">
                <a:solidFill>
                  <a:srgbClr val="FFFF00"/>
                </a:solidFill>
                <a:latin typeface="Arial" panose="020B0604020202020204" pitchFamily="34" charset="0"/>
                <a:ea typeface="仿宋_GB2312" panose="02010609030101010101" pitchFamily="49" charset="-122"/>
              </a:endParaRPr>
            </a:p>
          </p:txBody>
        </p:sp>
        <p:graphicFrame>
          <p:nvGraphicFramePr>
            <p:cNvPr id="90136" name="Object 25">
              <a:extLst>
                <a:ext uri="{FF2B5EF4-FFF2-40B4-BE49-F238E27FC236}">
                  <a16:creationId xmlns:a16="http://schemas.microsoft.com/office/drawing/2014/main" id="{C47F964C-2F22-401C-A9BF-DBA1965A0003}"/>
                </a:ext>
              </a:extLst>
            </p:cNvPr>
            <p:cNvGraphicFramePr>
              <a:graphicFrameLocks noChangeAspect="1"/>
            </p:cNvGraphicFramePr>
            <p:nvPr/>
          </p:nvGraphicFramePr>
          <p:xfrm>
            <a:off x="1882" y="2523"/>
            <a:ext cx="327" cy="417"/>
          </p:xfrm>
          <a:graphic>
            <a:graphicData uri="http://schemas.openxmlformats.org/presentationml/2006/ole">
              <mc:AlternateContent xmlns:mc="http://schemas.openxmlformats.org/markup-compatibility/2006">
                <mc:Choice xmlns:v="urn:schemas-microsoft-com:vml" Requires="v">
                  <p:oleObj spid="_x0000_s90165" name="公式" r:id="rId16" imgW="177948" imgH="228600" progId="Equation.3">
                    <p:embed/>
                  </p:oleObj>
                </mc:Choice>
                <mc:Fallback>
                  <p:oleObj name="公式" r:id="rId16" imgW="177948" imgH="228600" progId="Equation.3">
                    <p:embed/>
                    <p:pic>
                      <p:nvPicPr>
                        <p:cNvPr id="0" name="Object 2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82" y="2523"/>
                          <a:ext cx="327" cy="4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137" name="Object 26">
              <a:extLst>
                <a:ext uri="{FF2B5EF4-FFF2-40B4-BE49-F238E27FC236}">
                  <a16:creationId xmlns:a16="http://schemas.microsoft.com/office/drawing/2014/main" id="{FAF96EF2-E0FD-4318-B9BF-47E92A4B9199}"/>
                </a:ext>
              </a:extLst>
            </p:cNvPr>
            <p:cNvGraphicFramePr>
              <a:graphicFrameLocks noChangeAspect="1"/>
            </p:cNvGraphicFramePr>
            <p:nvPr/>
          </p:nvGraphicFramePr>
          <p:xfrm>
            <a:off x="3152" y="2568"/>
            <a:ext cx="286" cy="364"/>
          </p:xfrm>
          <a:graphic>
            <a:graphicData uri="http://schemas.openxmlformats.org/presentationml/2006/ole">
              <mc:AlternateContent xmlns:mc="http://schemas.openxmlformats.org/markup-compatibility/2006">
                <mc:Choice xmlns:v="urn:schemas-microsoft-com:vml" Requires="v">
                  <p:oleObj spid="_x0000_s90166" name="公式" r:id="rId18" imgW="177948" imgH="228600" progId="Equation.3">
                    <p:embed/>
                  </p:oleObj>
                </mc:Choice>
                <mc:Fallback>
                  <p:oleObj name="公式" r:id="rId18" imgW="177948" imgH="228600" progId="Equation.3">
                    <p:embed/>
                    <p:pic>
                      <p:nvPicPr>
                        <p:cNvPr id="0" name="Object 2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52" y="2568"/>
                          <a:ext cx="286"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0138" name="Text Box 27">
              <a:extLst>
                <a:ext uri="{FF2B5EF4-FFF2-40B4-BE49-F238E27FC236}">
                  <a16:creationId xmlns:a16="http://schemas.microsoft.com/office/drawing/2014/main" id="{6A527B7E-813F-4ECD-9599-3C7887F761A1}"/>
                </a:ext>
              </a:extLst>
            </p:cNvPr>
            <p:cNvSpPr txBox="1">
              <a:spLocks noChangeArrowheads="1"/>
            </p:cNvSpPr>
            <p:nvPr/>
          </p:nvSpPr>
          <p:spPr bwMode="auto">
            <a:xfrm>
              <a:off x="3061" y="2251"/>
              <a:ext cx="26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i="1">
                  <a:solidFill>
                    <a:schemeClr val="bg1"/>
                  </a:solidFill>
                  <a:ea typeface="宋体" panose="02010600030101010101" pitchFamily="2" charset="-122"/>
                </a:rPr>
                <a:t>+</a:t>
              </a:r>
              <a:endParaRPr lang="en-US" altLang="zh-CN" sz="2800" i="1">
                <a:solidFill>
                  <a:srgbClr val="FFFF00"/>
                </a:solidFill>
                <a:latin typeface="Arial" panose="020B0604020202020204" pitchFamily="34" charset="0"/>
                <a:ea typeface="仿宋_GB2312" panose="02010609030101010101" pitchFamily="49" charset="-122"/>
              </a:endParaRPr>
            </a:p>
          </p:txBody>
        </p:sp>
        <p:sp>
          <p:nvSpPr>
            <p:cNvPr id="90139" name="Text Box 28">
              <a:extLst>
                <a:ext uri="{FF2B5EF4-FFF2-40B4-BE49-F238E27FC236}">
                  <a16:creationId xmlns:a16="http://schemas.microsoft.com/office/drawing/2014/main" id="{BB9DE6FA-641E-47B7-A4A3-BE8256175D47}"/>
                </a:ext>
              </a:extLst>
            </p:cNvPr>
            <p:cNvSpPr txBox="1">
              <a:spLocks noChangeArrowheads="1"/>
            </p:cNvSpPr>
            <p:nvPr/>
          </p:nvSpPr>
          <p:spPr bwMode="auto">
            <a:xfrm>
              <a:off x="3061" y="284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i="1">
                  <a:solidFill>
                    <a:schemeClr val="bg1"/>
                  </a:solidFill>
                  <a:ea typeface="宋体" panose="02010600030101010101" pitchFamily="2" charset="-122"/>
                </a:rPr>
                <a:t>_</a:t>
              </a:r>
              <a:endParaRPr lang="en-US" altLang="zh-CN" sz="2800" i="1">
                <a:solidFill>
                  <a:srgbClr val="FFFF00"/>
                </a:solidFill>
                <a:latin typeface="Arial" panose="020B0604020202020204" pitchFamily="34" charset="0"/>
                <a:ea typeface="仿宋_GB2312" panose="02010609030101010101" pitchFamily="49" charset="-122"/>
              </a:endParaRPr>
            </a:p>
          </p:txBody>
        </p:sp>
        <p:sp>
          <p:nvSpPr>
            <p:cNvPr id="90140" name="Line 29">
              <a:extLst>
                <a:ext uri="{FF2B5EF4-FFF2-40B4-BE49-F238E27FC236}">
                  <a16:creationId xmlns:a16="http://schemas.microsoft.com/office/drawing/2014/main" id="{25BFB642-3140-4E90-8C27-3F1773BBD41A}"/>
                </a:ext>
              </a:extLst>
            </p:cNvPr>
            <p:cNvSpPr>
              <a:spLocks noChangeShapeType="1"/>
            </p:cNvSpPr>
            <p:nvPr/>
          </p:nvSpPr>
          <p:spPr bwMode="auto">
            <a:xfrm>
              <a:off x="1701" y="2251"/>
              <a:ext cx="0" cy="1043"/>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0141" name="Line 30">
              <a:extLst>
                <a:ext uri="{FF2B5EF4-FFF2-40B4-BE49-F238E27FC236}">
                  <a16:creationId xmlns:a16="http://schemas.microsoft.com/office/drawing/2014/main" id="{6AED44A3-99C3-4480-B1BC-24DF10BCD4F7}"/>
                </a:ext>
              </a:extLst>
            </p:cNvPr>
            <p:cNvSpPr>
              <a:spLocks noChangeShapeType="1"/>
            </p:cNvSpPr>
            <p:nvPr/>
          </p:nvSpPr>
          <p:spPr bwMode="auto">
            <a:xfrm flipH="1">
              <a:off x="3016" y="2251"/>
              <a:ext cx="0" cy="31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90142" name="Object 31">
              <a:extLst>
                <a:ext uri="{FF2B5EF4-FFF2-40B4-BE49-F238E27FC236}">
                  <a16:creationId xmlns:a16="http://schemas.microsoft.com/office/drawing/2014/main" id="{ADBF150E-5BE1-4EDB-A938-C94E5FD6D54D}"/>
                </a:ext>
              </a:extLst>
            </p:cNvPr>
            <p:cNvGraphicFramePr>
              <a:graphicFrameLocks noChangeAspect="1"/>
            </p:cNvGraphicFramePr>
            <p:nvPr/>
          </p:nvGraphicFramePr>
          <p:xfrm>
            <a:off x="2653" y="2840"/>
            <a:ext cx="209" cy="362"/>
          </p:xfrm>
          <a:graphic>
            <a:graphicData uri="http://schemas.openxmlformats.org/presentationml/2006/ole">
              <mc:AlternateContent xmlns:mc="http://schemas.openxmlformats.org/markup-compatibility/2006">
                <mc:Choice xmlns:v="urn:schemas-microsoft-com:vml" Requires="v">
                  <p:oleObj spid="_x0000_s90167" name="公式" r:id="rId20" imgW="127049" imgH="228600" progId="Equation.3">
                    <p:embed/>
                  </p:oleObj>
                </mc:Choice>
                <mc:Fallback>
                  <p:oleObj name="公式" r:id="rId20" imgW="127049" imgH="228600" progId="Equation.3">
                    <p:embed/>
                    <p:pic>
                      <p:nvPicPr>
                        <p:cNvPr id="0" name="Object 3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653" y="2840"/>
                          <a:ext cx="209" cy="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0143" name="Line 32">
              <a:extLst>
                <a:ext uri="{FF2B5EF4-FFF2-40B4-BE49-F238E27FC236}">
                  <a16:creationId xmlns:a16="http://schemas.microsoft.com/office/drawing/2014/main" id="{BE396516-8BA4-43CE-A007-E4E9475C60CC}"/>
                </a:ext>
              </a:extLst>
            </p:cNvPr>
            <p:cNvSpPr>
              <a:spLocks noChangeShapeType="1"/>
            </p:cNvSpPr>
            <p:nvPr/>
          </p:nvSpPr>
          <p:spPr bwMode="auto">
            <a:xfrm flipH="1">
              <a:off x="2925" y="2931"/>
              <a:ext cx="0" cy="273"/>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0144" name="Text Box 33">
              <a:extLst>
                <a:ext uri="{FF2B5EF4-FFF2-40B4-BE49-F238E27FC236}">
                  <a16:creationId xmlns:a16="http://schemas.microsoft.com/office/drawing/2014/main" id="{AF978B13-5275-4036-A16E-3B73DC612E6F}"/>
                </a:ext>
              </a:extLst>
            </p:cNvPr>
            <p:cNvSpPr txBox="1">
              <a:spLocks noChangeArrowheads="1"/>
            </p:cNvSpPr>
            <p:nvPr/>
          </p:nvSpPr>
          <p:spPr bwMode="auto">
            <a:xfrm>
              <a:off x="2426" y="2296"/>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zh-CN" sz="2800" i="1">
                  <a:solidFill>
                    <a:schemeClr val="bg1"/>
                  </a:solidFill>
                  <a:ea typeface="宋体" panose="02010600030101010101" pitchFamily="2" charset="-122"/>
                </a:rPr>
                <a:t>R</a:t>
              </a:r>
              <a:endParaRPr lang="en-US" altLang="zh-CN" sz="2800" i="1">
                <a:solidFill>
                  <a:srgbClr val="FFFF00"/>
                </a:solidFill>
                <a:latin typeface="Arial" panose="020B0604020202020204" pitchFamily="34" charset="0"/>
                <a:ea typeface="仿宋_GB2312" panose="02010609030101010101" pitchFamily="49" charset="-122"/>
              </a:endParaRPr>
            </a:p>
          </p:txBody>
        </p:sp>
        <p:sp>
          <p:nvSpPr>
            <p:cNvPr id="90145" name="Line 34">
              <a:extLst>
                <a:ext uri="{FF2B5EF4-FFF2-40B4-BE49-F238E27FC236}">
                  <a16:creationId xmlns:a16="http://schemas.microsoft.com/office/drawing/2014/main" id="{B41FB530-28CF-4A58-9CF9-6554FF9CBB64}"/>
                </a:ext>
              </a:extLst>
            </p:cNvPr>
            <p:cNvSpPr>
              <a:spLocks noChangeShapeType="1"/>
            </p:cNvSpPr>
            <p:nvPr/>
          </p:nvSpPr>
          <p:spPr bwMode="auto">
            <a:xfrm>
              <a:off x="1701" y="2251"/>
              <a:ext cx="317" cy="0"/>
            </a:xfrm>
            <a:prstGeom prst="line">
              <a:avLst/>
            </a:prstGeom>
            <a:noFill/>
            <a:ln w="28575">
              <a:solidFill>
                <a:srgbClr val="FFCC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90146" name="Line 35">
              <a:extLst>
                <a:ext uri="{FF2B5EF4-FFF2-40B4-BE49-F238E27FC236}">
                  <a16:creationId xmlns:a16="http://schemas.microsoft.com/office/drawing/2014/main" id="{F8801909-A0BD-4C12-B611-0C55A47CB9A5}"/>
                </a:ext>
              </a:extLst>
            </p:cNvPr>
            <p:cNvSpPr>
              <a:spLocks noChangeShapeType="1"/>
            </p:cNvSpPr>
            <p:nvPr/>
          </p:nvSpPr>
          <p:spPr bwMode="auto">
            <a:xfrm>
              <a:off x="2245" y="2251"/>
              <a:ext cx="771" cy="0"/>
            </a:xfrm>
            <a:prstGeom prst="line">
              <a:avLst/>
            </a:prstGeom>
            <a:noFill/>
            <a:ln w="28575">
              <a:solidFill>
                <a:srgbClr val="FFCC00"/>
              </a:solidFill>
              <a:round/>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90147" name="Line 36">
              <a:extLst>
                <a:ext uri="{FF2B5EF4-FFF2-40B4-BE49-F238E27FC236}">
                  <a16:creationId xmlns:a16="http://schemas.microsoft.com/office/drawing/2014/main" id="{F003B3C1-BC6E-4B57-86E8-DD7F122CCEB8}"/>
                </a:ext>
              </a:extLst>
            </p:cNvPr>
            <p:cNvSpPr>
              <a:spLocks noChangeShapeType="1"/>
            </p:cNvSpPr>
            <p:nvPr/>
          </p:nvSpPr>
          <p:spPr bwMode="auto">
            <a:xfrm>
              <a:off x="2018" y="2069"/>
              <a:ext cx="227" cy="181"/>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0148" name="Line 37">
              <a:extLst>
                <a:ext uri="{FF2B5EF4-FFF2-40B4-BE49-F238E27FC236}">
                  <a16:creationId xmlns:a16="http://schemas.microsoft.com/office/drawing/2014/main" id="{A729256F-AAD7-47DB-A354-E792E92401D9}"/>
                </a:ext>
              </a:extLst>
            </p:cNvPr>
            <p:cNvSpPr>
              <a:spLocks noChangeShapeType="1"/>
            </p:cNvSpPr>
            <p:nvPr/>
          </p:nvSpPr>
          <p:spPr bwMode="auto">
            <a:xfrm flipH="1">
              <a:off x="2064" y="2069"/>
              <a:ext cx="136" cy="272"/>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0149" name="Rectangle 38">
              <a:extLst>
                <a:ext uri="{FF2B5EF4-FFF2-40B4-BE49-F238E27FC236}">
                  <a16:creationId xmlns:a16="http://schemas.microsoft.com/office/drawing/2014/main" id="{CFD124E1-90B9-4AA8-8EC0-7AD41A367E54}"/>
                </a:ext>
              </a:extLst>
            </p:cNvPr>
            <p:cNvSpPr>
              <a:spLocks noChangeArrowheads="1"/>
            </p:cNvSpPr>
            <p:nvPr/>
          </p:nvSpPr>
          <p:spPr bwMode="auto">
            <a:xfrm>
              <a:off x="2381" y="2205"/>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90150" name="Group 39">
              <a:extLst>
                <a:ext uri="{FF2B5EF4-FFF2-40B4-BE49-F238E27FC236}">
                  <a16:creationId xmlns:a16="http://schemas.microsoft.com/office/drawing/2014/main" id="{80C24B50-051A-4447-B6D7-A53EE9A79861}"/>
                </a:ext>
              </a:extLst>
            </p:cNvPr>
            <p:cNvGrpSpPr>
              <a:grpSpLocks/>
            </p:cNvGrpSpPr>
            <p:nvPr/>
          </p:nvGrpSpPr>
          <p:grpSpPr bwMode="auto">
            <a:xfrm rot="5400000">
              <a:off x="2562" y="2478"/>
              <a:ext cx="499" cy="590"/>
              <a:chOff x="476" y="663"/>
              <a:chExt cx="771" cy="862"/>
            </a:xfrm>
          </p:grpSpPr>
          <p:sp>
            <p:nvSpPr>
              <p:cNvPr id="90152" name="AutoShape 40">
                <a:extLst>
                  <a:ext uri="{FF2B5EF4-FFF2-40B4-BE49-F238E27FC236}">
                    <a16:creationId xmlns:a16="http://schemas.microsoft.com/office/drawing/2014/main" id="{FAFA1FDE-2445-43FA-A03B-860E472E3A85}"/>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90153" name="AutoShape 41">
                <a:extLst>
                  <a:ext uri="{FF2B5EF4-FFF2-40B4-BE49-F238E27FC236}">
                    <a16:creationId xmlns:a16="http://schemas.microsoft.com/office/drawing/2014/main" id="{D5E4857D-9A69-42E8-9792-4F6A7E3754B1}"/>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90154" name="AutoShape 42">
                <a:extLst>
                  <a:ext uri="{FF2B5EF4-FFF2-40B4-BE49-F238E27FC236}">
                    <a16:creationId xmlns:a16="http://schemas.microsoft.com/office/drawing/2014/main" id="{E6B0247E-BC99-4197-AE97-AC26CD4EAA2D}"/>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90151" name="Line 43">
              <a:extLst>
                <a:ext uri="{FF2B5EF4-FFF2-40B4-BE49-F238E27FC236}">
                  <a16:creationId xmlns:a16="http://schemas.microsoft.com/office/drawing/2014/main" id="{9434836C-19AF-4947-B9B1-9FB0CAA28547}"/>
                </a:ext>
              </a:extLst>
            </p:cNvPr>
            <p:cNvSpPr>
              <a:spLocks noChangeShapeType="1"/>
            </p:cNvSpPr>
            <p:nvPr/>
          </p:nvSpPr>
          <p:spPr bwMode="auto">
            <a:xfrm flipH="1">
              <a:off x="3016" y="2976"/>
              <a:ext cx="0" cy="31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90128" name="Group 44">
            <a:extLst>
              <a:ext uri="{FF2B5EF4-FFF2-40B4-BE49-F238E27FC236}">
                <a16:creationId xmlns:a16="http://schemas.microsoft.com/office/drawing/2014/main" id="{49FD38A7-4E3E-4D05-80EE-344420BB6FB6}"/>
              </a:ext>
            </a:extLst>
          </p:cNvPr>
          <p:cNvGrpSpPr>
            <a:grpSpLocks/>
          </p:cNvGrpSpPr>
          <p:nvPr/>
        </p:nvGrpSpPr>
        <p:grpSpPr bwMode="auto">
          <a:xfrm>
            <a:off x="6588125" y="6446838"/>
            <a:ext cx="792163" cy="366712"/>
            <a:chOff x="4649" y="4020"/>
            <a:chExt cx="499" cy="231"/>
          </a:xfrm>
        </p:grpSpPr>
        <p:pic>
          <p:nvPicPr>
            <p:cNvPr id="90129" name="Picture 45" descr="78900">
              <a:extLst>
                <a:ext uri="{FF2B5EF4-FFF2-40B4-BE49-F238E27FC236}">
                  <a16:creationId xmlns:a16="http://schemas.microsoft.com/office/drawing/2014/main" id="{8E686444-7688-455C-A99A-20C0EFC6BEB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30" name="Text Box 46">
              <a:hlinkClick r:id="" action="ppaction://hlinkshowjump?jump=firstslide"/>
              <a:extLst>
                <a:ext uri="{FF2B5EF4-FFF2-40B4-BE49-F238E27FC236}">
                  <a16:creationId xmlns:a16="http://schemas.microsoft.com/office/drawing/2014/main" id="{5F36C6BC-D72B-4014-ABC5-02EE3541246A}"/>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34210"/>
                                        </p:tgtEl>
                                        <p:attrNameLst>
                                          <p:attrName>style.visibility</p:attrName>
                                        </p:attrNameLst>
                                      </p:cBhvr>
                                      <p:to>
                                        <p:strVal val="visible"/>
                                      </p:to>
                                    </p:set>
                                    <p:anim calcmode="lin" valueType="num">
                                      <p:cBhvr>
                                        <p:cTn id="7" dur="1000" fill="hold"/>
                                        <p:tgtEl>
                                          <p:spTgt spid="734210"/>
                                        </p:tgtEl>
                                        <p:attrNameLst>
                                          <p:attrName>ppt_w</p:attrName>
                                        </p:attrNameLst>
                                      </p:cBhvr>
                                      <p:tavLst>
                                        <p:tav tm="0">
                                          <p:val>
                                            <p:fltVal val="0"/>
                                          </p:val>
                                        </p:tav>
                                        <p:tav tm="100000">
                                          <p:val>
                                            <p:strVal val="#ppt_w"/>
                                          </p:val>
                                        </p:tav>
                                      </p:tavLst>
                                    </p:anim>
                                    <p:anim calcmode="lin" valueType="num">
                                      <p:cBhvr>
                                        <p:cTn id="8" dur="1000" fill="hold"/>
                                        <p:tgtEl>
                                          <p:spTgt spid="734210"/>
                                        </p:tgtEl>
                                        <p:attrNameLst>
                                          <p:attrName>ppt_h</p:attrName>
                                        </p:attrNameLst>
                                      </p:cBhvr>
                                      <p:tavLst>
                                        <p:tav tm="0">
                                          <p:val>
                                            <p:fltVal val="0"/>
                                          </p:val>
                                        </p:tav>
                                        <p:tav tm="100000">
                                          <p:val>
                                            <p:strVal val="#ppt_h"/>
                                          </p:val>
                                        </p:tav>
                                      </p:tavLst>
                                    </p:anim>
                                    <p:anim calcmode="lin" valueType="num">
                                      <p:cBhvr>
                                        <p:cTn id="9" dur="1000" fill="hold"/>
                                        <p:tgtEl>
                                          <p:spTgt spid="7342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3421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55" presetClass="entr" presetSubtype="0" fill="hold" grpId="0" nodeType="afterEffect">
                                  <p:stCondLst>
                                    <p:cond delay="0"/>
                                  </p:stCondLst>
                                  <p:childTnLst>
                                    <p:set>
                                      <p:cBhvr>
                                        <p:cTn id="17" dur="1" fill="hold">
                                          <p:stCondLst>
                                            <p:cond delay="0"/>
                                          </p:stCondLst>
                                        </p:cTn>
                                        <p:tgtEl>
                                          <p:spTgt spid="734211"/>
                                        </p:tgtEl>
                                        <p:attrNameLst>
                                          <p:attrName>style.visibility</p:attrName>
                                        </p:attrNameLst>
                                      </p:cBhvr>
                                      <p:to>
                                        <p:strVal val="visible"/>
                                      </p:to>
                                    </p:set>
                                    <p:anim calcmode="lin" valueType="num">
                                      <p:cBhvr>
                                        <p:cTn id="18" dur="1000" fill="hold"/>
                                        <p:tgtEl>
                                          <p:spTgt spid="734211"/>
                                        </p:tgtEl>
                                        <p:attrNameLst>
                                          <p:attrName>ppt_w</p:attrName>
                                        </p:attrNameLst>
                                      </p:cBhvr>
                                      <p:tavLst>
                                        <p:tav tm="0">
                                          <p:val>
                                            <p:strVal val="#ppt_w*0.70"/>
                                          </p:val>
                                        </p:tav>
                                        <p:tav tm="100000">
                                          <p:val>
                                            <p:strVal val="#ppt_w"/>
                                          </p:val>
                                        </p:tav>
                                      </p:tavLst>
                                    </p:anim>
                                    <p:anim calcmode="lin" valueType="num">
                                      <p:cBhvr>
                                        <p:cTn id="19" dur="1000" fill="hold"/>
                                        <p:tgtEl>
                                          <p:spTgt spid="734211"/>
                                        </p:tgtEl>
                                        <p:attrNameLst>
                                          <p:attrName>ppt_h</p:attrName>
                                        </p:attrNameLst>
                                      </p:cBhvr>
                                      <p:tavLst>
                                        <p:tav tm="0">
                                          <p:val>
                                            <p:strVal val="#ppt_h"/>
                                          </p:val>
                                        </p:tav>
                                        <p:tav tm="100000">
                                          <p:val>
                                            <p:strVal val="#ppt_h"/>
                                          </p:val>
                                        </p:tav>
                                      </p:tavLst>
                                    </p:anim>
                                    <p:animEffect transition="in" filter="fade">
                                      <p:cBhvr>
                                        <p:cTn id="20" dur="1000"/>
                                        <p:tgtEl>
                                          <p:spTgt spid="734211"/>
                                        </p:tgtEl>
                                      </p:cBhvr>
                                    </p:animEffect>
                                  </p:childTnLst>
                                </p:cTn>
                              </p:par>
                            </p:childTnLst>
                          </p:cTn>
                        </p:par>
                        <p:par>
                          <p:cTn id="21" fill="hold" nodeType="afterGroup">
                            <p:stCondLst>
                              <p:cond delay="2500"/>
                            </p:stCondLst>
                            <p:childTnLst>
                              <p:par>
                                <p:cTn id="22" presetID="22" presetClass="entr" presetSubtype="1" fill="hold" nodeType="afterEffect">
                                  <p:stCondLst>
                                    <p:cond delay="0"/>
                                  </p:stCondLst>
                                  <p:childTnLst>
                                    <p:set>
                                      <p:cBhvr>
                                        <p:cTn id="23" dur="1" fill="hold">
                                          <p:stCondLst>
                                            <p:cond delay="0"/>
                                          </p:stCondLst>
                                        </p:cTn>
                                        <p:tgtEl>
                                          <p:spTgt spid="734213"/>
                                        </p:tgtEl>
                                        <p:attrNameLst>
                                          <p:attrName>style.visibility</p:attrName>
                                        </p:attrNameLst>
                                      </p:cBhvr>
                                      <p:to>
                                        <p:strVal val="visible"/>
                                      </p:to>
                                    </p:set>
                                    <p:animEffect transition="in" filter="wipe(up)">
                                      <p:cBhvr>
                                        <p:cTn id="24" dur="2000"/>
                                        <p:tgtEl>
                                          <p:spTgt spid="73421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734212"/>
                                        </p:tgtEl>
                                        <p:attrNameLst>
                                          <p:attrName>style.visibility</p:attrName>
                                        </p:attrNameLst>
                                      </p:cBhvr>
                                      <p:to>
                                        <p:strVal val="visible"/>
                                      </p:to>
                                    </p:set>
                                    <p:anim calcmode="lin" valueType="num">
                                      <p:cBhvr>
                                        <p:cTn id="29" dur="1000" fill="hold"/>
                                        <p:tgtEl>
                                          <p:spTgt spid="734212"/>
                                        </p:tgtEl>
                                        <p:attrNameLst>
                                          <p:attrName>ppt_w</p:attrName>
                                        </p:attrNameLst>
                                      </p:cBhvr>
                                      <p:tavLst>
                                        <p:tav tm="0">
                                          <p:val>
                                            <p:fltVal val="0"/>
                                          </p:val>
                                        </p:tav>
                                        <p:tav tm="100000">
                                          <p:val>
                                            <p:strVal val="#ppt_w"/>
                                          </p:val>
                                        </p:tav>
                                      </p:tavLst>
                                    </p:anim>
                                    <p:anim calcmode="lin" valueType="num">
                                      <p:cBhvr>
                                        <p:cTn id="30" dur="1000" fill="hold"/>
                                        <p:tgtEl>
                                          <p:spTgt spid="734212"/>
                                        </p:tgtEl>
                                        <p:attrNameLst>
                                          <p:attrName>ppt_h</p:attrName>
                                        </p:attrNameLst>
                                      </p:cBhvr>
                                      <p:tavLst>
                                        <p:tav tm="0">
                                          <p:val>
                                            <p:fltVal val="0"/>
                                          </p:val>
                                        </p:tav>
                                        <p:tav tm="100000">
                                          <p:val>
                                            <p:strVal val="#ppt_h"/>
                                          </p:val>
                                        </p:tav>
                                      </p:tavLst>
                                    </p:anim>
                                    <p:anim calcmode="lin" valueType="num">
                                      <p:cBhvr>
                                        <p:cTn id="31" dur="1000" fill="hold"/>
                                        <p:tgtEl>
                                          <p:spTgt spid="73421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34212"/>
                                        </p:tgtEl>
                                        <p:attrNameLst>
                                          <p:attrName>ppt_y</p:attrName>
                                        </p:attrNameLst>
                                      </p:cBhvr>
                                      <p:tavLst>
                                        <p:tav tm="0" fmla="#ppt_y+(sin(-2*pi*(1-$))*-#ppt_x+cos(-2*pi*(1-$))*(1-#ppt_y))*(1-$)">
                                          <p:val>
                                            <p:fltVal val="0"/>
                                          </p:val>
                                        </p:tav>
                                        <p:tav tm="100000">
                                          <p:val>
                                            <p:fltVal val="1"/>
                                          </p:val>
                                        </p:tav>
                                      </p:tavLst>
                                    </p:anim>
                                  </p:childTnLst>
                                </p:cTn>
                              </p:par>
                            </p:childTnLst>
                          </p:cTn>
                        </p:par>
                        <p:par>
                          <p:cTn id="33" fill="hold" nodeType="afterGroup">
                            <p:stCondLst>
                              <p:cond delay="1000"/>
                            </p:stCondLst>
                            <p:childTnLst>
                              <p:par>
                                <p:cTn id="34" presetID="12" presetClass="entr" presetSubtype="1" fill="hold" grpId="0" nodeType="afterEffect">
                                  <p:stCondLst>
                                    <p:cond delay="0"/>
                                  </p:stCondLst>
                                  <p:childTnLst>
                                    <p:set>
                                      <p:cBhvr>
                                        <p:cTn id="35" dur="1" fill="hold">
                                          <p:stCondLst>
                                            <p:cond delay="0"/>
                                          </p:stCondLst>
                                        </p:cTn>
                                        <p:tgtEl>
                                          <p:spTgt spid="734214"/>
                                        </p:tgtEl>
                                        <p:attrNameLst>
                                          <p:attrName>style.visibility</p:attrName>
                                        </p:attrNameLst>
                                      </p:cBhvr>
                                      <p:to>
                                        <p:strVal val="visible"/>
                                      </p:to>
                                    </p:set>
                                    <p:animEffect transition="in" filter="slide(fromTop)">
                                      <p:cBhvr>
                                        <p:cTn id="36" dur="500"/>
                                        <p:tgtEl>
                                          <p:spTgt spid="73421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1" fill="hold" nodeType="clickEffect">
                                  <p:stCondLst>
                                    <p:cond delay="0"/>
                                  </p:stCondLst>
                                  <p:childTnLst>
                                    <p:set>
                                      <p:cBhvr>
                                        <p:cTn id="40" dur="1" fill="hold">
                                          <p:stCondLst>
                                            <p:cond delay="0"/>
                                          </p:stCondLst>
                                        </p:cTn>
                                        <p:tgtEl>
                                          <p:spTgt spid="734215"/>
                                        </p:tgtEl>
                                        <p:attrNameLst>
                                          <p:attrName>style.visibility</p:attrName>
                                        </p:attrNameLst>
                                      </p:cBhvr>
                                      <p:to>
                                        <p:strVal val="visible"/>
                                      </p:to>
                                    </p:set>
                                    <p:animEffect transition="in" filter="wipe(up)">
                                      <p:cBhvr>
                                        <p:cTn id="41" dur="2000"/>
                                        <p:tgtEl>
                                          <p:spTgt spid="73421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p:cTn id="45" dur="1" fill="hold">
                                          <p:stCondLst>
                                            <p:cond delay="0"/>
                                          </p:stCondLst>
                                        </p:cTn>
                                        <p:tgtEl>
                                          <p:spTgt spid="734217"/>
                                        </p:tgtEl>
                                        <p:attrNameLst>
                                          <p:attrName>style.visibility</p:attrName>
                                        </p:attrNameLst>
                                      </p:cBhvr>
                                      <p:to>
                                        <p:strVal val="visible"/>
                                      </p:to>
                                    </p:set>
                                    <p:animEffect transition="in" filter="wipe(up)">
                                      <p:cBhvr>
                                        <p:cTn id="46" dur="2000"/>
                                        <p:tgtEl>
                                          <p:spTgt spid="73421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734218"/>
                                        </p:tgtEl>
                                        <p:attrNameLst>
                                          <p:attrName>style.visibility</p:attrName>
                                        </p:attrNameLst>
                                      </p:cBhvr>
                                      <p:to>
                                        <p:strVal val="visible"/>
                                      </p:to>
                                    </p:set>
                                    <p:animEffect transition="in" filter="wipe(left)">
                                      <p:cBhvr>
                                        <p:cTn id="51" dur="500"/>
                                        <p:tgtEl>
                                          <p:spTgt spid="73421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734216"/>
                                        </p:tgtEl>
                                        <p:attrNameLst>
                                          <p:attrName>style.visibility</p:attrName>
                                        </p:attrNameLst>
                                      </p:cBhvr>
                                      <p:to>
                                        <p:strVal val="visible"/>
                                      </p:to>
                                    </p:set>
                                    <p:animEffect transition="in" filter="wipe(left)">
                                      <p:cBhvr>
                                        <p:cTn id="56" dur="2000"/>
                                        <p:tgtEl>
                                          <p:spTgt spid="73421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734219"/>
                                        </p:tgtEl>
                                        <p:attrNameLst>
                                          <p:attrName>style.visibility</p:attrName>
                                        </p:attrNameLst>
                                      </p:cBhvr>
                                      <p:to>
                                        <p:strVal val="visible"/>
                                      </p:to>
                                    </p:set>
                                    <p:animEffect transition="in" filter="wipe(left)">
                                      <p:cBhvr>
                                        <p:cTn id="61" dur="2000"/>
                                        <p:tgtEl>
                                          <p:spTgt spid="734219"/>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nodeType="clickEffect">
                                  <p:stCondLst>
                                    <p:cond delay="0"/>
                                  </p:stCondLst>
                                  <p:childTnLst>
                                    <p:set>
                                      <p:cBhvr>
                                        <p:cTn id="65" dur="1" fill="hold">
                                          <p:stCondLst>
                                            <p:cond delay="0"/>
                                          </p:stCondLst>
                                        </p:cTn>
                                        <p:tgtEl>
                                          <p:spTgt spid="734220"/>
                                        </p:tgtEl>
                                        <p:attrNameLst>
                                          <p:attrName>style.visibility</p:attrName>
                                        </p:attrNameLst>
                                      </p:cBhvr>
                                      <p:to>
                                        <p:strVal val="visible"/>
                                      </p:to>
                                    </p:set>
                                    <p:animEffect transition="in" filter="wipe(left)">
                                      <p:cBhvr>
                                        <p:cTn id="66" dur="2000"/>
                                        <p:tgtEl>
                                          <p:spTgt spid="734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4210" grpId="0"/>
      <p:bldP spid="734211" grpId="0"/>
      <p:bldP spid="734212" grpId="0" animBg="1" autoUpdateAnimBg="0"/>
      <p:bldP spid="734214" grpId="0" autoUpdateAnimBg="0"/>
      <p:bldP spid="734218" grpId="0"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5234" name="Object 2">
            <a:extLst>
              <a:ext uri="{FF2B5EF4-FFF2-40B4-BE49-F238E27FC236}">
                <a16:creationId xmlns:a16="http://schemas.microsoft.com/office/drawing/2014/main" id="{EF9D9699-8A82-44D5-9167-08DB7B9ED48A}"/>
              </a:ext>
            </a:extLst>
          </p:cNvPr>
          <p:cNvGraphicFramePr>
            <a:graphicFrameLocks noChangeAspect="1"/>
          </p:cNvGraphicFramePr>
          <p:nvPr/>
        </p:nvGraphicFramePr>
        <p:xfrm>
          <a:off x="1258888" y="549275"/>
          <a:ext cx="5570537" cy="792163"/>
        </p:xfrm>
        <a:graphic>
          <a:graphicData uri="http://schemas.openxmlformats.org/presentationml/2006/ole">
            <mc:AlternateContent xmlns:mc="http://schemas.openxmlformats.org/markup-compatibility/2006">
              <mc:Choice xmlns:v="urn:schemas-microsoft-com:vml" Requires="v">
                <p:oleObj spid="_x0000_s91173" name="公式" r:id="rId3" imgW="2489299" imgH="342900" progId="Equation.3">
                  <p:embed/>
                </p:oleObj>
              </mc:Choice>
              <mc:Fallback>
                <p:oleObj name="公式" r:id="rId3" imgW="2489299" imgH="3429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549275"/>
                        <a:ext cx="5570537"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5235" name="Object 3">
            <a:extLst>
              <a:ext uri="{FF2B5EF4-FFF2-40B4-BE49-F238E27FC236}">
                <a16:creationId xmlns:a16="http://schemas.microsoft.com/office/drawing/2014/main" id="{D8117BA3-C343-4B59-A5AA-64FA769D15A4}"/>
              </a:ext>
            </a:extLst>
          </p:cNvPr>
          <p:cNvGraphicFramePr>
            <a:graphicFrameLocks noChangeAspect="1"/>
          </p:cNvGraphicFramePr>
          <p:nvPr/>
        </p:nvGraphicFramePr>
        <p:xfrm>
          <a:off x="1547813" y="2133600"/>
          <a:ext cx="5302250" cy="957263"/>
        </p:xfrm>
        <a:graphic>
          <a:graphicData uri="http://schemas.openxmlformats.org/presentationml/2006/ole">
            <mc:AlternateContent xmlns:mc="http://schemas.openxmlformats.org/markup-compatibility/2006">
              <mc:Choice xmlns:v="urn:schemas-microsoft-com:vml" Requires="v">
                <p:oleObj spid="_x0000_s91174" name="公式" r:id="rId5" imgW="2451026" imgH="431975" progId="Equation.3">
                  <p:embed/>
                </p:oleObj>
              </mc:Choice>
              <mc:Fallback>
                <p:oleObj name="公式" r:id="rId5" imgW="2451026" imgH="43197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813" y="2133600"/>
                        <a:ext cx="5302250" cy="957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4">
            <a:extLst>
              <a:ext uri="{FF2B5EF4-FFF2-40B4-BE49-F238E27FC236}">
                <a16:creationId xmlns:a16="http://schemas.microsoft.com/office/drawing/2014/main" id="{7B7BF61A-3DCD-4B92-A736-400371CA66CE}"/>
              </a:ext>
            </a:extLst>
          </p:cNvPr>
          <p:cNvGrpSpPr>
            <a:grpSpLocks/>
          </p:cNvGrpSpPr>
          <p:nvPr/>
        </p:nvGrpSpPr>
        <p:grpSpPr bwMode="auto">
          <a:xfrm>
            <a:off x="1403350" y="3573463"/>
            <a:ext cx="4025900" cy="2036762"/>
            <a:chOff x="1442" y="1220"/>
            <a:chExt cx="1999" cy="1329"/>
          </a:xfrm>
        </p:grpSpPr>
        <p:sp>
          <p:nvSpPr>
            <p:cNvPr id="91155" name="Freeform 5">
              <a:extLst>
                <a:ext uri="{FF2B5EF4-FFF2-40B4-BE49-F238E27FC236}">
                  <a16:creationId xmlns:a16="http://schemas.microsoft.com/office/drawing/2014/main" id="{5BB3C7A5-F8FE-4BF4-82FB-A9FAD221A778}"/>
                </a:ext>
              </a:extLst>
            </p:cNvPr>
            <p:cNvSpPr>
              <a:spLocks/>
            </p:cNvSpPr>
            <p:nvPr/>
          </p:nvSpPr>
          <p:spPr bwMode="auto">
            <a:xfrm>
              <a:off x="1768" y="1752"/>
              <a:ext cx="118" cy="274"/>
            </a:xfrm>
            <a:custGeom>
              <a:avLst/>
              <a:gdLst>
                <a:gd name="T0" fmla="*/ 0 w 118"/>
                <a:gd name="T1" fmla="*/ 274 h 274"/>
                <a:gd name="T2" fmla="*/ 13 w 118"/>
                <a:gd name="T3" fmla="*/ 240 h 274"/>
                <a:gd name="T4" fmla="*/ 29 w 118"/>
                <a:gd name="T5" fmla="*/ 200 h 274"/>
                <a:gd name="T6" fmla="*/ 59 w 118"/>
                <a:gd name="T7" fmla="*/ 127 h 274"/>
                <a:gd name="T8" fmla="*/ 75 w 118"/>
                <a:gd name="T9" fmla="*/ 90 h 274"/>
                <a:gd name="T10" fmla="*/ 89 w 118"/>
                <a:gd name="T11" fmla="*/ 56 h 274"/>
                <a:gd name="T12" fmla="*/ 105 w 118"/>
                <a:gd name="T13" fmla="*/ 27 h 274"/>
                <a:gd name="T14" fmla="*/ 118 w 118"/>
                <a:gd name="T15" fmla="*/ 0 h 274"/>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74"/>
                <a:gd name="T26" fmla="*/ 118 w 118"/>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74">
                  <a:moveTo>
                    <a:pt x="0" y="274"/>
                  </a:moveTo>
                  <a:lnTo>
                    <a:pt x="13" y="240"/>
                  </a:lnTo>
                  <a:lnTo>
                    <a:pt x="29" y="200"/>
                  </a:lnTo>
                  <a:lnTo>
                    <a:pt x="59" y="127"/>
                  </a:lnTo>
                  <a:lnTo>
                    <a:pt x="75" y="90"/>
                  </a:lnTo>
                  <a:lnTo>
                    <a:pt x="89" y="56"/>
                  </a:lnTo>
                  <a:lnTo>
                    <a:pt x="105" y="27"/>
                  </a:lnTo>
                  <a:lnTo>
                    <a:pt x="118" y="0"/>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56" name="Freeform 6">
              <a:extLst>
                <a:ext uri="{FF2B5EF4-FFF2-40B4-BE49-F238E27FC236}">
                  <a16:creationId xmlns:a16="http://schemas.microsoft.com/office/drawing/2014/main" id="{ACFD4338-4384-4B73-8F11-AC65BCC15D49}"/>
                </a:ext>
              </a:extLst>
            </p:cNvPr>
            <p:cNvSpPr>
              <a:spLocks/>
            </p:cNvSpPr>
            <p:nvPr/>
          </p:nvSpPr>
          <p:spPr bwMode="auto">
            <a:xfrm>
              <a:off x="1886" y="1639"/>
              <a:ext cx="116" cy="113"/>
            </a:xfrm>
            <a:custGeom>
              <a:avLst/>
              <a:gdLst>
                <a:gd name="T0" fmla="*/ 0 w 116"/>
                <a:gd name="T1" fmla="*/ 113 h 113"/>
                <a:gd name="T2" fmla="*/ 14 w 116"/>
                <a:gd name="T3" fmla="*/ 88 h 113"/>
                <a:gd name="T4" fmla="*/ 30 w 116"/>
                <a:gd name="T5" fmla="*/ 69 h 113"/>
                <a:gd name="T6" fmla="*/ 44 w 116"/>
                <a:gd name="T7" fmla="*/ 49 h 113"/>
                <a:gd name="T8" fmla="*/ 57 w 116"/>
                <a:gd name="T9" fmla="*/ 32 h 113"/>
                <a:gd name="T10" fmla="*/ 73 w 116"/>
                <a:gd name="T11" fmla="*/ 20 h 113"/>
                <a:gd name="T12" fmla="*/ 87 w 116"/>
                <a:gd name="T13" fmla="*/ 8 h 113"/>
                <a:gd name="T14" fmla="*/ 103 w 116"/>
                <a:gd name="T15" fmla="*/ 3 h 113"/>
                <a:gd name="T16" fmla="*/ 116 w 116"/>
                <a:gd name="T17" fmla="*/ 0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3"/>
                <a:gd name="T29" fmla="*/ 116 w 116"/>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57" name="Freeform 7">
              <a:extLst>
                <a:ext uri="{FF2B5EF4-FFF2-40B4-BE49-F238E27FC236}">
                  <a16:creationId xmlns:a16="http://schemas.microsoft.com/office/drawing/2014/main" id="{43159C58-B56A-4777-AFA9-EA002FC5E418}"/>
                </a:ext>
              </a:extLst>
            </p:cNvPr>
            <p:cNvSpPr>
              <a:spLocks/>
            </p:cNvSpPr>
            <p:nvPr/>
          </p:nvSpPr>
          <p:spPr bwMode="auto">
            <a:xfrm>
              <a:off x="2002" y="1639"/>
              <a:ext cx="119" cy="113"/>
            </a:xfrm>
            <a:custGeom>
              <a:avLst/>
              <a:gdLst>
                <a:gd name="T0" fmla="*/ 0 w 119"/>
                <a:gd name="T1" fmla="*/ 0 h 113"/>
                <a:gd name="T2" fmla="*/ 14 w 119"/>
                <a:gd name="T3" fmla="*/ 3 h 113"/>
                <a:gd name="T4" fmla="*/ 30 w 119"/>
                <a:gd name="T5" fmla="*/ 8 h 113"/>
                <a:gd name="T6" fmla="*/ 44 w 119"/>
                <a:gd name="T7" fmla="*/ 20 h 113"/>
                <a:gd name="T8" fmla="*/ 60 w 119"/>
                <a:gd name="T9" fmla="*/ 32 h 113"/>
                <a:gd name="T10" fmla="*/ 76 w 119"/>
                <a:gd name="T11" fmla="*/ 49 h 113"/>
                <a:gd name="T12" fmla="*/ 90 w 119"/>
                <a:gd name="T13" fmla="*/ 69 h 113"/>
                <a:gd name="T14" fmla="*/ 106 w 119"/>
                <a:gd name="T15" fmla="*/ 88 h 113"/>
                <a:gd name="T16" fmla="*/ 119 w 119"/>
                <a:gd name="T17" fmla="*/ 113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3"/>
                <a:gd name="T29" fmla="*/ 119 w 119"/>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58" name="Freeform 8">
              <a:extLst>
                <a:ext uri="{FF2B5EF4-FFF2-40B4-BE49-F238E27FC236}">
                  <a16:creationId xmlns:a16="http://schemas.microsoft.com/office/drawing/2014/main" id="{B1EE4102-EFAB-42A1-A13E-203A81B3459C}"/>
                </a:ext>
              </a:extLst>
            </p:cNvPr>
            <p:cNvSpPr>
              <a:spLocks/>
            </p:cNvSpPr>
            <p:nvPr/>
          </p:nvSpPr>
          <p:spPr bwMode="auto">
            <a:xfrm>
              <a:off x="2121" y="1752"/>
              <a:ext cx="116" cy="274"/>
            </a:xfrm>
            <a:custGeom>
              <a:avLst/>
              <a:gdLst>
                <a:gd name="T0" fmla="*/ 0 w 116"/>
                <a:gd name="T1" fmla="*/ 0 h 274"/>
                <a:gd name="T2" fmla="*/ 14 w 116"/>
                <a:gd name="T3" fmla="*/ 27 h 274"/>
                <a:gd name="T4" fmla="*/ 30 w 116"/>
                <a:gd name="T5" fmla="*/ 56 h 274"/>
                <a:gd name="T6" fmla="*/ 43 w 116"/>
                <a:gd name="T7" fmla="*/ 90 h 274"/>
                <a:gd name="T8" fmla="*/ 57 w 116"/>
                <a:gd name="T9" fmla="*/ 127 h 274"/>
                <a:gd name="T10" fmla="*/ 87 w 116"/>
                <a:gd name="T11" fmla="*/ 203 h 274"/>
                <a:gd name="T12" fmla="*/ 103 w 116"/>
                <a:gd name="T13" fmla="*/ 240 h 274"/>
                <a:gd name="T14" fmla="*/ 116 w 116"/>
                <a:gd name="T15" fmla="*/ 274 h 274"/>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4"/>
                <a:gd name="T26" fmla="*/ 116 w 116"/>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4">
                  <a:moveTo>
                    <a:pt x="0" y="0"/>
                  </a:moveTo>
                  <a:lnTo>
                    <a:pt x="14" y="27"/>
                  </a:lnTo>
                  <a:lnTo>
                    <a:pt x="30" y="56"/>
                  </a:lnTo>
                  <a:lnTo>
                    <a:pt x="43" y="90"/>
                  </a:lnTo>
                  <a:lnTo>
                    <a:pt x="57" y="127"/>
                  </a:lnTo>
                  <a:lnTo>
                    <a:pt x="87" y="203"/>
                  </a:lnTo>
                  <a:lnTo>
                    <a:pt x="103" y="240"/>
                  </a:lnTo>
                  <a:lnTo>
                    <a:pt x="116" y="274"/>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59" name="Freeform 9">
              <a:extLst>
                <a:ext uri="{FF2B5EF4-FFF2-40B4-BE49-F238E27FC236}">
                  <a16:creationId xmlns:a16="http://schemas.microsoft.com/office/drawing/2014/main" id="{A3386939-95AB-4B66-8B92-F40AE384A8BA}"/>
                </a:ext>
              </a:extLst>
            </p:cNvPr>
            <p:cNvSpPr>
              <a:spLocks/>
            </p:cNvSpPr>
            <p:nvPr/>
          </p:nvSpPr>
          <p:spPr bwMode="auto">
            <a:xfrm>
              <a:off x="2237" y="2026"/>
              <a:ext cx="119" cy="271"/>
            </a:xfrm>
            <a:custGeom>
              <a:avLst/>
              <a:gdLst>
                <a:gd name="T0" fmla="*/ 0 w 119"/>
                <a:gd name="T1" fmla="*/ 0 h 271"/>
                <a:gd name="T2" fmla="*/ 14 w 119"/>
                <a:gd name="T3" fmla="*/ 34 h 271"/>
                <a:gd name="T4" fmla="*/ 30 w 119"/>
                <a:gd name="T5" fmla="*/ 71 h 271"/>
                <a:gd name="T6" fmla="*/ 60 w 119"/>
                <a:gd name="T7" fmla="*/ 146 h 271"/>
                <a:gd name="T8" fmla="*/ 76 w 119"/>
                <a:gd name="T9" fmla="*/ 181 h 271"/>
                <a:gd name="T10" fmla="*/ 89 w 119"/>
                <a:gd name="T11" fmla="*/ 215 h 271"/>
                <a:gd name="T12" fmla="*/ 106 w 119"/>
                <a:gd name="T13" fmla="*/ 244 h 271"/>
                <a:gd name="T14" fmla="*/ 119 w 119"/>
                <a:gd name="T15" fmla="*/ 271 h 271"/>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271"/>
                <a:gd name="T26" fmla="*/ 119 w 119"/>
                <a:gd name="T27" fmla="*/ 271 h 2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271">
                  <a:moveTo>
                    <a:pt x="0" y="0"/>
                  </a:moveTo>
                  <a:lnTo>
                    <a:pt x="14" y="34"/>
                  </a:lnTo>
                  <a:lnTo>
                    <a:pt x="30" y="71"/>
                  </a:lnTo>
                  <a:lnTo>
                    <a:pt x="60" y="146"/>
                  </a:lnTo>
                  <a:lnTo>
                    <a:pt x="76" y="181"/>
                  </a:lnTo>
                  <a:lnTo>
                    <a:pt x="89" y="215"/>
                  </a:lnTo>
                  <a:lnTo>
                    <a:pt x="106" y="244"/>
                  </a:lnTo>
                  <a:lnTo>
                    <a:pt x="119" y="271"/>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60" name="Freeform 10">
              <a:extLst>
                <a:ext uri="{FF2B5EF4-FFF2-40B4-BE49-F238E27FC236}">
                  <a16:creationId xmlns:a16="http://schemas.microsoft.com/office/drawing/2014/main" id="{4981B8C9-ED23-4266-A09F-44C10B416DDC}"/>
                </a:ext>
              </a:extLst>
            </p:cNvPr>
            <p:cNvSpPr>
              <a:spLocks/>
            </p:cNvSpPr>
            <p:nvPr/>
          </p:nvSpPr>
          <p:spPr bwMode="auto">
            <a:xfrm>
              <a:off x="2356" y="2297"/>
              <a:ext cx="116" cy="115"/>
            </a:xfrm>
            <a:custGeom>
              <a:avLst/>
              <a:gdLst>
                <a:gd name="T0" fmla="*/ 0 w 116"/>
                <a:gd name="T1" fmla="*/ 0 h 115"/>
                <a:gd name="T2" fmla="*/ 14 w 116"/>
                <a:gd name="T3" fmla="*/ 25 h 115"/>
                <a:gd name="T4" fmla="*/ 30 w 116"/>
                <a:gd name="T5" fmla="*/ 44 h 115"/>
                <a:gd name="T6" fmla="*/ 43 w 116"/>
                <a:gd name="T7" fmla="*/ 64 h 115"/>
                <a:gd name="T8" fmla="*/ 57 w 116"/>
                <a:gd name="T9" fmla="*/ 81 h 115"/>
                <a:gd name="T10" fmla="*/ 73 w 116"/>
                <a:gd name="T11" fmla="*/ 96 h 115"/>
                <a:gd name="T12" fmla="*/ 87 w 116"/>
                <a:gd name="T13" fmla="*/ 105 h 115"/>
                <a:gd name="T14" fmla="*/ 103 w 116"/>
                <a:gd name="T15" fmla="*/ 113 h 115"/>
                <a:gd name="T16" fmla="*/ 116 w 116"/>
                <a:gd name="T17" fmla="*/ 11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5"/>
                <a:gd name="T29" fmla="*/ 116 w 116"/>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61" name="Freeform 11">
              <a:extLst>
                <a:ext uri="{FF2B5EF4-FFF2-40B4-BE49-F238E27FC236}">
                  <a16:creationId xmlns:a16="http://schemas.microsoft.com/office/drawing/2014/main" id="{E467342D-2139-4D2E-B357-1CC21C69B844}"/>
                </a:ext>
              </a:extLst>
            </p:cNvPr>
            <p:cNvSpPr>
              <a:spLocks/>
            </p:cNvSpPr>
            <p:nvPr/>
          </p:nvSpPr>
          <p:spPr bwMode="auto">
            <a:xfrm>
              <a:off x="2472" y="2297"/>
              <a:ext cx="119" cy="115"/>
            </a:xfrm>
            <a:custGeom>
              <a:avLst/>
              <a:gdLst>
                <a:gd name="T0" fmla="*/ 0 w 119"/>
                <a:gd name="T1" fmla="*/ 115 h 115"/>
                <a:gd name="T2" fmla="*/ 14 w 119"/>
                <a:gd name="T3" fmla="*/ 113 h 115"/>
                <a:gd name="T4" fmla="*/ 30 w 119"/>
                <a:gd name="T5" fmla="*/ 105 h 115"/>
                <a:gd name="T6" fmla="*/ 43 w 119"/>
                <a:gd name="T7" fmla="*/ 96 h 115"/>
                <a:gd name="T8" fmla="*/ 60 w 119"/>
                <a:gd name="T9" fmla="*/ 81 h 115"/>
                <a:gd name="T10" fmla="*/ 76 w 119"/>
                <a:gd name="T11" fmla="*/ 64 h 115"/>
                <a:gd name="T12" fmla="*/ 89 w 119"/>
                <a:gd name="T13" fmla="*/ 44 h 115"/>
                <a:gd name="T14" fmla="*/ 106 w 119"/>
                <a:gd name="T15" fmla="*/ 25 h 115"/>
                <a:gd name="T16" fmla="*/ 119 w 119"/>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5"/>
                <a:gd name="T29" fmla="*/ 119 w 119"/>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62" name="Freeform 12">
              <a:extLst>
                <a:ext uri="{FF2B5EF4-FFF2-40B4-BE49-F238E27FC236}">
                  <a16:creationId xmlns:a16="http://schemas.microsoft.com/office/drawing/2014/main" id="{8EF8289F-C1AF-4505-83DF-3C1576171433}"/>
                </a:ext>
              </a:extLst>
            </p:cNvPr>
            <p:cNvSpPr>
              <a:spLocks/>
            </p:cNvSpPr>
            <p:nvPr/>
          </p:nvSpPr>
          <p:spPr bwMode="auto">
            <a:xfrm>
              <a:off x="2591" y="2026"/>
              <a:ext cx="116" cy="271"/>
            </a:xfrm>
            <a:custGeom>
              <a:avLst/>
              <a:gdLst>
                <a:gd name="T0" fmla="*/ 0 w 116"/>
                <a:gd name="T1" fmla="*/ 271 h 271"/>
                <a:gd name="T2" fmla="*/ 14 w 116"/>
                <a:gd name="T3" fmla="*/ 244 h 271"/>
                <a:gd name="T4" fmla="*/ 30 w 116"/>
                <a:gd name="T5" fmla="*/ 215 h 271"/>
                <a:gd name="T6" fmla="*/ 43 w 116"/>
                <a:gd name="T7" fmla="*/ 181 h 271"/>
                <a:gd name="T8" fmla="*/ 57 w 116"/>
                <a:gd name="T9" fmla="*/ 146 h 271"/>
                <a:gd name="T10" fmla="*/ 86 w 116"/>
                <a:gd name="T11" fmla="*/ 71 h 271"/>
                <a:gd name="T12" fmla="*/ 103 w 116"/>
                <a:gd name="T13" fmla="*/ 34 h 271"/>
                <a:gd name="T14" fmla="*/ 116 w 116"/>
                <a:gd name="T15" fmla="*/ 0 h 271"/>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1"/>
                <a:gd name="T26" fmla="*/ 116 w 116"/>
                <a:gd name="T27" fmla="*/ 271 h 2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1">
                  <a:moveTo>
                    <a:pt x="0" y="271"/>
                  </a:moveTo>
                  <a:lnTo>
                    <a:pt x="14" y="244"/>
                  </a:lnTo>
                  <a:lnTo>
                    <a:pt x="30" y="215"/>
                  </a:lnTo>
                  <a:lnTo>
                    <a:pt x="43" y="181"/>
                  </a:lnTo>
                  <a:lnTo>
                    <a:pt x="57" y="146"/>
                  </a:lnTo>
                  <a:lnTo>
                    <a:pt x="86" y="71"/>
                  </a:lnTo>
                  <a:lnTo>
                    <a:pt x="103" y="34"/>
                  </a:lnTo>
                  <a:lnTo>
                    <a:pt x="116" y="0"/>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63" name="Freeform 13">
              <a:extLst>
                <a:ext uri="{FF2B5EF4-FFF2-40B4-BE49-F238E27FC236}">
                  <a16:creationId xmlns:a16="http://schemas.microsoft.com/office/drawing/2014/main" id="{993A2890-3B80-4FD9-A78C-D203551845FA}"/>
                </a:ext>
              </a:extLst>
            </p:cNvPr>
            <p:cNvSpPr>
              <a:spLocks/>
            </p:cNvSpPr>
            <p:nvPr/>
          </p:nvSpPr>
          <p:spPr bwMode="auto">
            <a:xfrm>
              <a:off x="2707" y="1752"/>
              <a:ext cx="119" cy="274"/>
            </a:xfrm>
            <a:custGeom>
              <a:avLst/>
              <a:gdLst>
                <a:gd name="T0" fmla="*/ 0 w 119"/>
                <a:gd name="T1" fmla="*/ 274 h 274"/>
                <a:gd name="T2" fmla="*/ 14 w 119"/>
                <a:gd name="T3" fmla="*/ 240 h 274"/>
                <a:gd name="T4" fmla="*/ 30 w 119"/>
                <a:gd name="T5" fmla="*/ 203 h 274"/>
                <a:gd name="T6" fmla="*/ 60 w 119"/>
                <a:gd name="T7" fmla="*/ 127 h 274"/>
                <a:gd name="T8" fmla="*/ 76 w 119"/>
                <a:gd name="T9" fmla="*/ 90 h 274"/>
                <a:gd name="T10" fmla="*/ 89 w 119"/>
                <a:gd name="T11" fmla="*/ 56 h 274"/>
                <a:gd name="T12" fmla="*/ 105 w 119"/>
                <a:gd name="T13" fmla="*/ 27 h 274"/>
                <a:gd name="T14" fmla="*/ 119 w 119"/>
                <a:gd name="T15" fmla="*/ 0 h 274"/>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274"/>
                <a:gd name="T26" fmla="*/ 119 w 119"/>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274">
                  <a:moveTo>
                    <a:pt x="0" y="274"/>
                  </a:moveTo>
                  <a:lnTo>
                    <a:pt x="14" y="240"/>
                  </a:lnTo>
                  <a:lnTo>
                    <a:pt x="30" y="203"/>
                  </a:lnTo>
                  <a:lnTo>
                    <a:pt x="60" y="127"/>
                  </a:lnTo>
                  <a:lnTo>
                    <a:pt x="76" y="90"/>
                  </a:lnTo>
                  <a:lnTo>
                    <a:pt x="89" y="56"/>
                  </a:lnTo>
                  <a:lnTo>
                    <a:pt x="105" y="27"/>
                  </a:lnTo>
                  <a:lnTo>
                    <a:pt x="119" y="0"/>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64" name="Freeform 14">
              <a:extLst>
                <a:ext uri="{FF2B5EF4-FFF2-40B4-BE49-F238E27FC236}">
                  <a16:creationId xmlns:a16="http://schemas.microsoft.com/office/drawing/2014/main" id="{6BCE304D-AA3B-44F9-AC0A-1D88905C0561}"/>
                </a:ext>
              </a:extLst>
            </p:cNvPr>
            <p:cNvSpPr>
              <a:spLocks/>
            </p:cNvSpPr>
            <p:nvPr/>
          </p:nvSpPr>
          <p:spPr bwMode="auto">
            <a:xfrm>
              <a:off x="2826" y="1639"/>
              <a:ext cx="116" cy="113"/>
            </a:xfrm>
            <a:custGeom>
              <a:avLst/>
              <a:gdLst>
                <a:gd name="T0" fmla="*/ 0 w 116"/>
                <a:gd name="T1" fmla="*/ 113 h 113"/>
                <a:gd name="T2" fmla="*/ 13 w 116"/>
                <a:gd name="T3" fmla="*/ 88 h 113"/>
                <a:gd name="T4" fmla="*/ 30 w 116"/>
                <a:gd name="T5" fmla="*/ 69 h 113"/>
                <a:gd name="T6" fmla="*/ 43 w 116"/>
                <a:gd name="T7" fmla="*/ 49 h 113"/>
                <a:gd name="T8" fmla="*/ 57 w 116"/>
                <a:gd name="T9" fmla="*/ 32 h 113"/>
                <a:gd name="T10" fmla="*/ 73 w 116"/>
                <a:gd name="T11" fmla="*/ 20 h 113"/>
                <a:gd name="T12" fmla="*/ 86 w 116"/>
                <a:gd name="T13" fmla="*/ 8 h 113"/>
                <a:gd name="T14" fmla="*/ 103 w 116"/>
                <a:gd name="T15" fmla="*/ 3 h 113"/>
                <a:gd name="T16" fmla="*/ 116 w 116"/>
                <a:gd name="T17" fmla="*/ 0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3"/>
                <a:gd name="T29" fmla="*/ 116 w 116"/>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65" name="Freeform 15">
              <a:extLst>
                <a:ext uri="{FF2B5EF4-FFF2-40B4-BE49-F238E27FC236}">
                  <a16:creationId xmlns:a16="http://schemas.microsoft.com/office/drawing/2014/main" id="{9CAF779B-0C7B-42F6-A936-E3BCAA7B32F4}"/>
                </a:ext>
              </a:extLst>
            </p:cNvPr>
            <p:cNvSpPr>
              <a:spLocks/>
            </p:cNvSpPr>
            <p:nvPr/>
          </p:nvSpPr>
          <p:spPr bwMode="auto">
            <a:xfrm>
              <a:off x="2942" y="1639"/>
              <a:ext cx="119" cy="113"/>
            </a:xfrm>
            <a:custGeom>
              <a:avLst/>
              <a:gdLst>
                <a:gd name="T0" fmla="*/ 0 w 119"/>
                <a:gd name="T1" fmla="*/ 0 h 113"/>
                <a:gd name="T2" fmla="*/ 14 w 119"/>
                <a:gd name="T3" fmla="*/ 3 h 113"/>
                <a:gd name="T4" fmla="*/ 30 w 119"/>
                <a:gd name="T5" fmla="*/ 8 h 113"/>
                <a:gd name="T6" fmla="*/ 43 w 119"/>
                <a:gd name="T7" fmla="*/ 20 h 113"/>
                <a:gd name="T8" fmla="*/ 59 w 119"/>
                <a:gd name="T9" fmla="*/ 32 h 113"/>
                <a:gd name="T10" fmla="*/ 76 w 119"/>
                <a:gd name="T11" fmla="*/ 49 h 113"/>
                <a:gd name="T12" fmla="*/ 89 w 119"/>
                <a:gd name="T13" fmla="*/ 69 h 113"/>
                <a:gd name="T14" fmla="*/ 105 w 119"/>
                <a:gd name="T15" fmla="*/ 88 h 113"/>
                <a:gd name="T16" fmla="*/ 119 w 119"/>
                <a:gd name="T17" fmla="*/ 113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3"/>
                <a:gd name="T29" fmla="*/ 119 w 119"/>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66" name="Freeform 16">
              <a:extLst>
                <a:ext uri="{FF2B5EF4-FFF2-40B4-BE49-F238E27FC236}">
                  <a16:creationId xmlns:a16="http://schemas.microsoft.com/office/drawing/2014/main" id="{25C79BD5-3A69-4506-A4B5-E5A2A7CB6434}"/>
                </a:ext>
              </a:extLst>
            </p:cNvPr>
            <p:cNvSpPr>
              <a:spLocks/>
            </p:cNvSpPr>
            <p:nvPr/>
          </p:nvSpPr>
          <p:spPr bwMode="auto">
            <a:xfrm>
              <a:off x="3061" y="1752"/>
              <a:ext cx="116" cy="274"/>
            </a:xfrm>
            <a:custGeom>
              <a:avLst/>
              <a:gdLst>
                <a:gd name="T0" fmla="*/ 0 w 116"/>
                <a:gd name="T1" fmla="*/ 0 h 274"/>
                <a:gd name="T2" fmla="*/ 13 w 116"/>
                <a:gd name="T3" fmla="*/ 27 h 274"/>
                <a:gd name="T4" fmla="*/ 30 w 116"/>
                <a:gd name="T5" fmla="*/ 56 h 274"/>
                <a:gd name="T6" fmla="*/ 43 w 116"/>
                <a:gd name="T7" fmla="*/ 90 h 274"/>
                <a:gd name="T8" fmla="*/ 57 w 116"/>
                <a:gd name="T9" fmla="*/ 127 h 274"/>
                <a:gd name="T10" fmla="*/ 86 w 116"/>
                <a:gd name="T11" fmla="*/ 203 h 274"/>
                <a:gd name="T12" fmla="*/ 102 w 116"/>
                <a:gd name="T13" fmla="*/ 240 h 274"/>
                <a:gd name="T14" fmla="*/ 116 w 116"/>
                <a:gd name="T15" fmla="*/ 274 h 274"/>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4"/>
                <a:gd name="T26" fmla="*/ 116 w 116"/>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4">
                  <a:moveTo>
                    <a:pt x="0" y="0"/>
                  </a:moveTo>
                  <a:lnTo>
                    <a:pt x="13" y="27"/>
                  </a:lnTo>
                  <a:lnTo>
                    <a:pt x="30" y="56"/>
                  </a:lnTo>
                  <a:lnTo>
                    <a:pt x="43" y="90"/>
                  </a:lnTo>
                  <a:lnTo>
                    <a:pt x="57" y="127"/>
                  </a:lnTo>
                  <a:lnTo>
                    <a:pt x="86" y="203"/>
                  </a:lnTo>
                  <a:lnTo>
                    <a:pt x="102" y="240"/>
                  </a:lnTo>
                  <a:lnTo>
                    <a:pt x="116" y="274"/>
                  </a:lnTo>
                </a:path>
              </a:pathLst>
            </a:custGeom>
            <a:noFill/>
            <a:ln w="38100"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1167" name="Line 17">
              <a:extLst>
                <a:ext uri="{FF2B5EF4-FFF2-40B4-BE49-F238E27FC236}">
                  <a16:creationId xmlns:a16="http://schemas.microsoft.com/office/drawing/2014/main" id="{C201B65B-E223-4D8D-AD50-95854917239C}"/>
                </a:ext>
              </a:extLst>
            </p:cNvPr>
            <p:cNvSpPr>
              <a:spLocks noChangeShapeType="1"/>
            </p:cNvSpPr>
            <p:nvPr/>
          </p:nvSpPr>
          <p:spPr bwMode="auto">
            <a:xfrm>
              <a:off x="3177" y="2026"/>
              <a:ext cx="119" cy="271"/>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1168" name="Line 18">
              <a:extLst>
                <a:ext uri="{FF2B5EF4-FFF2-40B4-BE49-F238E27FC236}">
                  <a16:creationId xmlns:a16="http://schemas.microsoft.com/office/drawing/2014/main" id="{E87EAF4E-DB2D-499E-9CA7-D6D0C3A5BC19}"/>
                </a:ext>
              </a:extLst>
            </p:cNvPr>
            <p:cNvSpPr>
              <a:spLocks noChangeShapeType="1"/>
            </p:cNvSpPr>
            <p:nvPr/>
          </p:nvSpPr>
          <p:spPr bwMode="auto">
            <a:xfrm>
              <a:off x="1442" y="2019"/>
              <a:ext cx="1968" cy="0"/>
            </a:xfrm>
            <a:prstGeom prst="line">
              <a:avLst/>
            </a:prstGeom>
            <a:noFill/>
            <a:ln w="38100">
              <a:solidFill>
                <a:srgbClr val="FFFF00"/>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1169" name="Line 19">
              <a:extLst>
                <a:ext uri="{FF2B5EF4-FFF2-40B4-BE49-F238E27FC236}">
                  <a16:creationId xmlns:a16="http://schemas.microsoft.com/office/drawing/2014/main" id="{B2A2F6A5-5DE2-4299-A2B6-2D952B5FC6BC}"/>
                </a:ext>
              </a:extLst>
            </p:cNvPr>
            <p:cNvSpPr>
              <a:spLocks noChangeShapeType="1"/>
            </p:cNvSpPr>
            <p:nvPr/>
          </p:nvSpPr>
          <p:spPr bwMode="auto">
            <a:xfrm flipV="1">
              <a:off x="1778" y="1349"/>
              <a:ext cx="0" cy="1200"/>
            </a:xfrm>
            <a:prstGeom prst="line">
              <a:avLst/>
            </a:prstGeom>
            <a:noFill/>
            <a:ln w="38100">
              <a:solidFill>
                <a:srgbClr val="FFFF00"/>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1170" name="Text Box 20">
              <a:extLst>
                <a:ext uri="{FF2B5EF4-FFF2-40B4-BE49-F238E27FC236}">
                  <a16:creationId xmlns:a16="http://schemas.microsoft.com/office/drawing/2014/main" id="{94D9F92F-6E0B-4E5F-B17D-D8CFD5C581E7}"/>
                </a:ext>
              </a:extLst>
            </p:cNvPr>
            <p:cNvSpPr txBox="1">
              <a:spLocks noChangeArrowheads="1"/>
            </p:cNvSpPr>
            <p:nvPr/>
          </p:nvSpPr>
          <p:spPr bwMode="auto">
            <a:xfrm>
              <a:off x="3301" y="1940"/>
              <a:ext cx="140"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t</a:t>
              </a:r>
              <a:endParaRPr kumimoji="1" lang="en-US" altLang="zh-CN" sz="2800">
                <a:solidFill>
                  <a:schemeClr val="bg1"/>
                </a:solidFill>
                <a:ea typeface="宋体" panose="02010600030101010101" pitchFamily="2" charset="-122"/>
              </a:endParaRPr>
            </a:p>
          </p:txBody>
        </p:sp>
        <p:sp>
          <p:nvSpPr>
            <p:cNvPr id="91171" name="Text Box 21">
              <a:extLst>
                <a:ext uri="{FF2B5EF4-FFF2-40B4-BE49-F238E27FC236}">
                  <a16:creationId xmlns:a16="http://schemas.microsoft.com/office/drawing/2014/main" id="{73BB55AD-9CD4-4FA3-82D9-8672559EF069}"/>
                </a:ext>
              </a:extLst>
            </p:cNvPr>
            <p:cNvSpPr txBox="1">
              <a:spLocks noChangeArrowheads="1"/>
            </p:cNvSpPr>
            <p:nvPr/>
          </p:nvSpPr>
          <p:spPr bwMode="auto">
            <a:xfrm>
              <a:off x="1561" y="1220"/>
              <a:ext cx="140"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i</a:t>
              </a:r>
              <a:endParaRPr kumimoji="1" lang="en-US" altLang="zh-CN" sz="2800">
                <a:solidFill>
                  <a:schemeClr val="bg1"/>
                </a:solidFill>
                <a:ea typeface="宋体" panose="02010600030101010101" pitchFamily="2" charset="-122"/>
              </a:endParaRPr>
            </a:p>
          </p:txBody>
        </p:sp>
        <p:sp>
          <p:nvSpPr>
            <p:cNvPr id="91172" name="Text Box 22">
              <a:extLst>
                <a:ext uri="{FF2B5EF4-FFF2-40B4-BE49-F238E27FC236}">
                  <a16:creationId xmlns:a16="http://schemas.microsoft.com/office/drawing/2014/main" id="{8054D1BB-0EBA-4211-A3CA-DD3C13635707}"/>
                </a:ext>
              </a:extLst>
            </p:cNvPr>
            <p:cNvSpPr txBox="1">
              <a:spLocks noChangeArrowheads="1"/>
            </p:cNvSpPr>
            <p:nvPr/>
          </p:nvSpPr>
          <p:spPr bwMode="auto">
            <a:xfrm>
              <a:off x="1519" y="1991"/>
              <a:ext cx="180"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grpSp>
      <p:sp>
        <p:nvSpPr>
          <p:cNvPr id="735255" name="AutoShape 23" descr="羊皮纸">
            <a:extLst>
              <a:ext uri="{FF2B5EF4-FFF2-40B4-BE49-F238E27FC236}">
                <a16:creationId xmlns:a16="http://schemas.microsoft.com/office/drawing/2014/main" id="{BE50D95A-2F10-4C86-B6DC-8447CAA24BF3}"/>
              </a:ext>
            </a:extLst>
          </p:cNvPr>
          <p:cNvSpPr>
            <a:spLocks noChangeArrowheads="1"/>
          </p:cNvSpPr>
          <p:nvPr/>
        </p:nvSpPr>
        <p:spPr bwMode="auto">
          <a:xfrm>
            <a:off x="5364163" y="3357563"/>
            <a:ext cx="3384550" cy="576262"/>
          </a:xfrm>
          <a:prstGeom prst="wedgeRoundRectCallout">
            <a:avLst>
              <a:gd name="adj1" fmla="val -62148"/>
              <a:gd name="adj2" fmla="val 148069"/>
              <a:gd name="adj3" fmla="val 16667"/>
            </a:avLst>
          </a:prstGeom>
          <a:blipFill dpi="0" rotWithShape="1">
            <a:blip r:embed="rId7"/>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Arial" panose="020B0604020202020204" pitchFamily="34" charset="0"/>
                <a:ea typeface="楷体_GB2312" panose="02010609030101010101" pitchFamily="49" charset="-122"/>
              </a:rPr>
              <a:t>直接进入稳定状态</a:t>
            </a:r>
          </a:p>
        </p:txBody>
      </p:sp>
      <p:grpSp>
        <p:nvGrpSpPr>
          <p:cNvPr id="91142" name="Group 24">
            <a:extLst>
              <a:ext uri="{FF2B5EF4-FFF2-40B4-BE49-F238E27FC236}">
                <a16:creationId xmlns:a16="http://schemas.microsoft.com/office/drawing/2014/main" id="{0883A5B8-51AB-470F-B5D3-97ADDDCB7076}"/>
              </a:ext>
            </a:extLst>
          </p:cNvPr>
          <p:cNvGrpSpPr>
            <a:grpSpLocks/>
          </p:cNvGrpSpPr>
          <p:nvPr/>
        </p:nvGrpSpPr>
        <p:grpSpPr bwMode="auto">
          <a:xfrm>
            <a:off x="8316913" y="6446838"/>
            <a:ext cx="792162" cy="366712"/>
            <a:chOff x="5193" y="4020"/>
            <a:chExt cx="499" cy="231"/>
          </a:xfrm>
        </p:grpSpPr>
        <p:pic>
          <p:nvPicPr>
            <p:cNvPr id="91153" name="Picture 25" descr="78900">
              <a:extLst>
                <a:ext uri="{FF2B5EF4-FFF2-40B4-BE49-F238E27FC236}">
                  <a16:creationId xmlns:a16="http://schemas.microsoft.com/office/drawing/2014/main" id="{4D5F136C-3038-4AA5-9B7E-3819D25C94F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54" name="Text Box 26">
              <a:hlinkClick r:id="" action="ppaction://hlinkshowjump?jump=nextslide"/>
              <a:extLst>
                <a:ext uri="{FF2B5EF4-FFF2-40B4-BE49-F238E27FC236}">
                  <a16:creationId xmlns:a16="http://schemas.microsoft.com/office/drawing/2014/main" id="{D5F21C0A-5E9B-47D1-860E-1FD7AF5AC08A}"/>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1143" name="Group 27">
            <a:extLst>
              <a:ext uri="{FF2B5EF4-FFF2-40B4-BE49-F238E27FC236}">
                <a16:creationId xmlns:a16="http://schemas.microsoft.com/office/drawing/2014/main" id="{451839B0-1BD4-442B-9334-71DC35B85039}"/>
              </a:ext>
            </a:extLst>
          </p:cNvPr>
          <p:cNvGrpSpPr>
            <a:grpSpLocks/>
          </p:cNvGrpSpPr>
          <p:nvPr/>
        </p:nvGrpSpPr>
        <p:grpSpPr bwMode="auto">
          <a:xfrm>
            <a:off x="7453313" y="6446838"/>
            <a:ext cx="792162" cy="366712"/>
            <a:chOff x="4649" y="4020"/>
            <a:chExt cx="499" cy="231"/>
          </a:xfrm>
        </p:grpSpPr>
        <p:pic>
          <p:nvPicPr>
            <p:cNvPr id="91151" name="Picture 28" descr="78900">
              <a:extLst>
                <a:ext uri="{FF2B5EF4-FFF2-40B4-BE49-F238E27FC236}">
                  <a16:creationId xmlns:a16="http://schemas.microsoft.com/office/drawing/2014/main" id="{D1AB02A2-BA7C-4F2C-87BE-E591D46E9A2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52" name="Text Box 29">
              <a:hlinkClick r:id="" action="ppaction://hlinkshowjump?jump=previousslide"/>
              <a:extLst>
                <a:ext uri="{FF2B5EF4-FFF2-40B4-BE49-F238E27FC236}">
                  <a16:creationId xmlns:a16="http://schemas.microsoft.com/office/drawing/2014/main" id="{93247545-6E88-46A3-84A5-C38FAF87F46D}"/>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sp>
        <p:nvSpPr>
          <p:cNvPr id="735262" name="Text Box 30">
            <a:extLst>
              <a:ext uri="{FF2B5EF4-FFF2-40B4-BE49-F238E27FC236}">
                <a16:creationId xmlns:a16="http://schemas.microsoft.com/office/drawing/2014/main" id="{ED78CB98-2ED9-4AD0-89DB-657B9406FFBD}"/>
              </a:ext>
            </a:extLst>
          </p:cNvPr>
          <p:cNvSpPr txBox="1">
            <a:spLocks noChangeArrowheads="1"/>
          </p:cNvSpPr>
          <p:nvPr/>
        </p:nvSpPr>
        <p:spPr bwMode="auto">
          <a:xfrm>
            <a:off x="2195513" y="1484313"/>
            <a:ext cx="47529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CN" altLang="en-US" sz="2800" b="1">
                <a:solidFill>
                  <a:srgbClr val="FFFF00"/>
                </a:solidFill>
                <a:ea typeface="楷体_GB2312" panose="02010609030101010101" pitchFamily="49" charset="-122"/>
              </a:rPr>
              <a:t>过渡过程与接入时刻有关</a:t>
            </a:r>
            <a:endParaRPr lang="zh-CN" altLang="en-US" sz="2800" b="1">
              <a:solidFill>
                <a:srgbClr val="FFFF00"/>
              </a:solidFill>
              <a:latin typeface="Arial" panose="020B0604020202020204" pitchFamily="34" charset="0"/>
              <a:ea typeface="楷体_GB2312" panose="02010609030101010101" pitchFamily="49" charset="-122"/>
            </a:endParaRPr>
          </a:p>
        </p:txBody>
      </p:sp>
      <p:grpSp>
        <p:nvGrpSpPr>
          <p:cNvPr id="5" name="Group 31">
            <a:extLst>
              <a:ext uri="{FF2B5EF4-FFF2-40B4-BE49-F238E27FC236}">
                <a16:creationId xmlns:a16="http://schemas.microsoft.com/office/drawing/2014/main" id="{D9F6FEE5-4174-4C53-908D-3456AD83CADC}"/>
              </a:ext>
            </a:extLst>
          </p:cNvPr>
          <p:cNvGrpSpPr>
            <a:grpSpLocks/>
          </p:cNvGrpSpPr>
          <p:nvPr/>
        </p:nvGrpSpPr>
        <p:grpSpPr bwMode="auto">
          <a:xfrm>
            <a:off x="395288" y="1341438"/>
            <a:ext cx="1644650" cy="850900"/>
            <a:chOff x="385" y="3022"/>
            <a:chExt cx="1036" cy="536"/>
          </a:xfrm>
        </p:grpSpPr>
        <p:pic>
          <p:nvPicPr>
            <p:cNvPr id="91149" name="Picture 32" descr="123">
              <a:extLst>
                <a:ext uri="{FF2B5EF4-FFF2-40B4-BE49-F238E27FC236}">
                  <a16:creationId xmlns:a16="http://schemas.microsoft.com/office/drawing/2014/main" id="{2FEF35B4-7839-414F-9C07-2519568A31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50" name="Text Box 33">
              <a:extLst>
                <a:ext uri="{FF2B5EF4-FFF2-40B4-BE49-F238E27FC236}">
                  <a16:creationId xmlns:a16="http://schemas.microsoft.com/office/drawing/2014/main" id="{75865212-A212-4DAC-A637-FEFEB21001E8}"/>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grpSp>
        <p:nvGrpSpPr>
          <p:cNvPr id="91146" name="Group 34">
            <a:extLst>
              <a:ext uri="{FF2B5EF4-FFF2-40B4-BE49-F238E27FC236}">
                <a16:creationId xmlns:a16="http://schemas.microsoft.com/office/drawing/2014/main" id="{17D5656F-05D9-4BDB-8A35-8A66486A55BA}"/>
              </a:ext>
            </a:extLst>
          </p:cNvPr>
          <p:cNvGrpSpPr>
            <a:grpSpLocks/>
          </p:cNvGrpSpPr>
          <p:nvPr/>
        </p:nvGrpSpPr>
        <p:grpSpPr bwMode="auto">
          <a:xfrm>
            <a:off x="6588125" y="6446838"/>
            <a:ext cx="792163" cy="366712"/>
            <a:chOff x="4649" y="4020"/>
            <a:chExt cx="499" cy="231"/>
          </a:xfrm>
        </p:grpSpPr>
        <p:pic>
          <p:nvPicPr>
            <p:cNvPr id="91147" name="Picture 35" descr="78900">
              <a:extLst>
                <a:ext uri="{FF2B5EF4-FFF2-40B4-BE49-F238E27FC236}">
                  <a16:creationId xmlns:a16="http://schemas.microsoft.com/office/drawing/2014/main" id="{1E44A133-E69C-47EB-97F2-574ACD6AD4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8" name="Text Box 36">
              <a:hlinkClick r:id="" action="ppaction://hlinkshowjump?jump=firstslide"/>
              <a:extLst>
                <a:ext uri="{FF2B5EF4-FFF2-40B4-BE49-F238E27FC236}">
                  <a16:creationId xmlns:a16="http://schemas.microsoft.com/office/drawing/2014/main" id="{9ED3D8B4-DA25-4360-88A5-AAA08B7C145B}"/>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735234"/>
                                        </p:tgtEl>
                                        <p:attrNameLst>
                                          <p:attrName>style.visibility</p:attrName>
                                        </p:attrNameLst>
                                      </p:cBhvr>
                                      <p:to>
                                        <p:strVal val="visible"/>
                                      </p:to>
                                    </p:set>
                                    <p:animEffect transition="in" filter="wipe(left)">
                                      <p:cBhvr>
                                        <p:cTn id="7" dur="2000"/>
                                        <p:tgtEl>
                                          <p:spTgt spid="7352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735262"/>
                                        </p:tgtEl>
                                        <p:attrNameLst>
                                          <p:attrName>style.visibility</p:attrName>
                                        </p:attrNameLst>
                                      </p:cBhvr>
                                      <p:to>
                                        <p:strVal val="visible"/>
                                      </p:to>
                                    </p:set>
                                    <p:animEffect transition="in" filter="wipe(left)">
                                      <p:cBhvr>
                                        <p:cTn id="16" dur="1000"/>
                                        <p:tgtEl>
                                          <p:spTgt spid="73526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735235"/>
                                        </p:tgtEl>
                                        <p:attrNameLst>
                                          <p:attrName>style.visibility</p:attrName>
                                        </p:attrNameLst>
                                      </p:cBhvr>
                                      <p:to>
                                        <p:strVal val="visible"/>
                                      </p:to>
                                    </p:set>
                                    <p:animEffect transition="in" filter="wipe(left)">
                                      <p:cBhvr>
                                        <p:cTn id="21" dur="2000"/>
                                        <p:tgtEl>
                                          <p:spTgt spid="73523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1000"/>
                                        <p:tgtEl>
                                          <p:spTgt spid="2"/>
                                        </p:tgtEl>
                                      </p:cBhvr>
                                    </p:animEffect>
                                  </p:childTnLst>
                                </p:cTn>
                              </p:par>
                            </p:childTnLst>
                          </p:cTn>
                        </p:par>
                        <p:par>
                          <p:cTn id="27" fill="hold" nodeType="afterGroup">
                            <p:stCondLst>
                              <p:cond delay="1000"/>
                            </p:stCondLst>
                            <p:childTnLst>
                              <p:par>
                                <p:cTn id="28" presetID="20" presetClass="entr" presetSubtype="0" fill="hold" grpId="0" nodeType="afterEffect">
                                  <p:stCondLst>
                                    <p:cond delay="0"/>
                                  </p:stCondLst>
                                  <p:childTnLst>
                                    <p:set>
                                      <p:cBhvr>
                                        <p:cTn id="29" dur="1" fill="hold">
                                          <p:stCondLst>
                                            <p:cond delay="0"/>
                                          </p:stCondLst>
                                        </p:cTn>
                                        <p:tgtEl>
                                          <p:spTgt spid="735255"/>
                                        </p:tgtEl>
                                        <p:attrNameLst>
                                          <p:attrName>style.visibility</p:attrName>
                                        </p:attrNameLst>
                                      </p:cBhvr>
                                      <p:to>
                                        <p:strVal val="visible"/>
                                      </p:to>
                                    </p:set>
                                    <p:animEffect transition="in" filter="wedge">
                                      <p:cBhvr>
                                        <p:cTn id="30" dur="2000"/>
                                        <p:tgtEl>
                                          <p:spTgt spid="735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5255" grpId="0" animBg="1"/>
      <p:bldP spid="73526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8" name="AutoShape 2" descr="羊皮纸">
            <a:extLst>
              <a:ext uri="{FF2B5EF4-FFF2-40B4-BE49-F238E27FC236}">
                <a16:creationId xmlns:a16="http://schemas.microsoft.com/office/drawing/2014/main" id="{201188A3-6036-45D7-9068-C4CF5DD3C396}"/>
              </a:ext>
            </a:extLst>
          </p:cNvPr>
          <p:cNvSpPr>
            <a:spLocks noChangeArrowheads="1"/>
          </p:cNvSpPr>
          <p:nvPr/>
        </p:nvSpPr>
        <p:spPr bwMode="auto">
          <a:xfrm>
            <a:off x="5435600" y="4292600"/>
            <a:ext cx="2881313" cy="1008063"/>
          </a:xfrm>
          <a:prstGeom prst="wedgeRoundRectCallout">
            <a:avLst>
              <a:gd name="adj1" fmla="val -106472"/>
              <a:gd name="adj2" fmla="val -108111"/>
              <a:gd name="adj3" fmla="val 16667"/>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CN" altLang="en-US" sz="2800" b="1">
                <a:latin typeface="Arial" panose="020B0604020202020204" pitchFamily="34" charset="0"/>
                <a:ea typeface="楷体_GB2312" panose="02010609030101010101" pitchFamily="49" charset="-122"/>
              </a:rPr>
              <a:t>出现瞬时电流大于稳态电流现象</a:t>
            </a:r>
          </a:p>
        </p:txBody>
      </p:sp>
      <p:sp>
        <p:nvSpPr>
          <p:cNvPr id="736259" name="Freeform 3">
            <a:extLst>
              <a:ext uri="{FF2B5EF4-FFF2-40B4-BE49-F238E27FC236}">
                <a16:creationId xmlns:a16="http://schemas.microsoft.com/office/drawing/2014/main" id="{6D0C1499-629A-4D0A-B679-D5BBB0F6D5F0}"/>
              </a:ext>
            </a:extLst>
          </p:cNvPr>
          <p:cNvSpPr>
            <a:spLocks/>
          </p:cNvSpPr>
          <p:nvPr/>
        </p:nvSpPr>
        <p:spPr bwMode="auto">
          <a:xfrm>
            <a:off x="2627313" y="3284538"/>
            <a:ext cx="2952750" cy="504825"/>
          </a:xfrm>
          <a:custGeom>
            <a:avLst/>
            <a:gdLst>
              <a:gd name="T0" fmla="*/ 0 w 1860"/>
              <a:gd name="T1" fmla="*/ 2147483646 h 454"/>
              <a:gd name="T2" fmla="*/ 2147483646 w 1860"/>
              <a:gd name="T3" fmla="*/ 2147483646 h 454"/>
              <a:gd name="T4" fmla="*/ 2147483646 w 1860"/>
              <a:gd name="T5" fmla="*/ 2147483646 h 454"/>
              <a:gd name="T6" fmla="*/ 2147483646 w 1860"/>
              <a:gd name="T7" fmla="*/ 2147483646 h 454"/>
              <a:gd name="T8" fmla="*/ 2147483646 w 1860"/>
              <a:gd name="T9" fmla="*/ 2147483646 h 454"/>
              <a:gd name="T10" fmla="*/ 2147483646 w 1860"/>
              <a:gd name="T11" fmla="*/ 0 h 454"/>
              <a:gd name="T12" fmla="*/ 0 60000 65536"/>
              <a:gd name="T13" fmla="*/ 0 60000 65536"/>
              <a:gd name="T14" fmla="*/ 0 60000 65536"/>
              <a:gd name="T15" fmla="*/ 0 60000 65536"/>
              <a:gd name="T16" fmla="*/ 0 60000 65536"/>
              <a:gd name="T17" fmla="*/ 0 60000 65536"/>
              <a:gd name="T18" fmla="*/ 0 w 1860"/>
              <a:gd name="T19" fmla="*/ 0 h 454"/>
              <a:gd name="T20" fmla="*/ 1860 w 1860"/>
              <a:gd name="T21" fmla="*/ 454 h 454"/>
            </a:gdLst>
            <a:ahLst/>
            <a:cxnLst>
              <a:cxn ang="T12">
                <a:pos x="T0" y="T1"/>
              </a:cxn>
              <a:cxn ang="T13">
                <a:pos x="T2" y="T3"/>
              </a:cxn>
              <a:cxn ang="T14">
                <a:pos x="T4" y="T5"/>
              </a:cxn>
              <a:cxn ang="T15">
                <a:pos x="T6" y="T7"/>
              </a:cxn>
              <a:cxn ang="T16">
                <a:pos x="T8" y="T9"/>
              </a:cxn>
              <a:cxn ang="T17">
                <a:pos x="T10" y="T11"/>
              </a:cxn>
            </a:cxnLst>
            <a:rect l="T18" t="T19" r="T20" b="T21"/>
            <a:pathLst>
              <a:path w="1860" h="454">
                <a:moveTo>
                  <a:pt x="0" y="454"/>
                </a:moveTo>
                <a:cubicBezTo>
                  <a:pt x="102" y="408"/>
                  <a:pt x="204" y="363"/>
                  <a:pt x="317" y="318"/>
                </a:cubicBezTo>
                <a:cubicBezTo>
                  <a:pt x="430" y="273"/>
                  <a:pt x="552" y="220"/>
                  <a:pt x="680" y="182"/>
                </a:cubicBezTo>
                <a:cubicBezTo>
                  <a:pt x="808" y="144"/>
                  <a:pt x="967" y="114"/>
                  <a:pt x="1088" y="91"/>
                </a:cubicBezTo>
                <a:cubicBezTo>
                  <a:pt x="1209" y="68"/>
                  <a:pt x="1277" y="61"/>
                  <a:pt x="1406" y="46"/>
                </a:cubicBezTo>
                <a:cubicBezTo>
                  <a:pt x="1535" y="31"/>
                  <a:pt x="1784" y="8"/>
                  <a:pt x="1860" y="0"/>
                </a:cubicBezTo>
              </a:path>
            </a:pathLst>
          </a:custGeom>
          <a:noFill/>
          <a:ln w="28575" cap="flat" cmpd="sng">
            <a:solidFill>
              <a:srgbClr val="66FFFF"/>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2" name="Group 4">
            <a:extLst>
              <a:ext uri="{FF2B5EF4-FFF2-40B4-BE49-F238E27FC236}">
                <a16:creationId xmlns:a16="http://schemas.microsoft.com/office/drawing/2014/main" id="{BAD4CC67-1426-4441-BAB3-640F338E555A}"/>
              </a:ext>
            </a:extLst>
          </p:cNvPr>
          <p:cNvGrpSpPr>
            <a:grpSpLocks/>
          </p:cNvGrpSpPr>
          <p:nvPr/>
        </p:nvGrpSpPr>
        <p:grpSpPr bwMode="auto">
          <a:xfrm>
            <a:off x="1547813" y="1916113"/>
            <a:ext cx="4230687" cy="2376487"/>
            <a:chOff x="793" y="436"/>
            <a:chExt cx="2665" cy="1497"/>
          </a:xfrm>
        </p:grpSpPr>
        <p:sp>
          <p:nvSpPr>
            <p:cNvPr id="92176" name="Freeform 5">
              <a:extLst>
                <a:ext uri="{FF2B5EF4-FFF2-40B4-BE49-F238E27FC236}">
                  <a16:creationId xmlns:a16="http://schemas.microsoft.com/office/drawing/2014/main" id="{2E1D6E95-9A80-424B-AC45-6C74722D2D13}"/>
                </a:ext>
              </a:extLst>
            </p:cNvPr>
            <p:cNvSpPr>
              <a:spLocks/>
            </p:cNvSpPr>
            <p:nvPr/>
          </p:nvSpPr>
          <p:spPr bwMode="auto">
            <a:xfrm>
              <a:off x="1207" y="918"/>
              <a:ext cx="149" cy="264"/>
            </a:xfrm>
            <a:custGeom>
              <a:avLst/>
              <a:gdLst>
                <a:gd name="T0" fmla="*/ 0 w 118"/>
                <a:gd name="T1" fmla="*/ 236 h 274"/>
                <a:gd name="T2" fmla="*/ 32 w 118"/>
                <a:gd name="T3" fmla="*/ 207 h 274"/>
                <a:gd name="T4" fmla="*/ 75 w 118"/>
                <a:gd name="T5" fmla="*/ 172 h 274"/>
                <a:gd name="T6" fmla="*/ 152 w 118"/>
                <a:gd name="T7" fmla="*/ 110 h 274"/>
                <a:gd name="T8" fmla="*/ 192 w 118"/>
                <a:gd name="T9" fmla="*/ 78 h 274"/>
                <a:gd name="T10" fmla="*/ 225 w 118"/>
                <a:gd name="T11" fmla="*/ 48 h 274"/>
                <a:gd name="T12" fmla="*/ 268 w 118"/>
                <a:gd name="T13" fmla="*/ 23 h 274"/>
                <a:gd name="T14" fmla="*/ 299 w 118"/>
                <a:gd name="T15" fmla="*/ 0 h 274"/>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74"/>
                <a:gd name="T26" fmla="*/ 118 w 118"/>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74">
                  <a:moveTo>
                    <a:pt x="0" y="274"/>
                  </a:moveTo>
                  <a:lnTo>
                    <a:pt x="13" y="240"/>
                  </a:lnTo>
                  <a:lnTo>
                    <a:pt x="29" y="200"/>
                  </a:lnTo>
                  <a:lnTo>
                    <a:pt x="59" y="127"/>
                  </a:lnTo>
                  <a:lnTo>
                    <a:pt x="75" y="90"/>
                  </a:lnTo>
                  <a:lnTo>
                    <a:pt x="89" y="56"/>
                  </a:lnTo>
                  <a:lnTo>
                    <a:pt x="105" y="27"/>
                  </a:lnTo>
                  <a:lnTo>
                    <a:pt x="118"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77" name="Freeform 6">
              <a:extLst>
                <a:ext uri="{FF2B5EF4-FFF2-40B4-BE49-F238E27FC236}">
                  <a16:creationId xmlns:a16="http://schemas.microsoft.com/office/drawing/2014/main" id="{42A9560B-1C9E-43EF-86F2-D5DF5637671E}"/>
                </a:ext>
              </a:extLst>
            </p:cNvPr>
            <p:cNvSpPr>
              <a:spLocks/>
            </p:cNvSpPr>
            <p:nvPr/>
          </p:nvSpPr>
          <p:spPr bwMode="auto">
            <a:xfrm>
              <a:off x="1356" y="809"/>
              <a:ext cx="147" cy="109"/>
            </a:xfrm>
            <a:custGeom>
              <a:avLst/>
              <a:gdLst>
                <a:gd name="T0" fmla="*/ 0 w 116"/>
                <a:gd name="T1" fmla="*/ 97 h 113"/>
                <a:gd name="T2" fmla="*/ 37 w 116"/>
                <a:gd name="T3" fmla="*/ 76 h 113"/>
                <a:gd name="T4" fmla="*/ 77 w 116"/>
                <a:gd name="T5" fmla="*/ 61 h 113"/>
                <a:gd name="T6" fmla="*/ 114 w 116"/>
                <a:gd name="T7" fmla="*/ 41 h 113"/>
                <a:gd name="T8" fmla="*/ 146 w 116"/>
                <a:gd name="T9" fmla="*/ 28 h 113"/>
                <a:gd name="T10" fmla="*/ 190 w 116"/>
                <a:gd name="T11" fmla="*/ 16 h 113"/>
                <a:gd name="T12" fmla="*/ 223 w 116"/>
                <a:gd name="T13" fmla="*/ 8 h 113"/>
                <a:gd name="T14" fmla="*/ 266 w 116"/>
                <a:gd name="T15" fmla="*/ 3 h 113"/>
                <a:gd name="T16" fmla="*/ 299 w 116"/>
                <a:gd name="T17" fmla="*/ 0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3"/>
                <a:gd name="T29" fmla="*/ 116 w 116"/>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78" name="Freeform 7">
              <a:extLst>
                <a:ext uri="{FF2B5EF4-FFF2-40B4-BE49-F238E27FC236}">
                  <a16:creationId xmlns:a16="http://schemas.microsoft.com/office/drawing/2014/main" id="{9821DE51-8C11-4B03-AE29-9B75209D25A6}"/>
                </a:ext>
              </a:extLst>
            </p:cNvPr>
            <p:cNvSpPr>
              <a:spLocks/>
            </p:cNvSpPr>
            <p:nvPr/>
          </p:nvSpPr>
          <p:spPr bwMode="auto">
            <a:xfrm>
              <a:off x="1503" y="809"/>
              <a:ext cx="151" cy="109"/>
            </a:xfrm>
            <a:custGeom>
              <a:avLst/>
              <a:gdLst>
                <a:gd name="T0" fmla="*/ 0 w 119"/>
                <a:gd name="T1" fmla="*/ 0 h 113"/>
                <a:gd name="T2" fmla="*/ 37 w 119"/>
                <a:gd name="T3" fmla="*/ 3 h 113"/>
                <a:gd name="T4" fmla="*/ 77 w 119"/>
                <a:gd name="T5" fmla="*/ 8 h 113"/>
                <a:gd name="T6" fmla="*/ 114 w 119"/>
                <a:gd name="T7" fmla="*/ 16 h 113"/>
                <a:gd name="T8" fmla="*/ 155 w 119"/>
                <a:gd name="T9" fmla="*/ 28 h 113"/>
                <a:gd name="T10" fmla="*/ 197 w 119"/>
                <a:gd name="T11" fmla="*/ 41 h 113"/>
                <a:gd name="T12" fmla="*/ 233 w 119"/>
                <a:gd name="T13" fmla="*/ 61 h 113"/>
                <a:gd name="T14" fmla="*/ 275 w 119"/>
                <a:gd name="T15" fmla="*/ 76 h 113"/>
                <a:gd name="T16" fmla="*/ 310 w 119"/>
                <a:gd name="T17" fmla="*/ 97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3"/>
                <a:gd name="T29" fmla="*/ 119 w 119"/>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79" name="Freeform 8">
              <a:extLst>
                <a:ext uri="{FF2B5EF4-FFF2-40B4-BE49-F238E27FC236}">
                  <a16:creationId xmlns:a16="http://schemas.microsoft.com/office/drawing/2014/main" id="{FB4A7B33-B62B-4C91-9328-7D447B7EE974}"/>
                </a:ext>
              </a:extLst>
            </p:cNvPr>
            <p:cNvSpPr>
              <a:spLocks/>
            </p:cNvSpPr>
            <p:nvPr/>
          </p:nvSpPr>
          <p:spPr bwMode="auto">
            <a:xfrm>
              <a:off x="1654" y="918"/>
              <a:ext cx="147" cy="264"/>
            </a:xfrm>
            <a:custGeom>
              <a:avLst/>
              <a:gdLst>
                <a:gd name="T0" fmla="*/ 0 w 116"/>
                <a:gd name="T1" fmla="*/ 0 h 274"/>
                <a:gd name="T2" fmla="*/ 37 w 116"/>
                <a:gd name="T3" fmla="*/ 23 h 274"/>
                <a:gd name="T4" fmla="*/ 77 w 116"/>
                <a:gd name="T5" fmla="*/ 48 h 274"/>
                <a:gd name="T6" fmla="*/ 109 w 116"/>
                <a:gd name="T7" fmla="*/ 78 h 274"/>
                <a:gd name="T8" fmla="*/ 146 w 116"/>
                <a:gd name="T9" fmla="*/ 110 h 274"/>
                <a:gd name="T10" fmla="*/ 223 w 116"/>
                <a:gd name="T11" fmla="*/ 175 h 274"/>
                <a:gd name="T12" fmla="*/ 266 w 116"/>
                <a:gd name="T13" fmla="*/ 207 h 274"/>
                <a:gd name="T14" fmla="*/ 299 w 116"/>
                <a:gd name="T15" fmla="*/ 236 h 274"/>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4"/>
                <a:gd name="T26" fmla="*/ 116 w 116"/>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4">
                  <a:moveTo>
                    <a:pt x="0" y="0"/>
                  </a:moveTo>
                  <a:lnTo>
                    <a:pt x="14" y="27"/>
                  </a:lnTo>
                  <a:lnTo>
                    <a:pt x="30" y="56"/>
                  </a:lnTo>
                  <a:lnTo>
                    <a:pt x="43" y="90"/>
                  </a:lnTo>
                  <a:lnTo>
                    <a:pt x="57" y="127"/>
                  </a:lnTo>
                  <a:lnTo>
                    <a:pt x="87" y="203"/>
                  </a:lnTo>
                  <a:lnTo>
                    <a:pt x="103" y="240"/>
                  </a:lnTo>
                  <a:lnTo>
                    <a:pt x="116" y="274"/>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80" name="Freeform 9">
              <a:extLst>
                <a:ext uri="{FF2B5EF4-FFF2-40B4-BE49-F238E27FC236}">
                  <a16:creationId xmlns:a16="http://schemas.microsoft.com/office/drawing/2014/main" id="{C60286E3-C2FD-4FFE-A0F1-4119B1252974}"/>
                </a:ext>
              </a:extLst>
            </p:cNvPr>
            <p:cNvSpPr>
              <a:spLocks/>
            </p:cNvSpPr>
            <p:nvPr/>
          </p:nvSpPr>
          <p:spPr bwMode="auto">
            <a:xfrm>
              <a:off x="1801" y="1182"/>
              <a:ext cx="151" cy="262"/>
            </a:xfrm>
            <a:custGeom>
              <a:avLst/>
              <a:gdLst>
                <a:gd name="T0" fmla="*/ 0 w 119"/>
                <a:gd name="T1" fmla="*/ 0 h 271"/>
                <a:gd name="T2" fmla="*/ 37 w 119"/>
                <a:gd name="T3" fmla="*/ 30 h 271"/>
                <a:gd name="T4" fmla="*/ 77 w 119"/>
                <a:gd name="T5" fmla="*/ 63 h 271"/>
                <a:gd name="T6" fmla="*/ 155 w 119"/>
                <a:gd name="T7" fmla="*/ 127 h 271"/>
                <a:gd name="T8" fmla="*/ 197 w 119"/>
                <a:gd name="T9" fmla="*/ 158 h 271"/>
                <a:gd name="T10" fmla="*/ 230 w 119"/>
                <a:gd name="T11" fmla="*/ 188 h 271"/>
                <a:gd name="T12" fmla="*/ 275 w 119"/>
                <a:gd name="T13" fmla="*/ 213 h 271"/>
                <a:gd name="T14" fmla="*/ 310 w 119"/>
                <a:gd name="T15" fmla="*/ 237 h 271"/>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271"/>
                <a:gd name="T26" fmla="*/ 119 w 119"/>
                <a:gd name="T27" fmla="*/ 271 h 2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271">
                  <a:moveTo>
                    <a:pt x="0" y="0"/>
                  </a:moveTo>
                  <a:lnTo>
                    <a:pt x="14" y="34"/>
                  </a:lnTo>
                  <a:lnTo>
                    <a:pt x="30" y="71"/>
                  </a:lnTo>
                  <a:lnTo>
                    <a:pt x="60" y="146"/>
                  </a:lnTo>
                  <a:lnTo>
                    <a:pt x="76" y="181"/>
                  </a:lnTo>
                  <a:lnTo>
                    <a:pt x="89" y="215"/>
                  </a:lnTo>
                  <a:lnTo>
                    <a:pt x="106" y="244"/>
                  </a:lnTo>
                  <a:lnTo>
                    <a:pt x="119" y="271"/>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81" name="Freeform 10">
              <a:extLst>
                <a:ext uri="{FF2B5EF4-FFF2-40B4-BE49-F238E27FC236}">
                  <a16:creationId xmlns:a16="http://schemas.microsoft.com/office/drawing/2014/main" id="{C7A670EC-F559-4DAB-AFA4-C4E9CAFFADA0}"/>
                </a:ext>
              </a:extLst>
            </p:cNvPr>
            <p:cNvSpPr>
              <a:spLocks/>
            </p:cNvSpPr>
            <p:nvPr/>
          </p:nvSpPr>
          <p:spPr bwMode="auto">
            <a:xfrm>
              <a:off x="1952" y="1444"/>
              <a:ext cx="147" cy="111"/>
            </a:xfrm>
            <a:custGeom>
              <a:avLst/>
              <a:gdLst>
                <a:gd name="T0" fmla="*/ 0 w 116"/>
                <a:gd name="T1" fmla="*/ 0 h 115"/>
                <a:gd name="T2" fmla="*/ 37 w 116"/>
                <a:gd name="T3" fmla="*/ 21 h 115"/>
                <a:gd name="T4" fmla="*/ 77 w 116"/>
                <a:gd name="T5" fmla="*/ 39 h 115"/>
                <a:gd name="T6" fmla="*/ 109 w 116"/>
                <a:gd name="T7" fmla="*/ 56 h 115"/>
                <a:gd name="T8" fmla="*/ 146 w 116"/>
                <a:gd name="T9" fmla="*/ 69 h 115"/>
                <a:gd name="T10" fmla="*/ 190 w 116"/>
                <a:gd name="T11" fmla="*/ 84 h 115"/>
                <a:gd name="T12" fmla="*/ 223 w 116"/>
                <a:gd name="T13" fmla="*/ 91 h 115"/>
                <a:gd name="T14" fmla="*/ 266 w 116"/>
                <a:gd name="T15" fmla="*/ 97 h 115"/>
                <a:gd name="T16" fmla="*/ 299 w 116"/>
                <a:gd name="T17" fmla="*/ 99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5"/>
                <a:gd name="T29" fmla="*/ 116 w 116"/>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82" name="Freeform 11">
              <a:extLst>
                <a:ext uri="{FF2B5EF4-FFF2-40B4-BE49-F238E27FC236}">
                  <a16:creationId xmlns:a16="http://schemas.microsoft.com/office/drawing/2014/main" id="{8F433788-1F83-412E-ADA1-836C71026118}"/>
                </a:ext>
              </a:extLst>
            </p:cNvPr>
            <p:cNvSpPr>
              <a:spLocks/>
            </p:cNvSpPr>
            <p:nvPr/>
          </p:nvSpPr>
          <p:spPr bwMode="auto">
            <a:xfrm>
              <a:off x="2099" y="1444"/>
              <a:ext cx="151" cy="111"/>
            </a:xfrm>
            <a:custGeom>
              <a:avLst/>
              <a:gdLst>
                <a:gd name="T0" fmla="*/ 0 w 119"/>
                <a:gd name="T1" fmla="*/ 99 h 115"/>
                <a:gd name="T2" fmla="*/ 37 w 119"/>
                <a:gd name="T3" fmla="*/ 97 h 115"/>
                <a:gd name="T4" fmla="*/ 77 w 119"/>
                <a:gd name="T5" fmla="*/ 91 h 115"/>
                <a:gd name="T6" fmla="*/ 113 w 119"/>
                <a:gd name="T7" fmla="*/ 84 h 115"/>
                <a:gd name="T8" fmla="*/ 155 w 119"/>
                <a:gd name="T9" fmla="*/ 69 h 115"/>
                <a:gd name="T10" fmla="*/ 197 w 119"/>
                <a:gd name="T11" fmla="*/ 56 h 115"/>
                <a:gd name="T12" fmla="*/ 230 w 119"/>
                <a:gd name="T13" fmla="*/ 39 h 115"/>
                <a:gd name="T14" fmla="*/ 275 w 119"/>
                <a:gd name="T15" fmla="*/ 21 h 115"/>
                <a:gd name="T16" fmla="*/ 310 w 119"/>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5"/>
                <a:gd name="T29" fmla="*/ 119 w 119"/>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83" name="Freeform 12">
              <a:extLst>
                <a:ext uri="{FF2B5EF4-FFF2-40B4-BE49-F238E27FC236}">
                  <a16:creationId xmlns:a16="http://schemas.microsoft.com/office/drawing/2014/main" id="{0BE56189-287E-48B2-9B1D-B5533D931C17}"/>
                </a:ext>
              </a:extLst>
            </p:cNvPr>
            <p:cNvSpPr>
              <a:spLocks/>
            </p:cNvSpPr>
            <p:nvPr/>
          </p:nvSpPr>
          <p:spPr bwMode="auto">
            <a:xfrm>
              <a:off x="2250" y="1182"/>
              <a:ext cx="148" cy="262"/>
            </a:xfrm>
            <a:custGeom>
              <a:avLst/>
              <a:gdLst>
                <a:gd name="T0" fmla="*/ 0 w 116"/>
                <a:gd name="T1" fmla="*/ 237 h 271"/>
                <a:gd name="T2" fmla="*/ 37 w 116"/>
                <a:gd name="T3" fmla="*/ 213 h 271"/>
                <a:gd name="T4" fmla="*/ 78 w 116"/>
                <a:gd name="T5" fmla="*/ 188 h 271"/>
                <a:gd name="T6" fmla="*/ 114 w 116"/>
                <a:gd name="T7" fmla="*/ 158 h 271"/>
                <a:gd name="T8" fmla="*/ 152 w 116"/>
                <a:gd name="T9" fmla="*/ 127 h 271"/>
                <a:gd name="T10" fmla="*/ 228 w 116"/>
                <a:gd name="T11" fmla="*/ 63 h 271"/>
                <a:gd name="T12" fmla="*/ 272 w 116"/>
                <a:gd name="T13" fmla="*/ 30 h 271"/>
                <a:gd name="T14" fmla="*/ 307 w 116"/>
                <a:gd name="T15" fmla="*/ 0 h 271"/>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1"/>
                <a:gd name="T26" fmla="*/ 116 w 116"/>
                <a:gd name="T27" fmla="*/ 271 h 2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1">
                  <a:moveTo>
                    <a:pt x="0" y="271"/>
                  </a:moveTo>
                  <a:lnTo>
                    <a:pt x="14" y="244"/>
                  </a:lnTo>
                  <a:lnTo>
                    <a:pt x="30" y="215"/>
                  </a:lnTo>
                  <a:lnTo>
                    <a:pt x="43" y="181"/>
                  </a:lnTo>
                  <a:lnTo>
                    <a:pt x="57" y="146"/>
                  </a:lnTo>
                  <a:lnTo>
                    <a:pt x="86" y="71"/>
                  </a:lnTo>
                  <a:lnTo>
                    <a:pt x="103" y="34"/>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84" name="Freeform 13">
              <a:extLst>
                <a:ext uri="{FF2B5EF4-FFF2-40B4-BE49-F238E27FC236}">
                  <a16:creationId xmlns:a16="http://schemas.microsoft.com/office/drawing/2014/main" id="{AE39F601-E29F-43E3-ADAF-5DD137F91C2B}"/>
                </a:ext>
              </a:extLst>
            </p:cNvPr>
            <p:cNvSpPr>
              <a:spLocks/>
            </p:cNvSpPr>
            <p:nvPr/>
          </p:nvSpPr>
          <p:spPr bwMode="auto">
            <a:xfrm>
              <a:off x="2398" y="918"/>
              <a:ext cx="151" cy="264"/>
            </a:xfrm>
            <a:custGeom>
              <a:avLst/>
              <a:gdLst>
                <a:gd name="T0" fmla="*/ 0 w 119"/>
                <a:gd name="T1" fmla="*/ 236 h 274"/>
                <a:gd name="T2" fmla="*/ 37 w 119"/>
                <a:gd name="T3" fmla="*/ 207 h 274"/>
                <a:gd name="T4" fmla="*/ 77 w 119"/>
                <a:gd name="T5" fmla="*/ 175 h 274"/>
                <a:gd name="T6" fmla="*/ 155 w 119"/>
                <a:gd name="T7" fmla="*/ 110 h 274"/>
                <a:gd name="T8" fmla="*/ 197 w 119"/>
                <a:gd name="T9" fmla="*/ 78 h 274"/>
                <a:gd name="T10" fmla="*/ 230 w 119"/>
                <a:gd name="T11" fmla="*/ 48 h 274"/>
                <a:gd name="T12" fmla="*/ 272 w 119"/>
                <a:gd name="T13" fmla="*/ 23 h 274"/>
                <a:gd name="T14" fmla="*/ 310 w 119"/>
                <a:gd name="T15" fmla="*/ 0 h 274"/>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274"/>
                <a:gd name="T26" fmla="*/ 119 w 119"/>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274">
                  <a:moveTo>
                    <a:pt x="0" y="274"/>
                  </a:moveTo>
                  <a:lnTo>
                    <a:pt x="14" y="240"/>
                  </a:lnTo>
                  <a:lnTo>
                    <a:pt x="30" y="203"/>
                  </a:lnTo>
                  <a:lnTo>
                    <a:pt x="60" y="127"/>
                  </a:lnTo>
                  <a:lnTo>
                    <a:pt x="76" y="90"/>
                  </a:lnTo>
                  <a:lnTo>
                    <a:pt x="89" y="56"/>
                  </a:lnTo>
                  <a:lnTo>
                    <a:pt x="105" y="27"/>
                  </a:lnTo>
                  <a:lnTo>
                    <a:pt x="119"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85" name="Freeform 14">
              <a:extLst>
                <a:ext uri="{FF2B5EF4-FFF2-40B4-BE49-F238E27FC236}">
                  <a16:creationId xmlns:a16="http://schemas.microsoft.com/office/drawing/2014/main" id="{44243A9B-D801-4BCF-A996-7A0A9968DE9C}"/>
                </a:ext>
              </a:extLst>
            </p:cNvPr>
            <p:cNvSpPr>
              <a:spLocks/>
            </p:cNvSpPr>
            <p:nvPr/>
          </p:nvSpPr>
          <p:spPr bwMode="auto">
            <a:xfrm>
              <a:off x="2549" y="809"/>
              <a:ext cx="147" cy="109"/>
            </a:xfrm>
            <a:custGeom>
              <a:avLst/>
              <a:gdLst>
                <a:gd name="T0" fmla="*/ 0 w 116"/>
                <a:gd name="T1" fmla="*/ 97 h 113"/>
                <a:gd name="T2" fmla="*/ 32 w 116"/>
                <a:gd name="T3" fmla="*/ 76 h 113"/>
                <a:gd name="T4" fmla="*/ 77 w 116"/>
                <a:gd name="T5" fmla="*/ 61 h 113"/>
                <a:gd name="T6" fmla="*/ 109 w 116"/>
                <a:gd name="T7" fmla="*/ 41 h 113"/>
                <a:gd name="T8" fmla="*/ 146 w 116"/>
                <a:gd name="T9" fmla="*/ 28 h 113"/>
                <a:gd name="T10" fmla="*/ 190 w 116"/>
                <a:gd name="T11" fmla="*/ 16 h 113"/>
                <a:gd name="T12" fmla="*/ 222 w 116"/>
                <a:gd name="T13" fmla="*/ 8 h 113"/>
                <a:gd name="T14" fmla="*/ 266 w 116"/>
                <a:gd name="T15" fmla="*/ 3 h 113"/>
                <a:gd name="T16" fmla="*/ 299 w 116"/>
                <a:gd name="T17" fmla="*/ 0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
                <a:gd name="T28" fmla="*/ 0 h 113"/>
                <a:gd name="T29" fmla="*/ 116 w 116"/>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86" name="Freeform 15">
              <a:extLst>
                <a:ext uri="{FF2B5EF4-FFF2-40B4-BE49-F238E27FC236}">
                  <a16:creationId xmlns:a16="http://schemas.microsoft.com/office/drawing/2014/main" id="{CCDDF6B2-5D04-4746-85B1-EF257E6B08D1}"/>
                </a:ext>
              </a:extLst>
            </p:cNvPr>
            <p:cNvSpPr>
              <a:spLocks/>
            </p:cNvSpPr>
            <p:nvPr/>
          </p:nvSpPr>
          <p:spPr bwMode="auto">
            <a:xfrm>
              <a:off x="2696" y="809"/>
              <a:ext cx="151" cy="109"/>
            </a:xfrm>
            <a:custGeom>
              <a:avLst/>
              <a:gdLst>
                <a:gd name="T0" fmla="*/ 0 w 119"/>
                <a:gd name="T1" fmla="*/ 0 h 113"/>
                <a:gd name="T2" fmla="*/ 37 w 119"/>
                <a:gd name="T3" fmla="*/ 3 h 113"/>
                <a:gd name="T4" fmla="*/ 77 w 119"/>
                <a:gd name="T5" fmla="*/ 8 h 113"/>
                <a:gd name="T6" fmla="*/ 113 w 119"/>
                <a:gd name="T7" fmla="*/ 16 h 113"/>
                <a:gd name="T8" fmla="*/ 154 w 119"/>
                <a:gd name="T9" fmla="*/ 28 h 113"/>
                <a:gd name="T10" fmla="*/ 197 w 119"/>
                <a:gd name="T11" fmla="*/ 41 h 113"/>
                <a:gd name="T12" fmla="*/ 230 w 119"/>
                <a:gd name="T13" fmla="*/ 61 h 113"/>
                <a:gd name="T14" fmla="*/ 272 w 119"/>
                <a:gd name="T15" fmla="*/ 76 h 113"/>
                <a:gd name="T16" fmla="*/ 310 w 119"/>
                <a:gd name="T17" fmla="*/ 97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
                <a:gd name="T28" fmla="*/ 0 h 113"/>
                <a:gd name="T29" fmla="*/ 119 w 119"/>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87" name="Freeform 16">
              <a:extLst>
                <a:ext uri="{FF2B5EF4-FFF2-40B4-BE49-F238E27FC236}">
                  <a16:creationId xmlns:a16="http://schemas.microsoft.com/office/drawing/2014/main" id="{F6B6ECAE-4BE1-41B8-88AE-9177B67F6DB8}"/>
                </a:ext>
              </a:extLst>
            </p:cNvPr>
            <p:cNvSpPr>
              <a:spLocks/>
            </p:cNvSpPr>
            <p:nvPr/>
          </p:nvSpPr>
          <p:spPr bwMode="auto">
            <a:xfrm>
              <a:off x="2847" y="918"/>
              <a:ext cx="147" cy="264"/>
            </a:xfrm>
            <a:custGeom>
              <a:avLst/>
              <a:gdLst>
                <a:gd name="T0" fmla="*/ 0 w 116"/>
                <a:gd name="T1" fmla="*/ 0 h 274"/>
                <a:gd name="T2" fmla="*/ 32 w 116"/>
                <a:gd name="T3" fmla="*/ 23 h 274"/>
                <a:gd name="T4" fmla="*/ 77 w 116"/>
                <a:gd name="T5" fmla="*/ 48 h 274"/>
                <a:gd name="T6" fmla="*/ 109 w 116"/>
                <a:gd name="T7" fmla="*/ 78 h 274"/>
                <a:gd name="T8" fmla="*/ 146 w 116"/>
                <a:gd name="T9" fmla="*/ 110 h 274"/>
                <a:gd name="T10" fmla="*/ 222 w 116"/>
                <a:gd name="T11" fmla="*/ 175 h 274"/>
                <a:gd name="T12" fmla="*/ 262 w 116"/>
                <a:gd name="T13" fmla="*/ 207 h 274"/>
                <a:gd name="T14" fmla="*/ 299 w 116"/>
                <a:gd name="T15" fmla="*/ 236 h 274"/>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74"/>
                <a:gd name="T26" fmla="*/ 116 w 116"/>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74">
                  <a:moveTo>
                    <a:pt x="0" y="0"/>
                  </a:moveTo>
                  <a:lnTo>
                    <a:pt x="13" y="27"/>
                  </a:lnTo>
                  <a:lnTo>
                    <a:pt x="30" y="56"/>
                  </a:lnTo>
                  <a:lnTo>
                    <a:pt x="43" y="90"/>
                  </a:lnTo>
                  <a:lnTo>
                    <a:pt x="57" y="127"/>
                  </a:lnTo>
                  <a:lnTo>
                    <a:pt x="86" y="203"/>
                  </a:lnTo>
                  <a:lnTo>
                    <a:pt x="102" y="240"/>
                  </a:lnTo>
                  <a:lnTo>
                    <a:pt x="116" y="274"/>
                  </a:lnTo>
                </a:path>
              </a:pathLst>
            </a:custGeom>
            <a:noFill/>
            <a:ln w="28575"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188" name="Line 17">
              <a:extLst>
                <a:ext uri="{FF2B5EF4-FFF2-40B4-BE49-F238E27FC236}">
                  <a16:creationId xmlns:a16="http://schemas.microsoft.com/office/drawing/2014/main" id="{86D6C428-C1EC-4C4D-A8C7-26B741A22EC1}"/>
                </a:ext>
              </a:extLst>
            </p:cNvPr>
            <p:cNvSpPr>
              <a:spLocks noChangeShapeType="1"/>
            </p:cNvSpPr>
            <p:nvPr/>
          </p:nvSpPr>
          <p:spPr bwMode="auto">
            <a:xfrm>
              <a:off x="2994" y="1182"/>
              <a:ext cx="151" cy="26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189" name="Line 18">
              <a:extLst>
                <a:ext uri="{FF2B5EF4-FFF2-40B4-BE49-F238E27FC236}">
                  <a16:creationId xmlns:a16="http://schemas.microsoft.com/office/drawing/2014/main" id="{D599E313-6AE3-41BD-B9F9-1EAF118BDB2F}"/>
                </a:ext>
              </a:extLst>
            </p:cNvPr>
            <p:cNvSpPr>
              <a:spLocks noChangeShapeType="1"/>
            </p:cNvSpPr>
            <p:nvPr/>
          </p:nvSpPr>
          <p:spPr bwMode="auto">
            <a:xfrm>
              <a:off x="793" y="1162"/>
              <a:ext cx="2496" cy="0"/>
            </a:xfrm>
            <a:prstGeom prst="line">
              <a:avLst/>
            </a:prstGeom>
            <a:noFill/>
            <a:ln w="28575">
              <a:solidFill>
                <a:srgbClr val="FFFF00"/>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190" name="Line 19">
              <a:extLst>
                <a:ext uri="{FF2B5EF4-FFF2-40B4-BE49-F238E27FC236}">
                  <a16:creationId xmlns:a16="http://schemas.microsoft.com/office/drawing/2014/main" id="{7E4B365A-E24D-4A03-AD83-AF0911670CF8}"/>
                </a:ext>
              </a:extLst>
            </p:cNvPr>
            <p:cNvSpPr>
              <a:spLocks noChangeShapeType="1"/>
            </p:cNvSpPr>
            <p:nvPr/>
          </p:nvSpPr>
          <p:spPr bwMode="auto">
            <a:xfrm flipV="1">
              <a:off x="1474" y="529"/>
              <a:ext cx="18" cy="1404"/>
            </a:xfrm>
            <a:prstGeom prst="line">
              <a:avLst/>
            </a:prstGeom>
            <a:noFill/>
            <a:ln w="28575">
              <a:solidFill>
                <a:srgbClr val="FFFF00"/>
              </a:solidFill>
              <a:round/>
              <a:headEnd/>
              <a:tailEnd type="stealth" w="sm"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2191" name="Text Box 20">
              <a:extLst>
                <a:ext uri="{FF2B5EF4-FFF2-40B4-BE49-F238E27FC236}">
                  <a16:creationId xmlns:a16="http://schemas.microsoft.com/office/drawing/2014/main" id="{7D51614F-D367-4897-99F3-EB89125D6B7A}"/>
                </a:ext>
              </a:extLst>
            </p:cNvPr>
            <p:cNvSpPr txBox="1">
              <a:spLocks noChangeArrowheads="1"/>
            </p:cNvSpPr>
            <p:nvPr/>
          </p:nvSpPr>
          <p:spPr bwMode="auto">
            <a:xfrm>
              <a:off x="3288" y="1117"/>
              <a:ext cx="17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400" b="1" i="1">
                  <a:solidFill>
                    <a:schemeClr val="bg1"/>
                  </a:solidFill>
                  <a:ea typeface="宋体" panose="02010600030101010101" pitchFamily="2" charset="-122"/>
                </a:rPr>
                <a:t>t</a:t>
              </a:r>
              <a:endParaRPr kumimoji="1" lang="en-US" altLang="zh-CN" sz="2400" b="1">
                <a:solidFill>
                  <a:schemeClr val="bg1"/>
                </a:solidFill>
                <a:ea typeface="宋体" panose="02010600030101010101" pitchFamily="2" charset="-122"/>
              </a:endParaRPr>
            </a:p>
          </p:txBody>
        </p:sp>
        <p:sp>
          <p:nvSpPr>
            <p:cNvPr id="92192" name="Text Box 21">
              <a:extLst>
                <a:ext uri="{FF2B5EF4-FFF2-40B4-BE49-F238E27FC236}">
                  <a16:creationId xmlns:a16="http://schemas.microsoft.com/office/drawing/2014/main" id="{C4B273DE-E4D8-4196-BF64-829FF3712471}"/>
                </a:ext>
              </a:extLst>
            </p:cNvPr>
            <p:cNvSpPr txBox="1">
              <a:spLocks noChangeArrowheads="1"/>
            </p:cNvSpPr>
            <p:nvPr/>
          </p:nvSpPr>
          <p:spPr bwMode="auto">
            <a:xfrm>
              <a:off x="1217" y="436"/>
              <a:ext cx="1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400" b="1" i="1">
                  <a:solidFill>
                    <a:schemeClr val="bg1"/>
                  </a:solidFill>
                  <a:ea typeface="宋体" panose="02010600030101010101" pitchFamily="2" charset="-122"/>
                </a:rPr>
                <a:t>i</a:t>
              </a:r>
              <a:endParaRPr kumimoji="1" lang="en-US" altLang="zh-CN" sz="2400" b="1">
                <a:solidFill>
                  <a:schemeClr val="bg1"/>
                </a:solidFill>
                <a:ea typeface="宋体" panose="02010600030101010101" pitchFamily="2" charset="-122"/>
              </a:endParaRPr>
            </a:p>
          </p:txBody>
        </p:sp>
        <p:sp>
          <p:nvSpPr>
            <p:cNvPr id="92193" name="Text Box 22">
              <a:extLst>
                <a:ext uri="{FF2B5EF4-FFF2-40B4-BE49-F238E27FC236}">
                  <a16:creationId xmlns:a16="http://schemas.microsoft.com/office/drawing/2014/main" id="{142C2699-7E1F-4D7F-A1EA-A49DE1E5A297}"/>
                </a:ext>
              </a:extLst>
            </p:cNvPr>
            <p:cNvSpPr txBox="1">
              <a:spLocks noChangeArrowheads="1"/>
            </p:cNvSpPr>
            <p:nvPr/>
          </p:nvSpPr>
          <p:spPr bwMode="auto">
            <a:xfrm>
              <a:off x="1247" y="1175"/>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a:solidFill>
                    <a:schemeClr val="bg1"/>
                  </a:solidFill>
                  <a:ea typeface="宋体" panose="02010600030101010101" pitchFamily="2" charset="-122"/>
                </a:rPr>
                <a:t>o</a:t>
              </a:r>
            </a:p>
          </p:txBody>
        </p:sp>
      </p:grpSp>
      <p:sp>
        <p:nvSpPr>
          <p:cNvPr id="736279" name="Freeform 23">
            <a:extLst>
              <a:ext uri="{FF2B5EF4-FFF2-40B4-BE49-F238E27FC236}">
                <a16:creationId xmlns:a16="http://schemas.microsoft.com/office/drawing/2014/main" id="{DC610FF8-A292-4800-8B1B-5E84BD0BB254}"/>
              </a:ext>
            </a:extLst>
          </p:cNvPr>
          <p:cNvSpPr>
            <a:spLocks/>
          </p:cNvSpPr>
          <p:nvPr/>
        </p:nvSpPr>
        <p:spPr bwMode="auto">
          <a:xfrm>
            <a:off x="2628900" y="2613025"/>
            <a:ext cx="2303463" cy="1547813"/>
          </a:xfrm>
          <a:custGeom>
            <a:avLst/>
            <a:gdLst>
              <a:gd name="T0" fmla="*/ 0 w 1497"/>
              <a:gd name="T1" fmla="*/ 2147483646 h 975"/>
              <a:gd name="T2" fmla="*/ 2147483646 w 1497"/>
              <a:gd name="T3" fmla="*/ 2147483646 h 975"/>
              <a:gd name="T4" fmla="*/ 2147483646 w 1497"/>
              <a:gd name="T5" fmla="*/ 2147483646 h 975"/>
              <a:gd name="T6" fmla="*/ 2147483646 w 1497"/>
              <a:gd name="T7" fmla="*/ 2147483646 h 975"/>
              <a:gd name="T8" fmla="*/ 2147483646 w 1497"/>
              <a:gd name="T9" fmla="*/ 2147483646 h 975"/>
              <a:gd name="T10" fmla="*/ 2147483646 w 1497"/>
              <a:gd name="T11" fmla="*/ 2147483646 h 975"/>
              <a:gd name="T12" fmla="*/ 2147483646 w 1497"/>
              <a:gd name="T13" fmla="*/ 2147483646 h 975"/>
              <a:gd name="T14" fmla="*/ 2147483646 w 1497"/>
              <a:gd name="T15" fmla="*/ 2147483646 h 975"/>
              <a:gd name="T16" fmla="*/ 0 60000 65536"/>
              <a:gd name="T17" fmla="*/ 0 60000 65536"/>
              <a:gd name="T18" fmla="*/ 0 60000 65536"/>
              <a:gd name="T19" fmla="*/ 0 60000 65536"/>
              <a:gd name="T20" fmla="*/ 0 60000 65536"/>
              <a:gd name="T21" fmla="*/ 0 60000 65536"/>
              <a:gd name="T22" fmla="*/ 0 60000 65536"/>
              <a:gd name="T23" fmla="*/ 0 60000 65536"/>
              <a:gd name="T24" fmla="*/ 0 w 1497"/>
              <a:gd name="T25" fmla="*/ 0 h 975"/>
              <a:gd name="T26" fmla="*/ 1497 w 1497"/>
              <a:gd name="T27" fmla="*/ 975 h 97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7" h="975">
                <a:moveTo>
                  <a:pt x="0" y="287"/>
                </a:moveTo>
                <a:cubicBezTo>
                  <a:pt x="23" y="268"/>
                  <a:pt x="46" y="249"/>
                  <a:pt x="91" y="287"/>
                </a:cubicBezTo>
                <a:cubicBezTo>
                  <a:pt x="136" y="325"/>
                  <a:pt x="189" y="408"/>
                  <a:pt x="272" y="514"/>
                </a:cubicBezTo>
                <a:cubicBezTo>
                  <a:pt x="355" y="620"/>
                  <a:pt x="499" y="869"/>
                  <a:pt x="590" y="922"/>
                </a:cubicBezTo>
                <a:cubicBezTo>
                  <a:pt x="681" y="975"/>
                  <a:pt x="718" y="967"/>
                  <a:pt x="816" y="831"/>
                </a:cubicBezTo>
                <a:cubicBezTo>
                  <a:pt x="914" y="695"/>
                  <a:pt x="1081" y="212"/>
                  <a:pt x="1179" y="106"/>
                </a:cubicBezTo>
                <a:cubicBezTo>
                  <a:pt x="1277" y="0"/>
                  <a:pt x="1353" y="158"/>
                  <a:pt x="1406" y="196"/>
                </a:cubicBezTo>
                <a:cubicBezTo>
                  <a:pt x="1459" y="234"/>
                  <a:pt x="1482" y="309"/>
                  <a:pt x="1497" y="332"/>
                </a:cubicBezTo>
              </a:path>
            </a:pathLst>
          </a:custGeom>
          <a:noFill/>
          <a:ln w="28575" cmpd="sng">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92166" name="Group 24">
            <a:extLst>
              <a:ext uri="{FF2B5EF4-FFF2-40B4-BE49-F238E27FC236}">
                <a16:creationId xmlns:a16="http://schemas.microsoft.com/office/drawing/2014/main" id="{091B1A54-0AC2-4C79-916F-308907F76AEC}"/>
              </a:ext>
            </a:extLst>
          </p:cNvPr>
          <p:cNvGrpSpPr>
            <a:grpSpLocks/>
          </p:cNvGrpSpPr>
          <p:nvPr/>
        </p:nvGrpSpPr>
        <p:grpSpPr bwMode="auto">
          <a:xfrm>
            <a:off x="8316913" y="6446838"/>
            <a:ext cx="792162" cy="366712"/>
            <a:chOff x="5193" y="4020"/>
            <a:chExt cx="499" cy="231"/>
          </a:xfrm>
        </p:grpSpPr>
        <p:pic>
          <p:nvPicPr>
            <p:cNvPr id="92174" name="Picture 25" descr="78900">
              <a:extLst>
                <a:ext uri="{FF2B5EF4-FFF2-40B4-BE49-F238E27FC236}">
                  <a16:creationId xmlns:a16="http://schemas.microsoft.com/office/drawing/2014/main" id="{1A7A4F2B-3282-4D64-B19A-3A7894B4CC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5" name="Text Box 26">
              <a:hlinkClick r:id="" action="ppaction://hlinkshowjump?jump=nextslide"/>
              <a:extLst>
                <a:ext uri="{FF2B5EF4-FFF2-40B4-BE49-F238E27FC236}">
                  <a16:creationId xmlns:a16="http://schemas.microsoft.com/office/drawing/2014/main" id="{B3C4A3BE-61A4-4E0B-9E43-B1D5DF99DB19}"/>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2167" name="Group 27">
            <a:extLst>
              <a:ext uri="{FF2B5EF4-FFF2-40B4-BE49-F238E27FC236}">
                <a16:creationId xmlns:a16="http://schemas.microsoft.com/office/drawing/2014/main" id="{DE366873-2482-4B24-A580-42F3151409DB}"/>
              </a:ext>
            </a:extLst>
          </p:cNvPr>
          <p:cNvGrpSpPr>
            <a:grpSpLocks/>
          </p:cNvGrpSpPr>
          <p:nvPr/>
        </p:nvGrpSpPr>
        <p:grpSpPr bwMode="auto">
          <a:xfrm>
            <a:off x="7453313" y="6446838"/>
            <a:ext cx="792162" cy="366712"/>
            <a:chOff x="4649" y="4020"/>
            <a:chExt cx="499" cy="231"/>
          </a:xfrm>
        </p:grpSpPr>
        <p:pic>
          <p:nvPicPr>
            <p:cNvPr id="92172" name="Picture 28" descr="78900">
              <a:extLst>
                <a:ext uri="{FF2B5EF4-FFF2-40B4-BE49-F238E27FC236}">
                  <a16:creationId xmlns:a16="http://schemas.microsoft.com/office/drawing/2014/main" id="{B4F55843-DAEE-4585-B50F-AE47F35AC6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3" name="Text Box 29">
              <a:hlinkClick r:id="" action="ppaction://hlinkshowjump?jump=previousslide"/>
              <a:extLst>
                <a:ext uri="{FF2B5EF4-FFF2-40B4-BE49-F238E27FC236}">
                  <a16:creationId xmlns:a16="http://schemas.microsoft.com/office/drawing/2014/main" id="{205A97D4-1A8C-4B5D-9535-D464C97D2C8B}"/>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aphicFrame>
        <p:nvGraphicFramePr>
          <p:cNvPr id="736286" name="Object 30">
            <a:extLst>
              <a:ext uri="{FF2B5EF4-FFF2-40B4-BE49-F238E27FC236}">
                <a16:creationId xmlns:a16="http://schemas.microsoft.com/office/drawing/2014/main" id="{EB27BEE3-BFF3-4E8B-B095-620BBAB2285D}"/>
              </a:ext>
            </a:extLst>
          </p:cNvPr>
          <p:cNvGraphicFramePr>
            <a:graphicFrameLocks noChangeAspect="1"/>
          </p:cNvGraphicFramePr>
          <p:nvPr/>
        </p:nvGraphicFramePr>
        <p:xfrm>
          <a:off x="1116013" y="765175"/>
          <a:ext cx="5576887" cy="766763"/>
        </p:xfrm>
        <a:graphic>
          <a:graphicData uri="http://schemas.openxmlformats.org/presentationml/2006/ole">
            <mc:AlternateContent xmlns:mc="http://schemas.openxmlformats.org/markup-compatibility/2006">
              <mc:Choice xmlns:v="urn:schemas-microsoft-com:vml" Requires="v">
                <p:oleObj spid="_x0000_s92194" name="公式" r:id="rId5" imgW="2463652" imgH="342900" progId="Equation.3">
                  <p:embed/>
                </p:oleObj>
              </mc:Choice>
              <mc:Fallback>
                <p:oleObj name="公式" r:id="rId5" imgW="2463652" imgH="342900" progId="Equation.3">
                  <p:embed/>
                  <p:pic>
                    <p:nvPicPr>
                      <p:cNvPr id="0" name="Object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765175"/>
                        <a:ext cx="5576887" cy="766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2169" name="Group 31">
            <a:extLst>
              <a:ext uri="{FF2B5EF4-FFF2-40B4-BE49-F238E27FC236}">
                <a16:creationId xmlns:a16="http://schemas.microsoft.com/office/drawing/2014/main" id="{2C5FC2EE-A836-4322-8904-ECC7A9C80CDF}"/>
              </a:ext>
            </a:extLst>
          </p:cNvPr>
          <p:cNvGrpSpPr>
            <a:grpSpLocks/>
          </p:cNvGrpSpPr>
          <p:nvPr/>
        </p:nvGrpSpPr>
        <p:grpSpPr bwMode="auto">
          <a:xfrm>
            <a:off x="6588125" y="6446838"/>
            <a:ext cx="792163" cy="366712"/>
            <a:chOff x="4649" y="4020"/>
            <a:chExt cx="499" cy="231"/>
          </a:xfrm>
        </p:grpSpPr>
        <p:pic>
          <p:nvPicPr>
            <p:cNvPr id="92170" name="Picture 32" descr="78900">
              <a:extLst>
                <a:ext uri="{FF2B5EF4-FFF2-40B4-BE49-F238E27FC236}">
                  <a16:creationId xmlns:a16="http://schemas.microsoft.com/office/drawing/2014/main" id="{8232CF44-8D51-423C-BA74-F6647A8A98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1" name="Text Box 33">
              <a:hlinkClick r:id="" action="ppaction://hlinkshowjump?jump=firstslide"/>
              <a:extLst>
                <a:ext uri="{FF2B5EF4-FFF2-40B4-BE49-F238E27FC236}">
                  <a16:creationId xmlns:a16="http://schemas.microsoft.com/office/drawing/2014/main" id="{CECDD7DC-634B-464B-AF2C-A7E4198FEF4C}"/>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736286"/>
                                        </p:tgtEl>
                                        <p:attrNameLst>
                                          <p:attrName>style.visibility</p:attrName>
                                        </p:attrNameLst>
                                      </p:cBhvr>
                                      <p:to>
                                        <p:strVal val="visible"/>
                                      </p:to>
                                    </p:set>
                                    <p:animEffect transition="in" filter="wipe(left)">
                                      <p:cBhvr>
                                        <p:cTn id="7" dur="2000"/>
                                        <p:tgtEl>
                                          <p:spTgt spid="7362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36259"/>
                                        </p:tgtEl>
                                        <p:attrNameLst>
                                          <p:attrName>style.visibility</p:attrName>
                                        </p:attrNameLst>
                                      </p:cBhvr>
                                      <p:to>
                                        <p:strVal val="visible"/>
                                      </p:to>
                                    </p:set>
                                    <p:animEffect transition="in" filter="wipe(left)">
                                      <p:cBhvr>
                                        <p:cTn id="17" dur="1000"/>
                                        <p:tgtEl>
                                          <p:spTgt spid="73625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36279"/>
                                        </p:tgtEl>
                                        <p:attrNameLst>
                                          <p:attrName>style.visibility</p:attrName>
                                        </p:attrNameLst>
                                      </p:cBhvr>
                                      <p:to>
                                        <p:strVal val="visible"/>
                                      </p:to>
                                    </p:set>
                                    <p:animEffect transition="in" filter="wipe(left)">
                                      <p:cBhvr>
                                        <p:cTn id="22" dur="1000"/>
                                        <p:tgtEl>
                                          <p:spTgt spid="736279"/>
                                        </p:tgtEl>
                                      </p:cBhvr>
                                    </p:animEffect>
                                  </p:childTnLst>
                                </p:cTn>
                              </p:par>
                            </p:childTnLst>
                          </p:cTn>
                        </p:par>
                        <p:par>
                          <p:cTn id="23" fill="hold" nodeType="afterGroup">
                            <p:stCondLst>
                              <p:cond delay="1000"/>
                            </p:stCondLst>
                            <p:childTnLst>
                              <p:par>
                                <p:cTn id="24" presetID="20" presetClass="entr" presetSubtype="0" fill="hold" grpId="0" nodeType="afterEffect">
                                  <p:stCondLst>
                                    <p:cond delay="0"/>
                                  </p:stCondLst>
                                  <p:childTnLst>
                                    <p:set>
                                      <p:cBhvr>
                                        <p:cTn id="25" dur="1" fill="hold">
                                          <p:stCondLst>
                                            <p:cond delay="0"/>
                                          </p:stCondLst>
                                        </p:cTn>
                                        <p:tgtEl>
                                          <p:spTgt spid="736258"/>
                                        </p:tgtEl>
                                        <p:attrNameLst>
                                          <p:attrName>style.visibility</p:attrName>
                                        </p:attrNameLst>
                                      </p:cBhvr>
                                      <p:to>
                                        <p:strVal val="visible"/>
                                      </p:to>
                                    </p:set>
                                    <p:animEffect transition="in" filter="wedge">
                                      <p:cBhvr>
                                        <p:cTn id="26" dur="2000"/>
                                        <p:tgtEl>
                                          <p:spTgt spid="736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58"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Text Box 2">
            <a:extLst>
              <a:ext uri="{FF2B5EF4-FFF2-40B4-BE49-F238E27FC236}">
                <a16:creationId xmlns:a16="http://schemas.microsoft.com/office/drawing/2014/main" id="{DE9651AD-DED7-4AE6-88D5-E883028C96CE}"/>
              </a:ext>
            </a:extLst>
          </p:cNvPr>
          <p:cNvSpPr txBox="1">
            <a:spLocks noChangeArrowheads="1"/>
          </p:cNvSpPr>
          <p:nvPr/>
        </p:nvSpPr>
        <p:spPr bwMode="auto">
          <a:xfrm>
            <a:off x="1258888" y="404813"/>
            <a:ext cx="63166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8000" rIns="1980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b="1">
                <a:solidFill>
                  <a:schemeClr val="bg1"/>
                </a:solidFill>
                <a:latin typeface="楷体_GB2312" panose="02010609030101010101" pitchFamily="49" charset="-122"/>
                <a:ea typeface="楷体_GB2312" panose="02010609030101010101" pitchFamily="49" charset="-122"/>
              </a:rPr>
              <a:t>9.11 </a:t>
            </a:r>
            <a:r>
              <a:rPr kumimoji="1" lang="zh-CN" altLang="en-US" b="1">
                <a:solidFill>
                  <a:schemeClr val="bg1"/>
                </a:solidFill>
                <a:latin typeface="楷体_GB2312" panose="02010609030101010101" pitchFamily="49" charset="-122"/>
                <a:ea typeface="楷体_GB2312" panose="02010609030101010101" pitchFamily="49" charset="-122"/>
              </a:rPr>
              <a:t>复阻抗和复导纳的等效互换</a:t>
            </a:r>
          </a:p>
        </p:txBody>
      </p:sp>
      <p:graphicFrame>
        <p:nvGraphicFramePr>
          <p:cNvPr id="703491" name="Object 3">
            <a:extLst>
              <a:ext uri="{FF2B5EF4-FFF2-40B4-BE49-F238E27FC236}">
                <a16:creationId xmlns:a16="http://schemas.microsoft.com/office/drawing/2014/main" id="{4F0895B2-44DF-426F-BA8F-209B89A7049C}"/>
              </a:ext>
            </a:extLst>
          </p:cNvPr>
          <p:cNvGraphicFramePr>
            <a:graphicFrameLocks noChangeAspect="1"/>
          </p:cNvGraphicFramePr>
          <p:nvPr/>
        </p:nvGraphicFramePr>
        <p:xfrm>
          <a:off x="323850" y="2852738"/>
          <a:ext cx="3825875" cy="490537"/>
        </p:xfrm>
        <a:graphic>
          <a:graphicData uri="http://schemas.openxmlformats.org/presentationml/2006/ole">
            <mc:AlternateContent xmlns:mc="http://schemas.openxmlformats.org/markup-compatibility/2006">
              <mc:Choice xmlns:v="urn:schemas-microsoft-com:vml" Requires="v">
                <p:oleObj spid="_x0000_s93231" name="公式" r:id="rId3" imgW="1867073" imgH="228600" progId="Equation.3">
                  <p:embed/>
                </p:oleObj>
              </mc:Choice>
              <mc:Fallback>
                <p:oleObj name="公式" r:id="rId3" imgW="1867073" imgH="2286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852738"/>
                        <a:ext cx="3825875"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3492" name="Text Box 4">
            <a:extLst>
              <a:ext uri="{FF2B5EF4-FFF2-40B4-BE49-F238E27FC236}">
                <a16:creationId xmlns:a16="http://schemas.microsoft.com/office/drawing/2014/main" id="{23CEEB01-576B-4276-A611-F74B2DDC3699}"/>
              </a:ext>
            </a:extLst>
          </p:cNvPr>
          <p:cNvSpPr txBox="1">
            <a:spLocks noChangeArrowheads="1"/>
          </p:cNvSpPr>
          <p:nvPr/>
        </p:nvSpPr>
        <p:spPr bwMode="auto">
          <a:xfrm>
            <a:off x="2195513" y="5157788"/>
            <a:ext cx="56165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一般情况</a:t>
            </a:r>
            <a:r>
              <a:rPr kumimoji="1" lang="en-US" altLang="zh-CN" sz="2800" i="1">
                <a:solidFill>
                  <a:schemeClr val="bg1"/>
                </a:solidFill>
                <a:ea typeface="楷体_GB2312" panose="02010609030101010101" pitchFamily="49" charset="-122"/>
              </a:rPr>
              <a:t>G</a:t>
            </a:r>
            <a:r>
              <a:rPr kumimoji="1" lang="en-US" altLang="zh-CN" sz="2800">
                <a:solidFill>
                  <a:schemeClr val="bg1"/>
                </a:solidFill>
                <a:ea typeface="楷体_GB2312" panose="02010609030101010101" pitchFamily="49" charset="-122"/>
                <a:sym typeface="Symbol" panose="05050102010706020507" pitchFamily="18" charset="2"/>
              </a:rPr>
              <a:t></a:t>
            </a:r>
            <a:r>
              <a:rPr kumimoji="1" lang="en-US" altLang="zh-CN" sz="2800">
                <a:solidFill>
                  <a:schemeClr val="bg1"/>
                </a:solidFill>
                <a:ea typeface="楷体_GB2312" panose="02010609030101010101" pitchFamily="49" charset="-122"/>
              </a:rPr>
              <a:t>1</a:t>
            </a:r>
            <a:r>
              <a:rPr kumimoji="1" lang="en-US" altLang="zh-CN" sz="2800" i="1">
                <a:solidFill>
                  <a:schemeClr val="bg1"/>
                </a:solidFill>
                <a:ea typeface="楷体_GB2312" panose="02010609030101010101" pitchFamily="49" charset="-122"/>
              </a:rPr>
              <a:t>/R </a:t>
            </a:r>
            <a:r>
              <a:rPr kumimoji="1" lang="zh-CN" altLang="en-US" sz="2800" i="1">
                <a:solidFill>
                  <a:schemeClr val="bg1"/>
                </a:solidFill>
                <a:ea typeface="楷体_GB2312" panose="02010609030101010101" pitchFamily="49" charset="-122"/>
              </a:rPr>
              <a:t>，</a:t>
            </a:r>
            <a:r>
              <a:rPr kumimoji="1" lang="en-US" altLang="zh-CN" sz="2800" i="1">
                <a:solidFill>
                  <a:schemeClr val="bg1"/>
                </a:solidFill>
                <a:ea typeface="楷体_GB2312" panose="02010609030101010101" pitchFamily="49" charset="-122"/>
              </a:rPr>
              <a:t>B</a:t>
            </a:r>
            <a:r>
              <a:rPr kumimoji="1" lang="en-US" altLang="zh-CN" sz="2800">
                <a:solidFill>
                  <a:schemeClr val="bg1"/>
                </a:solidFill>
                <a:ea typeface="楷体_GB2312" panose="02010609030101010101" pitchFamily="49" charset="-122"/>
                <a:sym typeface="Symbol" panose="05050102010706020507" pitchFamily="18" charset="2"/>
              </a:rPr>
              <a:t></a:t>
            </a:r>
            <a:r>
              <a:rPr kumimoji="1" lang="en-US" altLang="zh-CN" sz="2800">
                <a:solidFill>
                  <a:schemeClr val="bg1"/>
                </a:solidFill>
                <a:ea typeface="楷体_GB2312" panose="02010609030101010101" pitchFamily="49" charset="-122"/>
              </a:rPr>
              <a:t>1</a:t>
            </a:r>
            <a:r>
              <a:rPr kumimoji="1" lang="en-US" altLang="zh-CN" sz="2800" i="1">
                <a:solidFill>
                  <a:schemeClr val="bg1"/>
                </a:solidFill>
                <a:ea typeface="楷体_GB2312" panose="02010609030101010101" pitchFamily="49" charset="-122"/>
              </a:rPr>
              <a:t>/X</a:t>
            </a:r>
            <a:r>
              <a:rPr kumimoji="1" lang="zh-CN" altLang="en-US" sz="2800" i="1">
                <a:solidFill>
                  <a:srgbClr val="FFFF00"/>
                </a:solidFill>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若</a:t>
            </a:r>
            <a:r>
              <a:rPr kumimoji="1" lang="en-US" altLang="zh-CN" sz="2800" i="1">
                <a:solidFill>
                  <a:schemeClr val="bg1"/>
                </a:solidFill>
                <a:ea typeface="楷体_GB2312" panose="02010609030101010101" pitchFamily="49" charset="-122"/>
              </a:rPr>
              <a:t>Z</a:t>
            </a:r>
            <a:r>
              <a:rPr kumimoji="1" lang="zh-CN" altLang="en-US" sz="2800" b="1">
                <a:solidFill>
                  <a:srgbClr val="FFFF00"/>
                </a:solidFill>
                <a:latin typeface="楷体_GB2312" panose="02010609030101010101" pitchFamily="49" charset="-122"/>
                <a:ea typeface="楷体_GB2312" panose="02010609030101010101" pitchFamily="49" charset="-122"/>
              </a:rPr>
              <a:t>为感性，</a:t>
            </a:r>
            <a:r>
              <a:rPr kumimoji="1" lang="en-US" altLang="zh-CN" sz="2800" i="1">
                <a:solidFill>
                  <a:schemeClr val="bg1"/>
                </a:solidFill>
                <a:ea typeface="楷体_GB2312" panose="02010609030101010101" pitchFamily="49" charset="-122"/>
              </a:rPr>
              <a:t>X</a:t>
            </a:r>
            <a:r>
              <a:rPr kumimoji="1" lang="en-US" altLang="zh-CN" sz="2800">
                <a:solidFill>
                  <a:schemeClr val="bg1"/>
                </a:solidFill>
                <a:ea typeface="楷体_GB2312" panose="02010609030101010101" pitchFamily="49" charset="-122"/>
              </a:rPr>
              <a:t>&gt;0</a:t>
            </a:r>
            <a:r>
              <a:rPr kumimoji="1" lang="zh-CN" altLang="en-US" sz="2800">
                <a:solidFill>
                  <a:srgbClr val="FFFF00"/>
                </a:solidFill>
                <a:ea typeface="楷体_GB2312" panose="02010609030101010101" pitchFamily="49" charset="-122"/>
              </a:rPr>
              <a:t>，</a:t>
            </a:r>
            <a:r>
              <a:rPr kumimoji="1" lang="zh-CN" altLang="en-US" sz="2800" b="1">
                <a:solidFill>
                  <a:srgbClr val="FFFF00"/>
                </a:solidFill>
                <a:latin typeface="楷体_GB2312" panose="02010609030101010101" pitchFamily="49" charset="-122"/>
                <a:ea typeface="楷体_GB2312" panose="02010609030101010101" pitchFamily="49" charset="-122"/>
              </a:rPr>
              <a:t>则 </a:t>
            </a:r>
            <a:r>
              <a:rPr kumimoji="1" lang="en-US" altLang="zh-CN" sz="2800" i="1">
                <a:solidFill>
                  <a:schemeClr val="bg1"/>
                </a:solidFill>
                <a:ea typeface="楷体_GB2312" panose="02010609030101010101" pitchFamily="49" charset="-122"/>
              </a:rPr>
              <a:t>B</a:t>
            </a:r>
            <a:r>
              <a:rPr kumimoji="1" lang="en-US" altLang="zh-CN" sz="2800">
                <a:solidFill>
                  <a:schemeClr val="bg1"/>
                </a:solidFill>
                <a:ea typeface="楷体_GB2312" panose="02010609030101010101" pitchFamily="49" charset="-122"/>
              </a:rPr>
              <a:t>&lt;0</a:t>
            </a:r>
            <a:r>
              <a:rPr kumimoji="1" lang="zh-CN" altLang="en-US" sz="2800" b="1">
                <a:solidFill>
                  <a:srgbClr val="FFFF00"/>
                </a:solidFill>
                <a:latin typeface="楷体_GB2312" panose="02010609030101010101" pitchFamily="49" charset="-122"/>
                <a:ea typeface="楷体_GB2312" panose="02010609030101010101" pitchFamily="49" charset="-122"/>
              </a:rPr>
              <a:t>，即仍为感性。</a:t>
            </a:r>
            <a:endParaRPr kumimoji="1" lang="zh-CN" altLang="en-US" sz="2800" b="1" i="1">
              <a:solidFill>
                <a:srgbClr val="FFFF00"/>
              </a:solidFill>
              <a:latin typeface="楷体_GB2312" panose="02010609030101010101" pitchFamily="49" charset="-122"/>
              <a:ea typeface="楷体_GB2312" panose="02010609030101010101" pitchFamily="49" charset="-122"/>
            </a:endParaRPr>
          </a:p>
        </p:txBody>
      </p:sp>
      <p:graphicFrame>
        <p:nvGraphicFramePr>
          <p:cNvPr id="703493" name="Object 5">
            <a:extLst>
              <a:ext uri="{FF2B5EF4-FFF2-40B4-BE49-F238E27FC236}">
                <a16:creationId xmlns:a16="http://schemas.microsoft.com/office/drawing/2014/main" id="{084D37FB-13A0-4F6D-9B4D-2416EDDF0D96}"/>
              </a:ext>
            </a:extLst>
          </p:cNvPr>
          <p:cNvGraphicFramePr>
            <a:graphicFrameLocks noChangeAspect="1"/>
          </p:cNvGraphicFramePr>
          <p:nvPr/>
        </p:nvGraphicFramePr>
        <p:xfrm>
          <a:off x="3924300" y="2852738"/>
          <a:ext cx="4524375" cy="539750"/>
        </p:xfrm>
        <a:graphic>
          <a:graphicData uri="http://schemas.openxmlformats.org/presentationml/2006/ole">
            <mc:AlternateContent xmlns:mc="http://schemas.openxmlformats.org/markup-compatibility/2006">
              <mc:Choice xmlns:v="urn:schemas-microsoft-com:vml" Requires="v">
                <p:oleObj spid="_x0000_s93232" name="公式" r:id="rId5" imgW="2209948" imgH="253825" progId="Equation.3">
                  <p:embed/>
                </p:oleObj>
              </mc:Choice>
              <mc:Fallback>
                <p:oleObj name="公式" r:id="rId5" imgW="2209948" imgH="253825"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4300" y="2852738"/>
                        <a:ext cx="4524375" cy="53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3494" name="Object 6">
            <a:extLst>
              <a:ext uri="{FF2B5EF4-FFF2-40B4-BE49-F238E27FC236}">
                <a16:creationId xmlns:a16="http://schemas.microsoft.com/office/drawing/2014/main" id="{9AB8100E-06B3-4602-BCE3-6B9F08E119A0}"/>
              </a:ext>
            </a:extLst>
          </p:cNvPr>
          <p:cNvGraphicFramePr>
            <a:graphicFrameLocks noChangeAspect="1"/>
          </p:cNvGraphicFramePr>
          <p:nvPr/>
        </p:nvGraphicFramePr>
        <p:xfrm>
          <a:off x="323850" y="3357563"/>
          <a:ext cx="5832475" cy="850900"/>
        </p:xfrm>
        <a:graphic>
          <a:graphicData uri="http://schemas.openxmlformats.org/presentationml/2006/ole">
            <mc:AlternateContent xmlns:mc="http://schemas.openxmlformats.org/markup-compatibility/2006">
              <mc:Choice xmlns:v="urn:schemas-microsoft-com:vml" Requires="v">
                <p:oleObj spid="_x0000_s93233" name="公式" r:id="rId7" imgW="2501925" imgH="355512" progId="Equation.3">
                  <p:embed/>
                </p:oleObj>
              </mc:Choice>
              <mc:Fallback>
                <p:oleObj name="公式" r:id="rId7" imgW="2501925" imgH="355512"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850" y="3357563"/>
                        <a:ext cx="5832475" cy="850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3495" name="Object 7">
            <a:extLst>
              <a:ext uri="{FF2B5EF4-FFF2-40B4-BE49-F238E27FC236}">
                <a16:creationId xmlns:a16="http://schemas.microsoft.com/office/drawing/2014/main" id="{18D90820-A572-40CA-8FA9-99E81D3D83B1}"/>
              </a:ext>
            </a:extLst>
          </p:cNvPr>
          <p:cNvGraphicFramePr>
            <a:graphicFrameLocks noChangeAspect="1"/>
          </p:cNvGraphicFramePr>
          <p:nvPr/>
        </p:nvGraphicFramePr>
        <p:xfrm>
          <a:off x="323850" y="4292600"/>
          <a:ext cx="4968875" cy="728663"/>
        </p:xfrm>
        <a:graphic>
          <a:graphicData uri="http://schemas.openxmlformats.org/presentationml/2006/ole">
            <mc:AlternateContent xmlns:mc="http://schemas.openxmlformats.org/markup-compatibility/2006">
              <mc:Choice xmlns:v="urn:schemas-microsoft-com:vml" Requires="v">
                <p:oleObj spid="_x0000_s93234" name="公式" r:id="rId9" imgW="2057252" imgH="292056" progId="Equation.3">
                  <p:embed/>
                </p:oleObj>
              </mc:Choice>
              <mc:Fallback>
                <p:oleObj name="公式" r:id="rId9" imgW="2057252" imgH="292056"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3850" y="4292600"/>
                        <a:ext cx="4968875" cy="728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3496" name="Object 8">
            <a:extLst>
              <a:ext uri="{FF2B5EF4-FFF2-40B4-BE49-F238E27FC236}">
                <a16:creationId xmlns:a16="http://schemas.microsoft.com/office/drawing/2014/main" id="{6B4796DD-2BF7-4F21-B56A-FE4805D081C1}"/>
              </a:ext>
            </a:extLst>
          </p:cNvPr>
          <p:cNvGraphicFramePr>
            <a:graphicFrameLocks noChangeAspect="1"/>
          </p:cNvGraphicFramePr>
          <p:nvPr/>
        </p:nvGraphicFramePr>
        <p:xfrm>
          <a:off x="5292725" y="4221163"/>
          <a:ext cx="3565525" cy="981075"/>
        </p:xfrm>
        <a:graphic>
          <a:graphicData uri="http://schemas.openxmlformats.org/presentationml/2006/ole">
            <mc:AlternateContent xmlns:mc="http://schemas.openxmlformats.org/markup-compatibility/2006">
              <mc:Choice xmlns:v="urn:schemas-microsoft-com:vml" Requires="v">
                <p:oleObj spid="_x0000_s93235" name="公式" r:id="rId11" imgW="1740023" imgH="469812" progId="Equation.3">
                  <p:embed/>
                </p:oleObj>
              </mc:Choice>
              <mc:Fallback>
                <p:oleObj name="公式" r:id="rId11" imgW="1740023" imgH="469812" progId="Equation.3">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92725" y="4221163"/>
                        <a:ext cx="3565525" cy="981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3497" name="AutoShape 9">
            <a:extLst>
              <a:ext uri="{FF2B5EF4-FFF2-40B4-BE49-F238E27FC236}">
                <a16:creationId xmlns:a16="http://schemas.microsoft.com/office/drawing/2014/main" id="{CF2B2862-0A78-43C9-B113-050A5E3A393D}"/>
              </a:ext>
            </a:extLst>
          </p:cNvPr>
          <p:cNvSpPr>
            <a:spLocks noChangeArrowheads="1"/>
          </p:cNvSpPr>
          <p:nvPr/>
        </p:nvSpPr>
        <p:spPr bwMode="auto">
          <a:xfrm>
            <a:off x="4211638" y="1844675"/>
            <a:ext cx="719137" cy="215900"/>
          </a:xfrm>
          <a:prstGeom prst="rightArrow">
            <a:avLst>
              <a:gd name="adj1" fmla="val 50000"/>
              <a:gd name="adj2" fmla="val 83272"/>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93194" name="Group 10">
            <a:extLst>
              <a:ext uri="{FF2B5EF4-FFF2-40B4-BE49-F238E27FC236}">
                <a16:creationId xmlns:a16="http://schemas.microsoft.com/office/drawing/2014/main" id="{B050444A-E536-4B89-8FE1-66DDBF68CF4E}"/>
              </a:ext>
            </a:extLst>
          </p:cNvPr>
          <p:cNvGrpSpPr>
            <a:grpSpLocks/>
          </p:cNvGrpSpPr>
          <p:nvPr/>
        </p:nvGrpSpPr>
        <p:grpSpPr bwMode="auto">
          <a:xfrm>
            <a:off x="8316913" y="6446838"/>
            <a:ext cx="792162" cy="366712"/>
            <a:chOff x="5193" y="4020"/>
            <a:chExt cx="499" cy="231"/>
          </a:xfrm>
        </p:grpSpPr>
        <p:pic>
          <p:nvPicPr>
            <p:cNvPr id="93229" name="Picture 11" descr="78900">
              <a:extLst>
                <a:ext uri="{FF2B5EF4-FFF2-40B4-BE49-F238E27FC236}">
                  <a16:creationId xmlns:a16="http://schemas.microsoft.com/office/drawing/2014/main" id="{29BCD96E-6490-4D10-BFBD-ED4E1E40995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230" name="Text Box 12">
              <a:hlinkClick r:id="" action="ppaction://hlinkshowjump?jump=nextslide"/>
              <a:extLst>
                <a:ext uri="{FF2B5EF4-FFF2-40B4-BE49-F238E27FC236}">
                  <a16:creationId xmlns:a16="http://schemas.microsoft.com/office/drawing/2014/main" id="{0A399D01-CBA2-4FC9-8800-429C64D64817}"/>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3195" name="Group 13">
            <a:extLst>
              <a:ext uri="{FF2B5EF4-FFF2-40B4-BE49-F238E27FC236}">
                <a16:creationId xmlns:a16="http://schemas.microsoft.com/office/drawing/2014/main" id="{5E722C97-CB0A-4B14-83A6-D37A7DBDA99B}"/>
              </a:ext>
            </a:extLst>
          </p:cNvPr>
          <p:cNvGrpSpPr>
            <a:grpSpLocks/>
          </p:cNvGrpSpPr>
          <p:nvPr/>
        </p:nvGrpSpPr>
        <p:grpSpPr bwMode="auto">
          <a:xfrm>
            <a:off x="7453313" y="6446838"/>
            <a:ext cx="792162" cy="366712"/>
            <a:chOff x="4649" y="4020"/>
            <a:chExt cx="499" cy="231"/>
          </a:xfrm>
        </p:grpSpPr>
        <p:pic>
          <p:nvPicPr>
            <p:cNvPr id="93227" name="Picture 14" descr="78900">
              <a:extLst>
                <a:ext uri="{FF2B5EF4-FFF2-40B4-BE49-F238E27FC236}">
                  <a16:creationId xmlns:a16="http://schemas.microsoft.com/office/drawing/2014/main" id="{C0B2ABFE-FE49-4001-AAC4-6A17EBF7B8E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228" name="Text Box 15">
              <a:hlinkClick r:id="" action="ppaction://hlinkshowjump?jump=previousslide"/>
              <a:extLst>
                <a:ext uri="{FF2B5EF4-FFF2-40B4-BE49-F238E27FC236}">
                  <a16:creationId xmlns:a16="http://schemas.microsoft.com/office/drawing/2014/main" id="{195E3F19-12A5-47F6-B0BD-3E208E0CBD9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6">
            <a:extLst>
              <a:ext uri="{FF2B5EF4-FFF2-40B4-BE49-F238E27FC236}">
                <a16:creationId xmlns:a16="http://schemas.microsoft.com/office/drawing/2014/main" id="{6BAED7D1-CC1E-4DB9-AC39-1BB0764F86E4}"/>
              </a:ext>
            </a:extLst>
          </p:cNvPr>
          <p:cNvGrpSpPr>
            <a:grpSpLocks/>
          </p:cNvGrpSpPr>
          <p:nvPr/>
        </p:nvGrpSpPr>
        <p:grpSpPr bwMode="auto">
          <a:xfrm>
            <a:off x="1187450" y="1268413"/>
            <a:ext cx="2805113" cy="1439862"/>
            <a:chOff x="748" y="799"/>
            <a:chExt cx="1767" cy="907"/>
          </a:xfrm>
        </p:grpSpPr>
        <p:sp>
          <p:nvSpPr>
            <p:cNvPr id="93216" name="Line 17">
              <a:extLst>
                <a:ext uri="{FF2B5EF4-FFF2-40B4-BE49-F238E27FC236}">
                  <a16:creationId xmlns:a16="http://schemas.microsoft.com/office/drawing/2014/main" id="{E5D3D000-3244-479D-A0FF-C15D5950B9A5}"/>
                </a:ext>
              </a:extLst>
            </p:cNvPr>
            <p:cNvSpPr>
              <a:spLocks noChangeShapeType="1"/>
            </p:cNvSpPr>
            <p:nvPr/>
          </p:nvSpPr>
          <p:spPr bwMode="auto">
            <a:xfrm>
              <a:off x="1021" y="890"/>
              <a:ext cx="1090"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3217" name="Rectangle 18">
              <a:extLst>
                <a:ext uri="{FF2B5EF4-FFF2-40B4-BE49-F238E27FC236}">
                  <a16:creationId xmlns:a16="http://schemas.microsoft.com/office/drawing/2014/main" id="{75487FDE-721A-4847-BAC1-6EBE7E7FE8B3}"/>
                </a:ext>
              </a:extLst>
            </p:cNvPr>
            <p:cNvSpPr>
              <a:spLocks noChangeArrowheads="1"/>
            </p:cNvSpPr>
            <p:nvPr/>
          </p:nvSpPr>
          <p:spPr bwMode="auto">
            <a:xfrm>
              <a:off x="1338" y="79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3218" name="Line 19">
              <a:extLst>
                <a:ext uri="{FF2B5EF4-FFF2-40B4-BE49-F238E27FC236}">
                  <a16:creationId xmlns:a16="http://schemas.microsoft.com/office/drawing/2014/main" id="{06432030-5153-44D6-B5F0-7ED9F5B68BD9}"/>
                </a:ext>
              </a:extLst>
            </p:cNvPr>
            <p:cNvSpPr>
              <a:spLocks noChangeShapeType="1"/>
            </p:cNvSpPr>
            <p:nvPr/>
          </p:nvSpPr>
          <p:spPr bwMode="auto">
            <a:xfrm>
              <a:off x="2110" y="890"/>
              <a:ext cx="0" cy="7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3219" name="Line 20">
              <a:extLst>
                <a:ext uri="{FF2B5EF4-FFF2-40B4-BE49-F238E27FC236}">
                  <a16:creationId xmlns:a16="http://schemas.microsoft.com/office/drawing/2014/main" id="{83B5B130-4D2B-47B4-94C3-FF690CA28CF4}"/>
                </a:ext>
              </a:extLst>
            </p:cNvPr>
            <p:cNvSpPr>
              <a:spLocks noChangeShapeType="1"/>
            </p:cNvSpPr>
            <p:nvPr/>
          </p:nvSpPr>
          <p:spPr bwMode="auto">
            <a:xfrm>
              <a:off x="1066" y="1661"/>
              <a:ext cx="1040"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3220" name="AutoShape 21">
              <a:extLst>
                <a:ext uri="{FF2B5EF4-FFF2-40B4-BE49-F238E27FC236}">
                  <a16:creationId xmlns:a16="http://schemas.microsoft.com/office/drawing/2014/main" id="{1833523E-A6E8-49B7-B5B3-29290DE00D54}"/>
                </a:ext>
              </a:extLst>
            </p:cNvPr>
            <p:cNvSpPr>
              <a:spLocks noChangeArrowheads="1"/>
            </p:cNvSpPr>
            <p:nvPr/>
          </p:nvSpPr>
          <p:spPr bwMode="auto">
            <a:xfrm>
              <a:off x="748" y="1162"/>
              <a:ext cx="333" cy="136"/>
            </a:xfrm>
            <a:prstGeom prst="rightArrow">
              <a:avLst>
                <a:gd name="adj1" fmla="val 50000"/>
                <a:gd name="adj2" fmla="val 61213"/>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3221" name="Text Box 22">
              <a:extLst>
                <a:ext uri="{FF2B5EF4-FFF2-40B4-BE49-F238E27FC236}">
                  <a16:creationId xmlns:a16="http://schemas.microsoft.com/office/drawing/2014/main" id="{B46BF483-4263-4569-8C68-2EEA3237FC50}"/>
                </a:ext>
              </a:extLst>
            </p:cNvPr>
            <p:cNvSpPr txBox="1">
              <a:spLocks noChangeArrowheads="1"/>
            </p:cNvSpPr>
            <p:nvPr/>
          </p:nvSpPr>
          <p:spPr bwMode="auto">
            <a:xfrm>
              <a:off x="1066" y="1116"/>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p>
          </p:txBody>
        </p:sp>
        <p:sp>
          <p:nvSpPr>
            <p:cNvPr id="93222" name="Text Box 23">
              <a:extLst>
                <a:ext uri="{FF2B5EF4-FFF2-40B4-BE49-F238E27FC236}">
                  <a16:creationId xmlns:a16="http://schemas.microsoft.com/office/drawing/2014/main" id="{2BFD3142-4CE2-43ED-A5A6-A21A54272EE8}"/>
                </a:ext>
              </a:extLst>
            </p:cNvPr>
            <p:cNvSpPr txBox="1">
              <a:spLocks noChangeArrowheads="1"/>
            </p:cNvSpPr>
            <p:nvPr/>
          </p:nvSpPr>
          <p:spPr bwMode="auto">
            <a:xfrm>
              <a:off x="1384" y="890"/>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93223" name="Text Box 24">
              <a:extLst>
                <a:ext uri="{FF2B5EF4-FFF2-40B4-BE49-F238E27FC236}">
                  <a16:creationId xmlns:a16="http://schemas.microsoft.com/office/drawing/2014/main" id="{2D3D2FE3-6530-48CE-B007-F8F1520A6EF2}"/>
                </a:ext>
              </a:extLst>
            </p:cNvPr>
            <p:cNvSpPr txBox="1">
              <a:spLocks noChangeArrowheads="1"/>
            </p:cNvSpPr>
            <p:nvPr/>
          </p:nvSpPr>
          <p:spPr bwMode="auto">
            <a:xfrm>
              <a:off x="2200" y="1116"/>
              <a:ext cx="3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rPr>
                <a:t>X</a:t>
              </a:r>
            </a:p>
          </p:txBody>
        </p:sp>
        <p:sp>
          <p:nvSpPr>
            <p:cNvPr id="93224" name="Oval 25">
              <a:extLst>
                <a:ext uri="{FF2B5EF4-FFF2-40B4-BE49-F238E27FC236}">
                  <a16:creationId xmlns:a16="http://schemas.microsoft.com/office/drawing/2014/main" id="{824127C7-E533-457D-9874-F1CEC791ACFA}"/>
                </a:ext>
              </a:extLst>
            </p:cNvPr>
            <p:cNvSpPr>
              <a:spLocks noChangeArrowheads="1"/>
            </p:cNvSpPr>
            <p:nvPr/>
          </p:nvSpPr>
          <p:spPr bwMode="auto">
            <a:xfrm>
              <a:off x="976" y="1615"/>
              <a:ext cx="90" cy="91"/>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CC00"/>
                </a:solidFill>
                <a:latin typeface="Arial" panose="020B0604020202020204" pitchFamily="34" charset="0"/>
                <a:ea typeface="仿宋_GB2312" panose="02010609030101010101" pitchFamily="49" charset="-122"/>
              </a:endParaRPr>
            </a:p>
          </p:txBody>
        </p:sp>
        <p:sp>
          <p:nvSpPr>
            <p:cNvPr id="93225" name="Oval 26">
              <a:extLst>
                <a:ext uri="{FF2B5EF4-FFF2-40B4-BE49-F238E27FC236}">
                  <a16:creationId xmlns:a16="http://schemas.microsoft.com/office/drawing/2014/main" id="{CB9A84C7-772C-4840-B6D3-23B5BCB61BC9}"/>
                </a:ext>
              </a:extLst>
            </p:cNvPr>
            <p:cNvSpPr>
              <a:spLocks noChangeArrowheads="1"/>
            </p:cNvSpPr>
            <p:nvPr/>
          </p:nvSpPr>
          <p:spPr bwMode="auto">
            <a:xfrm>
              <a:off x="930" y="844"/>
              <a:ext cx="90" cy="91"/>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CC00"/>
                </a:solidFill>
                <a:latin typeface="Arial" panose="020B0604020202020204" pitchFamily="34" charset="0"/>
                <a:ea typeface="仿宋_GB2312" panose="02010609030101010101" pitchFamily="49" charset="-122"/>
              </a:endParaRPr>
            </a:p>
          </p:txBody>
        </p:sp>
        <p:sp>
          <p:nvSpPr>
            <p:cNvPr id="93226" name="Rectangle 27">
              <a:extLst>
                <a:ext uri="{FF2B5EF4-FFF2-40B4-BE49-F238E27FC236}">
                  <a16:creationId xmlns:a16="http://schemas.microsoft.com/office/drawing/2014/main" id="{27533AF6-CC8D-4E79-A25B-690E1A3F94CD}"/>
                </a:ext>
              </a:extLst>
            </p:cNvPr>
            <p:cNvSpPr>
              <a:spLocks noChangeArrowheads="1"/>
            </p:cNvSpPr>
            <p:nvPr/>
          </p:nvSpPr>
          <p:spPr bwMode="auto">
            <a:xfrm>
              <a:off x="2064" y="1116"/>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5" name="Group 28">
            <a:extLst>
              <a:ext uri="{FF2B5EF4-FFF2-40B4-BE49-F238E27FC236}">
                <a16:creationId xmlns:a16="http://schemas.microsoft.com/office/drawing/2014/main" id="{DC25E1D8-D40C-4560-BAF4-C59C3C3D8610}"/>
              </a:ext>
            </a:extLst>
          </p:cNvPr>
          <p:cNvGrpSpPr>
            <a:grpSpLocks/>
          </p:cNvGrpSpPr>
          <p:nvPr/>
        </p:nvGrpSpPr>
        <p:grpSpPr bwMode="auto">
          <a:xfrm>
            <a:off x="5148263" y="1341438"/>
            <a:ext cx="3095625" cy="1366837"/>
            <a:chOff x="3243" y="845"/>
            <a:chExt cx="1950" cy="861"/>
          </a:xfrm>
        </p:grpSpPr>
        <p:sp>
          <p:nvSpPr>
            <p:cNvPr id="93204" name="Line 29">
              <a:extLst>
                <a:ext uri="{FF2B5EF4-FFF2-40B4-BE49-F238E27FC236}">
                  <a16:creationId xmlns:a16="http://schemas.microsoft.com/office/drawing/2014/main" id="{DEBB0A2E-9D1D-42E1-A5CE-F6A3920F77A9}"/>
                </a:ext>
              </a:extLst>
            </p:cNvPr>
            <p:cNvSpPr>
              <a:spLocks noChangeShapeType="1"/>
            </p:cNvSpPr>
            <p:nvPr/>
          </p:nvSpPr>
          <p:spPr bwMode="auto">
            <a:xfrm>
              <a:off x="3534" y="890"/>
              <a:ext cx="124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3205" name="Line 30">
              <a:extLst>
                <a:ext uri="{FF2B5EF4-FFF2-40B4-BE49-F238E27FC236}">
                  <a16:creationId xmlns:a16="http://schemas.microsoft.com/office/drawing/2014/main" id="{D2DFF1DC-52C9-41C9-8E7E-6BEF84C98196}"/>
                </a:ext>
              </a:extLst>
            </p:cNvPr>
            <p:cNvSpPr>
              <a:spLocks noChangeShapeType="1"/>
            </p:cNvSpPr>
            <p:nvPr/>
          </p:nvSpPr>
          <p:spPr bwMode="auto">
            <a:xfrm>
              <a:off x="3522" y="1661"/>
              <a:ext cx="124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3206" name="Line 31">
              <a:extLst>
                <a:ext uri="{FF2B5EF4-FFF2-40B4-BE49-F238E27FC236}">
                  <a16:creationId xmlns:a16="http://schemas.microsoft.com/office/drawing/2014/main" id="{91C6B0D8-DF55-4C81-A4F1-466290E8025B}"/>
                </a:ext>
              </a:extLst>
            </p:cNvPr>
            <p:cNvSpPr>
              <a:spLocks noChangeShapeType="1"/>
            </p:cNvSpPr>
            <p:nvPr/>
          </p:nvSpPr>
          <p:spPr bwMode="auto">
            <a:xfrm flipV="1">
              <a:off x="4785" y="890"/>
              <a:ext cx="0" cy="77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3207" name="Line 32">
              <a:extLst>
                <a:ext uri="{FF2B5EF4-FFF2-40B4-BE49-F238E27FC236}">
                  <a16:creationId xmlns:a16="http://schemas.microsoft.com/office/drawing/2014/main" id="{5A781343-5CD6-48FC-8F0B-F62D378977B0}"/>
                </a:ext>
              </a:extLst>
            </p:cNvPr>
            <p:cNvSpPr>
              <a:spLocks noChangeShapeType="1"/>
            </p:cNvSpPr>
            <p:nvPr/>
          </p:nvSpPr>
          <p:spPr bwMode="auto">
            <a:xfrm>
              <a:off x="4105" y="878"/>
              <a:ext cx="5" cy="783"/>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3208" name="Text Box 33">
              <a:extLst>
                <a:ext uri="{FF2B5EF4-FFF2-40B4-BE49-F238E27FC236}">
                  <a16:creationId xmlns:a16="http://schemas.microsoft.com/office/drawing/2014/main" id="{958718B4-5FAF-4076-99CA-908C05D1CEC0}"/>
                </a:ext>
              </a:extLst>
            </p:cNvPr>
            <p:cNvSpPr txBox="1">
              <a:spLocks noChangeArrowheads="1"/>
            </p:cNvSpPr>
            <p:nvPr/>
          </p:nvSpPr>
          <p:spPr bwMode="auto">
            <a:xfrm>
              <a:off x="4176" y="1072"/>
              <a:ext cx="2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G</a:t>
              </a:r>
            </a:p>
          </p:txBody>
        </p:sp>
        <p:sp>
          <p:nvSpPr>
            <p:cNvPr id="93209" name="Text Box 34">
              <a:extLst>
                <a:ext uri="{FF2B5EF4-FFF2-40B4-BE49-F238E27FC236}">
                  <a16:creationId xmlns:a16="http://schemas.microsoft.com/office/drawing/2014/main" id="{1A0BFBDD-7919-4CE5-907B-B3C812419EF7}"/>
                </a:ext>
              </a:extLst>
            </p:cNvPr>
            <p:cNvSpPr txBox="1">
              <a:spLocks noChangeArrowheads="1"/>
            </p:cNvSpPr>
            <p:nvPr/>
          </p:nvSpPr>
          <p:spPr bwMode="auto">
            <a:xfrm>
              <a:off x="4878" y="1116"/>
              <a:ext cx="3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rPr>
                <a:t>B</a:t>
              </a:r>
            </a:p>
          </p:txBody>
        </p:sp>
        <p:sp>
          <p:nvSpPr>
            <p:cNvPr id="93210" name="AutoShape 35">
              <a:extLst>
                <a:ext uri="{FF2B5EF4-FFF2-40B4-BE49-F238E27FC236}">
                  <a16:creationId xmlns:a16="http://schemas.microsoft.com/office/drawing/2014/main" id="{3CB82430-330A-421F-A56F-E7A482438BFB}"/>
                </a:ext>
              </a:extLst>
            </p:cNvPr>
            <p:cNvSpPr>
              <a:spLocks noChangeArrowheads="1"/>
            </p:cNvSpPr>
            <p:nvPr/>
          </p:nvSpPr>
          <p:spPr bwMode="auto">
            <a:xfrm>
              <a:off x="3243" y="1208"/>
              <a:ext cx="350" cy="136"/>
            </a:xfrm>
            <a:prstGeom prst="rightArrow">
              <a:avLst>
                <a:gd name="adj1" fmla="val 50000"/>
                <a:gd name="adj2" fmla="val 64338"/>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3211" name="Text Box 36">
              <a:extLst>
                <a:ext uri="{FF2B5EF4-FFF2-40B4-BE49-F238E27FC236}">
                  <a16:creationId xmlns:a16="http://schemas.microsoft.com/office/drawing/2014/main" id="{96C2D9D4-584C-4245-99D4-0BF992E0C255}"/>
                </a:ext>
              </a:extLst>
            </p:cNvPr>
            <p:cNvSpPr txBox="1">
              <a:spLocks noChangeArrowheads="1"/>
            </p:cNvSpPr>
            <p:nvPr/>
          </p:nvSpPr>
          <p:spPr bwMode="auto">
            <a:xfrm>
              <a:off x="3630" y="1116"/>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Y</a:t>
              </a:r>
            </a:p>
          </p:txBody>
        </p:sp>
        <p:sp>
          <p:nvSpPr>
            <p:cNvPr id="93212" name="Oval 37">
              <a:extLst>
                <a:ext uri="{FF2B5EF4-FFF2-40B4-BE49-F238E27FC236}">
                  <a16:creationId xmlns:a16="http://schemas.microsoft.com/office/drawing/2014/main" id="{F760FE3B-96CF-4B51-89FA-00B52E76E06E}"/>
                </a:ext>
              </a:extLst>
            </p:cNvPr>
            <p:cNvSpPr>
              <a:spLocks noChangeArrowheads="1"/>
            </p:cNvSpPr>
            <p:nvPr/>
          </p:nvSpPr>
          <p:spPr bwMode="auto">
            <a:xfrm>
              <a:off x="3450" y="845"/>
              <a:ext cx="90" cy="91"/>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CC00"/>
                </a:solidFill>
                <a:latin typeface="Arial" panose="020B0604020202020204" pitchFamily="34" charset="0"/>
                <a:ea typeface="仿宋_GB2312" panose="02010609030101010101" pitchFamily="49" charset="-122"/>
              </a:endParaRPr>
            </a:p>
          </p:txBody>
        </p:sp>
        <p:sp>
          <p:nvSpPr>
            <p:cNvPr id="93213" name="Oval 38">
              <a:extLst>
                <a:ext uri="{FF2B5EF4-FFF2-40B4-BE49-F238E27FC236}">
                  <a16:creationId xmlns:a16="http://schemas.microsoft.com/office/drawing/2014/main" id="{8DD48719-6A1D-44FD-9D9B-ED9688473D09}"/>
                </a:ext>
              </a:extLst>
            </p:cNvPr>
            <p:cNvSpPr>
              <a:spLocks noChangeArrowheads="1"/>
            </p:cNvSpPr>
            <p:nvPr/>
          </p:nvSpPr>
          <p:spPr bwMode="auto">
            <a:xfrm>
              <a:off x="3450" y="1615"/>
              <a:ext cx="90" cy="91"/>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CC00"/>
                </a:solidFill>
                <a:latin typeface="Arial" panose="020B0604020202020204" pitchFamily="34" charset="0"/>
                <a:ea typeface="仿宋_GB2312" panose="02010609030101010101" pitchFamily="49" charset="-122"/>
              </a:endParaRPr>
            </a:p>
          </p:txBody>
        </p:sp>
        <p:sp>
          <p:nvSpPr>
            <p:cNvPr id="93214" name="Rectangle 39">
              <a:extLst>
                <a:ext uri="{FF2B5EF4-FFF2-40B4-BE49-F238E27FC236}">
                  <a16:creationId xmlns:a16="http://schemas.microsoft.com/office/drawing/2014/main" id="{CCF00697-E267-4A0B-B52E-A52591228706}"/>
                </a:ext>
              </a:extLst>
            </p:cNvPr>
            <p:cNvSpPr>
              <a:spLocks noChangeArrowheads="1"/>
            </p:cNvSpPr>
            <p:nvPr/>
          </p:nvSpPr>
          <p:spPr bwMode="auto">
            <a:xfrm>
              <a:off x="4720" y="111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3215" name="Rectangle 40">
              <a:extLst>
                <a:ext uri="{FF2B5EF4-FFF2-40B4-BE49-F238E27FC236}">
                  <a16:creationId xmlns:a16="http://schemas.microsoft.com/office/drawing/2014/main" id="{2AC5157C-7C55-4613-BBE7-5A86314C6A7D}"/>
                </a:ext>
              </a:extLst>
            </p:cNvPr>
            <p:cNvSpPr>
              <a:spLocks noChangeArrowheads="1"/>
            </p:cNvSpPr>
            <p:nvPr/>
          </p:nvSpPr>
          <p:spPr bwMode="auto">
            <a:xfrm>
              <a:off x="4040" y="111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6" name="Group 41">
            <a:extLst>
              <a:ext uri="{FF2B5EF4-FFF2-40B4-BE49-F238E27FC236}">
                <a16:creationId xmlns:a16="http://schemas.microsoft.com/office/drawing/2014/main" id="{CFE0980A-D4E3-4C62-8B62-6EC9C5262C09}"/>
              </a:ext>
            </a:extLst>
          </p:cNvPr>
          <p:cNvGrpSpPr>
            <a:grpSpLocks/>
          </p:cNvGrpSpPr>
          <p:nvPr/>
        </p:nvGrpSpPr>
        <p:grpSpPr bwMode="auto">
          <a:xfrm>
            <a:off x="468313" y="5084763"/>
            <a:ext cx="1644650" cy="850900"/>
            <a:chOff x="385" y="3022"/>
            <a:chExt cx="1036" cy="536"/>
          </a:xfrm>
        </p:grpSpPr>
        <p:pic>
          <p:nvPicPr>
            <p:cNvPr id="93202" name="Picture 42" descr="123">
              <a:extLst>
                <a:ext uri="{FF2B5EF4-FFF2-40B4-BE49-F238E27FC236}">
                  <a16:creationId xmlns:a16="http://schemas.microsoft.com/office/drawing/2014/main" id="{57C3E2BB-257D-4C1C-A4AA-2F3F814278C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203" name="Text Box 43">
              <a:extLst>
                <a:ext uri="{FF2B5EF4-FFF2-40B4-BE49-F238E27FC236}">
                  <a16:creationId xmlns:a16="http://schemas.microsoft.com/office/drawing/2014/main" id="{A056477D-C49A-4AE2-9669-AAFF6FE26072}"/>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grpSp>
        <p:nvGrpSpPr>
          <p:cNvPr id="93199" name="Group 44">
            <a:extLst>
              <a:ext uri="{FF2B5EF4-FFF2-40B4-BE49-F238E27FC236}">
                <a16:creationId xmlns:a16="http://schemas.microsoft.com/office/drawing/2014/main" id="{0CD00080-2EE8-4FA3-9BBC-7C683F1FAF50}"/>
              </a:ext>
            </a:extLst>
          </p:cNvPr>
          <p:cNvGrpSpPr>
            <a:grpSpLocks/>
          </p:cNvGrpSpPr>
          <p:nvPr/>
        </p:nvGrpSpPr>
        <p:grpSpPr bwMode="auto">
          <a:xfrm>
            <a:off x="6588125" y="6446838"/>
            <a:ext cx="792163" cy="366712"/>
            <a:chOff x="4649" y="4020"/>
            <a:chExt cx="499" cy="231"/>
          </a:xfrm>
        </p:grpSpPr>
        <p:pic>
          <p:nvPicPr>
            <p:cNvPr id="93200" name="Picture 45" descr="78900">
              <a:extLst>
                <a:ext uri="{FF2B5EF4-FFF2-40B4-BE49-F238E27FC236}">
                  <a16:creationId xmlns:a16="http://schemas.microsoft.com/office/drawing/2014/main" id="{B10AD8C2-212F-4825-A9F6-C22D75095E3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201" name="Text Box 46">
              <a:hlinkClick r:id="" action="ppaction://hlinkshowjump?jump=firstslide"/>
              <a:extLst>
                <a:ext uri="{FF2B5EF4-FFF2-40B4-BE49-F238E27FC236}">
                  <a16:creationId xmlns:a16="http://schemas.microsoft.com/office/drawing/2014/main" id="{53BECFA0-ACA7-4EF6-A875-64ECCBFE9952}"/>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03490"/>
                                        </p:tgtEl>
                                        <p:attrNameLst>
                                          <p:attrName>style.visibility</p:attrName>
                                        </p:attrNameLst>
                                      </p:cBhvr>
                                      <p:to>
                                        <p:strVal val="visible"/>
                                      </p:to>
                                    </p:set>
                                    <p:anim calcmode="lin" valueType="num">
                                      <p:cBhvr additive="base">
                                        <p:cTn id="7" dur="500" fill="hold"/>
                                        <p:tgtEl>
                                          <p:spTgt spid="703490"/>
                                        </p:tgtEl>
                                        <p:attrNameLst>
                                          <p:attrName>ppt_x</p:attrName>
                                        </p:attrNameLst>
                                      </p:cBhvr>
                                      <p:tavLst>
                                        <p:tav tm="0">
                                          <p:val>
                                            <p:strVal val="0-#ppt_w/2"/>
                                          </p:val>
                                        </p:tav>
                                        <p:tav tm="100000">
                                          <p:val>
                                            <p:strVal val="#ppt_x"/>
                                          </p:val>
                                        </p:tav>
                                      </p:tavLst>
                                    </p:anim>
                                    <p:anim calcmode="lin" valueType="num">
                                      <p:cBhvr additive="base">
                                        <p:cTn id="8" dur="500" fill="hold"/>
                                        <p:tgtEl>
                                          <p:spTgt spid="7034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703497"/>
                                        </p:tgtEl>
                                        <p:attrNameLst>
                                          <p:attrName>style.visibility</p:attrName>
                                        </p:attrNameLst>
                                      </p:cBhvr>
                                      <p:to>
                                        <p:strVal val="visible"/>
                                      </p:to>
                                    </p:set>
                                    <p:animEffect transition="in" filter="slide(fromLeft)">
                                      <p:cBhvr>
                                        <p:cTn id="18" dur="500"/>
                                        <p:tgtEl>
                                          <p:spTgt spid="703497"/>
                                        </p:tgtEl>
                                      </p:cBhvr>
                                    </p:animEffect>
                                  </p:childTnLst>
                                </p:cTn>
                              </p:par>
                            </p:childTnLst>
                          </p:cTn>
                        </p:par>
                        <p:par>
                          <p:cTn id="19" fill="hold" nodeType="afterGroup">
                            <p:stCondLst>
                              <p:cond delay="500"/>
                            </p:stCondLst>
                            <p:childTnLst>
                              <p:par>
                                <p:cTn id="20" presetID="3" presetClass="entr" presetSubtype="1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703491"/>
                                        </p:tgtEl>
                                        <p:attrNameLst>
                                          <p:attrName>style.visibility</p:attrName>
                                        </p:attrNameLst>
                                      </p:cBhvr>
                                      <p:to>
                                        <p:strVal val="visible"/>
                                      </p:to>
                                    </p:set>
                                    <p:animEffect transition="in" filter="randombar(horizontal)">
                                      <p:cBhvr>
                                        <p:cTn id="27" dur="500"/>
                                        <p:tgtEl>
                                          <p:spTgt spid="70349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703493"/>
                                        </p:tgtEl>
                                        <p:attrNameLst>
                                          <p:attrName>style.visibility</p:attrName>
                                        </p:attrNameLst>
                                      </p:cBhvr>
                                      <p:to>
                                        <p:strVal val="visible"/>
                                      </p:to>
                                    </p:set>
                                    <p:animEffect transition="in" filter="randombar(horizontal)">
                                      <p:cBhvr>
                                        <p:cTn id="32" dur="500"/>
                                        <p:tgtEl>
                                          <p:spTgt spid="70349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703494"/>
                                        </p:tgtEl>
                                        <p:attrNameLst>
                                          <p:attrName>style.visibility</p:attrName>
                                        </p:attrNameLst>
                                      </p:cBhvr>
                                      <p:to>
                                        <p:strVal val="visible"/>
                                      </p:to>
                                    </p:set>
                                    <p:animEffect transition="in" filter="randombar(horizontal)">
                                      <p:cBhvr>
                                        <p:cTn id="37" dur="500"/>
                                        <p:tgtEl>
                                          <p:spTgt spid="70349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nodeType="clickEffect">
                                  <p:stCondLst>
                                    <p:cond delay="0"/>
                                  </p:stCondLst>
                                  <p:childTnLst>
                                    <p:set>
                                      <p:cBhvr>
                                        <p:cTn id="41" dur="1" fill="hold">
                                          <p:stCondLst>
                                            <p:cond delay="0"/>
                                          </p:stCondLst>
                                        </p:cTn>
                                        <p:tgtEl>
                                          <p:spTgt spid="703495"/>
                                        </p:tgtEl>
                                        <p:attrNameLst>
                                          <p:attrName>style.visibility</p:attrName>
                                        </p:attrNameLst>
                                      </p:cBhvr>
                                      <p:to>
                                        <p:strVal val="visible"/>
                                      </p:to>
                                    </p:set>
                                    <p:animEffect transition="in" filter="randombar(horizontal)">
                                      <p:cBhvr>
                                        <p:cTn id="42" dur="500"/>
                                        <p:tgtEl>
                                          <p:spTgt spid="70349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4" presetClass="entr" presetSubtype="10" fill="hold" nodeType="clickEffect">
                                  <p:stCondLst>
                                    <p:cond delay="0"/>
                                  </p:stCondLst>
                                  <p:childTnLst>
                                    <p:set>
                                      <p:cBhvr>
                                        <p:cTn id="46" dur="1" fill="hold">
                                          <p:stCondLst>
                                            <p:cond delay="0"/>
                                          </p:stCondLst>
                                        </p:cTn>
                                        <p:tgtEl>
                                          <p:spTgt spid="703496"/>
                                        </p:tgtEl>
                                        <p:attrNameLst>
                                          <p:attrName>style.visibility</p:attrName>
                                        </p:attrNameLst>
                                      </p:cBhvr>
                                      <p:to>
                                        <p:strVal val="visible"/>
                                      </p:to>
                                    </p:set>
                                    <p:animEffect transition="in" filter="randombar(horizontal)">
                                      <p:cBhvr>
                                        <p:cTn id="47" dur="500"/>
                                        <p:tgtEl>
                                          <p:spTgt spid="70349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blinds(horizontal)">
                                      <p:cBhvr>
                                        <p:cTn id="52" dur="500"/>
                                        <p:tgtEl>
                                          <p:spTgt spid="6"/>
                                        </p:tgtEl>
                                      </p:cBhvr>
                                    </p:animEffect>
                                  </p:childTnLst>
                                </p:cTn>
                              </p:par>
                            </p:childTnLst>
                          </p:cTn>
                        </p:par>
                        <p:par>
                          <p:cTn id="53" fill="hold" nodeType="afterGroup">
                            <p:stCondLst>
                              <p:cond delay="500"/>
                            </p:stCondLst>
                            <p:childTnLst>
                              <p:par>
                                <p:cTn id="54" presetID="2" presetClass="entr" presetSubtype="4" fill="hold" grpId="0" nodeType="afterEffect">
                                  <p:stCondLst>
                                    <p:cond delay="0"/>
                                  </p:stCondLst>
                                  <p:childTnLst>
                                    <p:set>
                                      <p:cBhvr>
                                        <p:cTn id="55" dur="1" fill="hold">
                                          <p:stCondLst>
                                            <p:cond delay="0"/>
                                          </p:stCondLst>
                                        </p:cTn>
                                        <p:tgtEl>
                                          <p:spTgt spid="703492"/>
                                        </p:tgtEl>
                                        <p:attrNameLst>
                                          <p:attrName>style.visibility</p:attrName>
                                        </p:attrNameLst>
                                      </p:cBhvr>
                                      <p:to>
                                        <p:strVal val="visible"/>
                                      </p:to>
                                    </p:set>
                                    <p:anim calcmode="lin" valueType="num">
                                      <p:cBhvr additive="base">
                                        <p:cTn id="56" dur="500" fill="hold"/>
                                        <p:tgtEl>
                                          <p:spTgt spid="703492"/>
                                        </p:tgtEl>
                                        <p:attrNameLst>
                                          <p:attrName>ppt_x</p:attrName>
                                        </p:attrNameLst>
                                      </p:cBhvr>
                                      <p:tavLst>
                                        <p:tav tm="0">
                                          <p:val>
                                            <p:strVal val="#ppt_x"/>
                                          </p:val>
                                        </p:tav>
                                        <p:tav tm="100000">
                                          <p:val>
                                            <p:strVal val="#ppt_x"/>
                                          </p:val>
                                        </p:tav>
                                      </p:tavLst>
                                    </p:anim>
                                    <p:anim calcmode="lin" valueType="num">
                                      <p:cBhvr additive="base">
                                        <p:cTn id="57" dur="500" fill="hold"/>
                                        <p:tgtEl>
                                          <p:spTgt spid="7034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0" grpId="0"/>
      <p:bldP spid="703492" grpId="0"/>
      <p:bldP spid="70349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Text Box 2">
            <a:extLst>
              <a:ext uri="{FF2B5EF4-FFF2-40B4-BE49-F238E27FC236}">
                <a16:creationId xmlns:a16="http://schemas.microsoft.com/office/drawing/2014/main" id="{C940B57B-2C00-4B90-8812-5E8FC77784D7}"/>
              </a:ext>
            </a:extLst>
          </p:cNvPr>
          <p:cNvSpPr txBox="1">
            <a:spLocks noChangeArrowheads="1"/>
          </p:cNvSpPr>
          <p:nvPr/>
        </p:nvSpPr>
        <p:spPr bwMode="auto">
          <a:xfrm>
            <a:off x="611188" y="404813"/>
            <a:ext cx="45100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rgbClr val="FFFF00"/>
                </a:solidFill>
                <a:latin typeface="楷体_GB2312" panose="02010609030101010101" pitchFamily="49" charset="-122"/>
                <a:ea typeface="楷体_GB2312" panose="02010609030101010101" pitchFamily="49" charset="-122"/>
              </a:rPr>
              <a:t>同样，若由</a:t>
            </a:r>
            <a:r>
              <a:rPr kumimoji="1" lang="en-US" altLang="zh-CN" sz="2800" i="1">
                <a:solidFill>
                  <a:srgbClr val="FFFF00"/>
                </a:solidFill>
                <a:ea typeface="楷体_GB2312" panose="02010609030101010101" pitchFamily="49" charset="-122"/>
              </a:rPr>
              <a:t>Y</a:t>
            </a:r>
            <a:r>
              <a:rPr kumimoji="1" lang="zh-CN" altLang="en-US" sz="2800" b="1">
                <a:solidFill>
                  <a:srgbClr val="FFFF00"/>
                </a:solidFill>
                <a:latin typeface="楷体_GB2312" panose="02010609030101010101" pitchFamily="49" charset="-122"/>
                <a:ea typeface="楷体_GB2312" panose="02010609030101010101" pitchFamily="49" charset="-122"/>
              </a:rPr>
              <a:t>变为</a:t>
            </a:r>
            <a:r>
              <a:rPr kumimoji="1" lang="en-US" altLang="zh-CN" sz="2800" i="1">
                <a:solidFill>
                  <a:srgbClr val="FFFF00"/>
                </a:solidFill>
                <a:ea typeface="楷体_GB2312" panose="02010609030101010101" pitchFamily="49" charset="-122"/>
              </a:rPr>
              <a:t>Z</a:t>
            </a:r>
            <a:r>
              <a:rPr kumimoji="1" lang="zh-CN" altLang="en-US" sz="2800" b="1">
                <a:solidFill>
                  <a:srgbClr val="FFFF00"/>
                </a:solidFill>
                <a:latin typeface="楷体_GB2312" panose="02010609030101010101" pitchFamily="49" charset="-122"/>
                <a:ea typeface="楷体_GB2312" panose="02010609030101010101" pitchFamily="49" charset="-122"/>
              </a:rPr>
              <a:t>，则有：</a:t>
            </a:r>
          </a:p>
        </p:txBody>
      </p:sp>
      <p:graphicFrame>
        <p:nvGraphicFramePr>
          <p:cNvPr id="704515" name="Object 3">
            <a:extLst>
              <a:ext uri="{FF2B5EF4-FFF2-40B4-BE49-F238E27FC236}">
                <a16:creationId xmlns:a16="http://schemas.microsoft.com/office/drawing/2014/main" id="{24E7F65F-3274-4755-9724-90EA15344815}"/>
              </a:ext>
            </a:extLst>
          </p:cNvPr>
          <p:cNvGraphicFramePr>
            <a:graphicFrameLocks noChangeAspect="1"/>
          </p:cNvGraphicFramePr>
          <p:nvPr/>
        </p:nvGraphicFramePr>
        <p:xfrm>
          <a:off x="684213" y="2708275"/>
          <a:ext cx="7559675" cy="3384550"/>
        </p:xfrm>
        <a:graphic>
          <a:graphicData uri="http://schemas.openxmlformats.org/presentationml/2006/ole">
            <mc:AlternateContent xmlns:mc="http://schemas.openxmlformats.org/markup-compatibility/2006">
              <mc:Choice xmlns:v="urn:schemas-microsoft-com:vml" Requires="v">
                <p:oleObj spid="_x0000_s94247" name="公式" r:id="rId3" imgW="3390875" imgH="1473288" progId="Equation.3">
                  <p:embed/>
                </p:oleObj>
              </mc:Choice>
              <mc:Fallback>
                <p:oleObj name="公式" r:id="rId3" imgW="3390875" imgH="1473288"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2708275"/>
                        <a:ext cx="7559675" cy="3384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4516" name="AutoShape 4">
            <a:extLst>
              <a:ext uri="{FF2B5EF4-FFF2-40B4-BE49-F238E27FC236}">
                <a16:creationId xmlns:a16="http://schemas.microsoft.com/office/drawing/2014/main" id="{D9C503CE-1967-4F9B-8A64-C9AC0E723BB5}"/>
              </a:ext>
            </a:extLst>
          </p:cNvPr>
          <p:cNvSpPr>
            <a:spLocks noChangeArrowheads="1"/>
          </p:cNvSpPr>
          <p:nvPr/>
        </p:nvSpPr>
        <p:spPr bwMode="auto">
          <a:xfrm>
            <a:off x="4284663" y="1628775"/>
            <a:ext cx="609600" cy="228600"/>
          </a:xfrm>
          <a:prstGeom prst="rightArrow">
            <a:avLst>
              <a:gd name="adj1" fmla="val 50000"/>
              <a:gd name="adj2" fmla="val 66667"/>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94213" name="Group 5">
            <a:extLst>
              <a:ext uri="{FF2B5EF4-FFF2-40B4-BE49-F238E27FC236}">
                <a16:creationId xmlns:a16="http://schemas.microsoft.com/office/drawing/2014/main" id="{0DA1119D-492B-4866-8EC5-A4A9AF567286}"/>
              </a:ext>
            </a:extLst>
          </p:cNvPr>
          <p:cNvGrpSpPr>
            <a:grpSpLocks/>
          </p:cNvGrpSpPr>
          <p:nvPr/>
        </p:nvGrpSpPr>
        <p:grpSpPr bwMode="auto">
          <a:xfrm>
            <a:off x="8316913" y="6446838"/>
            <a:ext cx="792162" cy="366712"/>
            <a:chOff x="5193" y="4020"/>
            <a:chExt cx="499" cy="231"/>
          </a:xfrm>
        </p:grpSpPr>
        <p:pic>
          <p:nvPicPr>
            <p:cNvPr id="94245" name="Picture 6" descr="78900">
              <a:extLst>
                <a:ext uri="{FF2B5EF4-FFF2-40B4-BE49-F238E27FC236}">
                  <a16:creationId xmlns:a16="http://schemas.microsoft.com/office/drawing/2014/main" id="{BE86FCEE-A845-4FB8-915A-F0D0DE23B2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46" name="Text Box 7">
              <a:hlinkClick r:id="" action="ppaction://hlinkshowjump?jump=nextslide"/>
              <a:extLst>
                <a:ext uri="{FF2B5EF4-FFF2-40B4-BE49-F238E27FC236}">
                  <a16:creationId xmlns:a16="http://schemas.microsoft.com/office/drawing/2014/main" id="{2EB9C644-1B4F-4CEB-9BFC-CCF62629FF88}"/>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4214" name="Group 8">
            <a:extLst>
              <a:ext uri="{FF2B5EF4-FFF2-40B4-BE49-F238E27FC236}">
                <a16:creationId xmlns:a16="http://schemas.microsoft.com/office/drawing/2014/main" id="{30D7A25E-4BCF-436B-9E3B-151F5F70FC00}"/>
              </a:ext>
            </a:extLst>
          </p:cNvPr>
          <p:cNvGrpSpPr>
            <a:grpSpLocks/>
          </p:cNvGrpSpPr>
          <p:nvPr/>
        </p:nvGrpSpPr>
        <p:grpSpPr bwMode="auto">
          <a:xfrm>
            <a:off x="7453313" y="6446838"/>
            <a:ext cx="792162" cy="366712"/>
            <a:chOff x="4649" y="4020"/>
            <a:chExt cx="499" cy="231"/>
          </a:xfrm>
        </p:grpSpPr>
        <p:pic>
          <p:nvPicPr>
            <p:cNvPr id="94243" name="Picture 9" descr="78900">
              <a:extLst>
                <a:ext uri="{FF2B5EF4-FFF2-40B4-BE49-F238E27FC236}">
                  <a16:creationId xmlns:a16="http://schemas.microsoft.com/office/drawing/2014/main" id="{DEB0AA3E-BDCC-4836-AA28-02A8D2C60F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44" name="Text Box 10">
              <a:hlinkClick r:id="" action="ppaction://hlinkshowjump?jump=previousslide"/>
              <a:extLst>
                <a:ext uri="{FF2B5EF4-FFF2-40B4-BE49-F238E27FC236}">
                  <a16:creationId xmlns:a16="http://schemas.microsoft.com/office/drawing/2014/main" id="{5C6B4475-D638-4440-A0AB-2A6FB5F220AE}"/>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11">
            <a:extLst>
              <a:ext uri="{FF2B5EF4-FFF2-40B4-BE49-F238E27FC236}">
                <a16:creationId xmlns:a16="http://schemas.microsoft.com/office/drawing/2014/main" id="{F92F1BE3-5CE3-48F1-945C-8043C39DEF16}"/>
              </a:ext>
            </a:extLst>
          </p:cNvPr>
          <p:cNvGrpSpPr>
            <a:grpSpLocks/>
          </p:cNvGrpSpPr>
          <p:nvPr/>
        </p:nvGrpSpPr>
        <p:grpSpPr bwMode="auto">
          <a:xfrm>
            <a:off x="900113" y="1052513"/>
            <a:ext cx="3095625" cy="1366837"/>
            <a:chOff x="3243" y="845"/>
            <a:chExt cx="1950" cy="861"/>
          </a:xfrm>
        </p:grpSpPr>
        <p:sp>
          <p:nvSpPr>
            <p:cNvPr id="94231" name="Line 12">
              <a:extLst>
                <a:ext uri="{FF2B5EF4-FFF2-40B4-BE49-F238E27FC236}">
                  <a16:creationId xmlns:a16="http://schemas.microsoft.com/office/drawing/2014/main" id="{9017C984-6613-4F20-84C5-B722FC1DAF13}"/>
                </a:ext>
              </a:extLst>
            </p:cNvPr>
            <p:cNvSpPr>
              <a:spLocks noChangeShapeType="1"/>
            </p:cNvSpPr>
            <p:nvPr/>
          </p:nvSpPr>
          <p:spPr bwMode="auto">
            <a:xfrm>
              <a:off x="3534" y="890"/>
              <a:ext cx="124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4232" name="Line 13">
              <a:extLst>
                <a:ext uri="{FF2B5EF4-FFF2-40B4-BE49-F238E27FC236}">
                  <a16:creationId xmlns:a16="http://schemas.microsoft.com/office/drawing/2014/main" id="{9F7E8179-B096-420A-8170-C7E80DEF48BE}"/>
                </a:ext>
              </a:extLst>
            </p:cNvPr>
            <p:cNvSpPr>
              <a:spLocks noChangeShapeType="1"/>
            </p:cNvSpPr>
            <p:nvPr/>
          </p:nvSpPr>
          <p:spPr bwMode="auto">
            <a:xfrm>
              <a:off x="3522" y="1661"/>
              <a:ext cx="1248"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4233" name="Line 14">
              <a:extLst>
                <a:ext uri="{FF2B5EF4-FFF2-40B4-BE49-F238E27FC236}">
                  <a16:creationId xmlns:a16="http://schemas.microsoft.com/office/drawing/2014/main" id="{C321F6D6-26B5-48E4-9448-B56CBB114E43}"/>
                </a:ext>
              </a:extLst>
            </p:cNvPr>
            <p:cNvSpPr>
              <a:spLocks noChangeShapeType="1"/>
            </p:cNvSpPr>
            <p:nvPr/>
          </p:nvSpPr>
          <p:spPr bwMode="auto">
            <a:xfrm flipV="1">
              <a:off x="4785" y="890"/>
              <a:ext cx="0" cy="771"/>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4234" name="Line 15">
              <a:extLst>
                <a:ext uri="{FF2B5EF4-FFF2-40B4-BE49-F238E27FC236}">
                  <a16:creationId xmlns:a16="http://schemas.microsoft.com/office/drawing/2014/main" id="{545BE20F-F1E4-41FC-A146-7B09125CA6E4}"/>
                </a:ext>
              </a:extLst>
            </p:cNvPr>
            <p:cNvSpPr>
              <a:spLocks noChangeShapeType="1"/>
            </p:cNvSpPr>
            <p:nvPr/>
          </p:nvSpPr>
          <p:spPr bwMode="auto">
            <a:xfrm>
              <a:off x="4105" y="878"/>
              <a:ext cx="5" cy="783"/>
            </a:xfrm>
            <a:prstGeom prst="line">
              <a:avLst/>
            </a:prstGeom>
            <a:noFill/>
            <a:ln w="28575">
              <a:solidFill>
                <a:srgbClr val="FFCC00"/>
              </a:solidFill>
              <a:round/>
              <a:headEnd type="oval" w="med" len="me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4235" name="Text Box 16">
              <a:extLst>
                <a:ext uri="{FF2B5EF4-FFF2-40B4-BE49-F238E27FC236}">
                  <a16:creationId xmlns:a16="http://schemas.microsoft.com/office/drawing/2014/main" id="{C7EA60B7-C12E-405F-9962-41CCADFBB8D7}"/>
                </a:ext>
              </a:extLst>
            </p:cNvPr>
            <p:cNvSpPr txBox="1">
              <a:spLocks noChangeArrowheads="1"/>
            </p:cNvSpPr>
            <p:nvPr/>
          </p:nvSpPr>
          <p:spPr bwMode="auto">
            <a:xfrm>
              <a:off x="4176" y="1072"/>
              <a:ext cx="2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G</a:t>
              </a:r>
            </a:p>
          </p:txBody>
        </p:sp>
        <p:sp>
          <p:nvSpPr>
            <p:cNvPr id="94236" name="Text Box 17">
              <a:extLst>
                <a:ext uri="{FF2B5EF4-FFF2-40B4-BE49-F238E27FC236}">
                  <a16:creationId xmlns:a16="http://schemas.microsoft.com/office/drawing/2014/main" id="{D940D5CF-381F-4135-9933-920D7E2FD35E}"/>
                </a:ext>
              </a:extLst>
            </p:cNvPr>
            <p:cNvSpPr txBox="1">
              <a:spLocks noChangeArrowheads="1"/>
            </p:cNvSpPr>
            <p:nvPr/>
          </p:nvSpPr>
          <p:spPr bwMode="auto">
            <a:xfrm>
              <a:off x="4878" y="1116"/>
              <a:ext cx="3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rPr>
                <a:t>B</a:t>
              </a:r>
            </a:p>
          </p:txBody>
        </p:sp>
        <p:sp>
          <p:nvSpPr>
            <p:cNvPr id="94237" name="AutoShape 18">
              <a:extLst>
                <a:ext uri="{FF2B5EF4-FFF2-40B4-BE49-F238E27FC236}">
                  <a16:creationId xmlns:a16="http://schemas.microsoft.com/office/drawing/2014/main" id="{CD57DE10-BF97-46CF-B69F-D6CD4AF01C7A}"/>
                </a:ext>
              </a:extLst>
            </p:cNvPr>
            <p:cNvSpPr>
              <a:spLocks noChangeArrowheads="1"/>
            </p:cNvSpPr>
            <p:nvPr/>
          </p:nvSpPr>
          <p:spPr bwMode="auto">
            <a:xfrm>
              <a:off x="3243" y="1208"/>
              <a:ext cx="350" cy="136"/>
            </a:xfrm>
            <a:prstGeom prst="rightArrow">
              <a:avLst>
                <a:gd name="adj1" fmla="val 50000"/>
                <a:gd name="adj2" fmla="val 64338"/>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4238" name="Text Box 19">
              <a:extLst>
                <a:ext uri="{FF2B5EF4-FFF2-40B4-BE49-F238E27FC236}">
                  <a16:creationId xmlns:a16="http://schemas.microsoft.com/office/drawing/2014/main" id="{7F74B0A1-1510-469D-88B1-200CF81214B6}"/>
                </a:ext>
              </a:extLst>
            </p:cNvPr>
            <p:cNvSpPr txBox="1">
              <a:spLocks noChangeArrowheads="1"/>
            </p:cNvSpPr>
            <p:nvPr/>
          </p:nvSpPr>
          <p:spPr bwMode="auto">
            <a:xfrm>
              <a:off x="3630" y="1116"/>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Y</a:t>
              </a:r>
            </a:p>
          </p:txBody>
        </p:sp>
        <p:sp>
          <p:nvSpPr>
            <p:cNvPr id="94239" name="Oval 20">
              <a:extLst>
                <a:ext uri="{FF2B5EF4-FFF2-40B4-BE49-F238E27FC236}">
                  <a16:creationId xmlns:a16="http://schemas.microsoft.com/office/drawing/2014/main" id="{E56CD05D-B89D-41D3-B434-554705B25EF9}"/>
                </a:ext>
              </a:extLst>
            </p:cNvPr>
            <p:cNvSpPr>
              <a:spLocks noChangeArrowheads="1"/>
            </p:cNvSpPr>
            <p:nvPr/>
          </p:nvSpPr>
          <p:spPr bwMode="auto">
            <a:xfrm>
              <a:off x="3450" y="845"/>
              <a:ext cx="90" cy="91"/>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CC00"/>
                </a:solidFill>
                <a:latin typeface="Arial" panose="020B0604020202020204" pitchFamily="34" charset="0"/>
                <a:ea typeface="仿宋_GB2312" panose="02010609030101010101" pitchFamily="49" charset="-122"/>
              </a:endParaRPr>
            </a:p>
          </p:txBody>
        </p:sp>
        <p:sp>
          <p:nvSpPr>
            <p:cNvPr id="94240" name="Oval 21">
              <a:extLst>
                <a:ext uri="{FF2B5EF4-FFF2-40B4-BE49-F238E27FC236}">
                  <a16:creationId xmlns:a16="http://schemas.microsoft.com/office/drawing/2014/main" id="{F02F16E7-453F-4C58-A1A6-08967B02FB5F}"/>
                </a:ext>
              </a:extLst>
            </p:cNvPr>
            <p:cNvSpPr>
              <a:spLocks noChangeArrowheads="1"/>
            </p:cNvSpPr>
            <p:nvPr/>
          </p:nvSpPr>
          <p:spPr bwMode="auto">
            <a:xfrm>
              <a:off x="3450" y="1615"/>
              <a:ext cx="90" cy="91"/>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CC00"/>
                </a:solidFill>
                <a:latin typeface="Arial" panose="020B0604020202020204" pitchFamily="34" charset="0"/>
                <a:ea typeface="仿宋_GB2312" panose="02010609030101010101" pitchFamily="49" charset="-122"/>
              </a:endParaRPr>
            </a:p>
          </p:txBody>
        </p:sp>
        <p:sp>
          <p:nvSpPr>
            <p:cNvPr id="94241" name="Rectangle 22">
              <a:extLst>
                <a:ext uri="{FF2B5EF4-FFF2-40B4-BE49-F238E27FC236}">
                  <a16:creationId xmlns:a16="http://schemas.microsoft.com/office/drawing/2014/main" id="{AD6D80B9-CFBD-4F41-B867-170C7FF470B0}"/>
                </a:ext>
              </a:extLst>
            </p:cNvPr>
            <p:cNvSpPr>
              <a:spLocks noChangeArrowheads="1"/>
            </p:cNvSpPr>
            <p:nvPr/>
          </p:nvSpPr>
          <p:spPr bwMode="auto">
            <a:xfrm>
              <a:off x="4720" y="111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4242" name="Rectangle 23">
              <a:extLst>
                <a:ext uri="{FF2B5EF4-FFF2-40B4-BE49-F238E27FC236}">
                  <a16:creationId xmlns:a16="http://schemas.microsoft.com/office/drawing/2014/main" id="{C294EE61-47A0-43BE-AA31-2A9370361E99}"/>
                </a:ext>
              </a:extLst>
            </p:cNvPr>
            <p:cNvSpPr>
              <a:spLocks noChangeArrowheads="1"/>
            </p:cNvSpPr>
            <p:nvPr/>
          </p:nvSpPr>
          <p:spPr bwMode="auto">
            <a:xfrm>
              <a:off x="4040" y="1117"/>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5" name="Group 24">
            <a:extLst>
              <a:ext uri="{FF2B5EF4-FFF2-40B4-BE49-F238E27FC236}">
                <a16:creationId xmlns:a16="http://schemas.microsoft.com/office/drawing/2014/main" id="{C70F0B72-6ADF-406A-917A-580765EAAE27}"/>
              </a:ext>
            </a:extLst>
          </p:cNvPr>
          <p:cNvGrpSpPr>
            <a:grpSpLocks/>
          </p:cNvGrpSpPr>
          <p:nvPr/>
        </p:nvGrpSpPr>
        <p:grpSpPr bwMode="auto">
          <a:xfrm>
            <a:off x="5076825" y="1052513"/>
            <a:ext cx="2805113" cy="1439862"/>
            <a:chOff x="748" y="799"/>
            <a:chExt cx="1767" cy="907"/>
          </a:xfrm>
        </p:grpSpPr>
        <p:sp>
          <p:nvSpPr>
            <p:cNvPr id="94220" name="Line 25">
              <a:extLst>
                <a:ext uri="{FF2B5EF4-FFF2-40B4-BE49-F238E27FC236}">
                  <a16:creationId xmlns:a16="http://schemas.microsoft.com/office/drawing/2014/main" id="{69B0A42B-329B-4483-94BA-423DDE22E0DF}"/>
                </a:ext>
              </a:extLst>
            </p:cNvPr>
            <p:cNvSpPr>
              <a:spLocks noChangeShapeType="1"/>
            </p:cNvSpPr>
            <p:nvPr/>
          </p:nvSpPr>
          <p:spPr bwMode="auto">
            <a:xfrm>
              <a:off x="1021" y="890"/>
              <a:ext cx="1090"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4221" name="Rectangle 26">
              <a:extLst>
                <a:ext uri="{FF2B5EF4-FFF2-40B4-BE49-F238E27FC236}">
                  <a16:creationId xmlns:a16="http://schemas.microsoft.com/office/drawing/2014/main" id="{3D6E5C6E-CECD-4A17-AA84-33954DE3E5FE}"/>
                </a:ext>
              </a:extLst>
            </p:cNvPr>
            <p:cNvSpPr>
              <a:spLocks noChangeArrowheads="1"/>
            </p:cNvSpPr>
            <p:nvPr/>
          </p:nvSpPr>
          <p:spPr bwMode="auto">
            <a:xfrm>
              <a:off x="1338" y="799"/>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4222" name="Line 27">
              <a:extLst>
                <a:ext uri="{FF2B5EF4-FFF2-40B4-BE49-F238E27FC236}">
                  <a16:creationId xmlns:a16="http://schemas.microsoft.com/office/drawing/2014/main" id="{98CD113A-55DC-46D0-A637-938237AAE6ED}"/>
                </a:ext>
              </a:extLst>
            </p:cNvPr>
            <p:cNvSpPr>
              <a:spLocks noChangeShapeType="1"/>
            </p:cNvSpPr>
            <p:nvPr/>
          </p:nvSpPr>
          <p:spPr bwMode="auto">
            <a:xfrm>
              <a:off x="2110" y="890"/>
              <a:ext cx="0" cy="768"/>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4223" name="Line 28">
              <a:extLst>
                <a:ext uri="{FF2B5EF4-FFF2-40B4-BE49-F238E27FC236}">
                  <a16:creationId xmlns:a16="http://schemas.microsoft.com/office/drawing/2014/main" id="{19FCDAD3-ABE9-4602-BA9E-5D01CA53D8CF}"/>
                </a:ext>
              </a:extLst>
            </p:cNvPr>
            <p:cNvSpPr>
              <a:spLocks noChangeShapeType="1"/>
            </p:cNvSpPr>
            <p:nvPr/>
          </p:nvSpPr>
          <p:spPr bwMode="auto">
            <a:xfrm>
              <a:off x="1066" y="1661"/>
              <a:ext cx="1040"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4224" name="AutoShape 29">
              <a:extLst>
                <a:ext uri="{FF2B5EF4-FFF2-40B4-BE49-F238E27FC236}">
                  <a16:creationId xmlns:a16="http://schemas.microsoft.com/office/drawing/2014/main" id="{FA1D786B-E003-4963-AA1E-8E884EC4E839}"/>
                </a:ext>
              </a:extLst>
            </p:cNvPr>
            <p:cNvSpPr>
              <a:spLocks noChangeArrowheads="1"/>
            </p:cNvSpPr>
            <p:nvPr/>
          </p:nvSpPr>
          <p:spPr bwMode="auto">
            <a:xfrm>
              <a:off x="748" y="1162"/>
              <a:ext cx="333" cy="136"/>
            </a:xfrm>
            <a:prstGeom prst="rightArrow">
              <a:avLst>
                <a:gd name="adj1" fmla="val 50000"/>
                <a:gd name="adj2" fmla="val 61213"/>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4225" name="Text Box 30">
              <a:extLst>
                <a:ext uri="{FF2B5EF4-FFF2-40B4-BE49-F238E27FC236}">
                  <a16:creationId xmlns:a16="http://schemas.microsoft.com/office/drawing/2014/main" id="{80699179-FBB4-471A-A3D8-39202156E7BB}"/>
                </a:ext>
              </a:extLst>
            </p:cNvPr>
            <p:cNvSpPr txBox="1">
              <a:spLocks noChangeArrowheads="1"/>
            </p:cNvSpPr>
            <p:nvPr/>
          </p:nvSpPr>
          <p:spPr bwMode="auto">
            <a:xfrm>
              <a:off x="1066" y="1116"/>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Z</a:t>
              </a:r>
            </a:p>
          </p:txBody>
        </p:sp>
        <p:sp>
          <p:nvSpPr>
            <p:cNvPr id="94226" name="Text Box 31">
              <a:extLst>
                <a:ext uri="{FF2B5EF4-FFF2-40B4-BE49-F238E27FC236}">
                  <a16:creationId xmlns:a16="http://schemas.microsoft.com/office/drawing/2014/main" id="{8BEB072C-8747-452C-AC67-C5A640A8506C}"/>
                </a:ext>
              </a:extLst>
            </p:cNvPr>
            <p:cNvSpPr txBox="1">
              <a:spLocks noChangeArrowheads="1"/>
            </p:cNvSpPr>
            <p:nvPr/>
          </p:nvSpPr>
          <p:spPr bwMode="auto">
            <a:xfrm>
              <a:off x="1384" y="890"/>
              <a:ext cx="25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p>
          </p:txBody>
        </p:sp>
        <p:sp>
          <p:nvSpPr>
            <p:cNvPr id="94227" name="Text Box 32">
              <a:extLst>
                <a:ext uri="{FF2B5EF4-FFF2-40B4-BE49-F238E27FC236}">
                  <a16:creationId xmlns:a16="http://schemas.microsoft.com/office/drawing/2014/main" id="{276443C6-70F0-4870-BA36-5A8D00EC763B}"/>
                </a:ext>
              </a:extLst>
            </p:cNvPr>
            <p:cNvSpPr txBox="1">
              <a:spLocks noChangeArrowheads="1"/>
            </p:cNvSpPr>
            <p:nvPr/>
          </p:nvSpPr>
          <p:spPr bwMode="auto">
            <a:xfrm>
              <a:off x="2200" y="1116"/>
              <a:ext cx="3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j</a:t>
              </a:r>
              <a:r>
                <a:rPr kumimoji="1" lang="en-US" altLang="zh-CN" sz="2800" i="1">
                  <a:solidFill>
                    <a:schemeClr val="bg1"/>
                  </a:solidFill>
                  <a:ea typeface="宋体" panose="02010600030101010101" pitchFamily="2" charset="-122"/>
                </a:rPr>
                <a:t>X</a:t>
              </a:r>
            </a:p>
          </p:txBody>
        </p:sp>
        <p:sp>
          <p:nvSpPr>
            <p:cNvPr id="94228" name="Oval 33">
              <a:extLst>
                <a:ext uri="{FF2B5EF4-FFF2-40B4-BE49-F238E27FC236}">
                  <a16:creationId xmlns:a16="http://schemas.microsoft.com/office/drawing/2014/main" id="{8C41DF93-B3C2-4F18-A3D8-CB93279EF0BB}"/>
                </a:ext>
              </a:extLst>
            </p:cNvPr>
            <p:cNvSpPr>
              <a:spLocks noChangeArrowheads="1"/>
            </p:cNvSpPr>
            <p:nvPr/>
          </p:nvSpPr>
          <p:spPr bwMode="auto">
            <a:xfrm>
              <a:off x="976" y="1615"/>
              <a:ext cx="90" cy="91"/>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CC00"/>
                </a:solidFill>
                <a:latin typeface="Arial" panose="020B0604020202020204" pitchFamily="34" charset="0"/>
                <a:ea typeface="仿宋_GB2312" panose="02010609030101010101" pitchFamily="49" charset="-122"/>
              </a:endParaRPr>
            </a:p>
          </p:txBody>
        </p:sp>
        <p:sp>
          <p:nvSpPr>
            <p:cNvPr id="94229" name="Oval 34">
              <a:extLst>
                <a:ext uri="{FF2B5EF4-FFF2-40B4-BE49-F238E27FC236}">
                  <a16:creationId xmlns:a16="http://schemas.microsoft.com/office/drawing/2014/main" id="{704891B3-F997-4948-B5FA-36FD2959331B}"/>
                </a:ext>
              </a:extLst>
            </p:cNvPr>
            <p:cNvSpPr>
              <a:spLocks noChangeArrowheads="1"/>
            </p:cNvSpPr>
            <p:nvPr/>
          </p:nvSpPr>
          <p:spPr bwMode="auto">
            <a:xfrm>
              <a:off x="930" y="844"/>
              <a:ext cx="90" cy="91"/>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CN" altLang="en-US" sz="2800">
                <a:solidFill>
                  <a:srgbClr val="FFCC00"/>
                </a:solidFill>
                <a:latin typeface="Arial" panose="020B0604020202020204" pitchFamily="34" charset="0"/>
                <a:ea typeface="仿宋_GB2312" panose="02010609030101010101" pitchFamily="49" charset="-122"/>
              </a:endParaRPr>
            </a:p>
          </p:txBody>
        </p:sp>
        <p:sp>
          <p:nvSpPr>
            <p:cNvPr id="94230" name="Rectangle 35">
              <a:extLst>
                <a:ext uri="{FF2B5EF4-FFF2-40B4-BE49-F238E27FC236}">
                  <a16:creationId xmlns:a16="http://schemas.microsoft.com/office/drawing/2014/main" id="{C4D0B3EE-3936-4B4E-A64F-DE3C414C0FEB}"/>
                </a:ext>
              </a:extLst>
            </p:cNvPr>
            <p:cNvSpPr>
              <a:spLocks noChangeArrowheads="1"/>
            </p:cNvSpPr>
            <p:nvPr/>
          </p:nvSpPr>
          <p:spPr bwMode="auto">
            <a:xfrm>
              <a:off x="2064" y="1116"/>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94217" name="Group 36">
            <a:extLst>
              <a:ext uri="{FF2B5EF4-FFF2-40B4-BE49-F238E27FC236}">
                <a16:creationId xmlns:a16="http://schemas.microsoft.com/office/drawing/2014/main" id="{E868585C-0AB9-422C-9374-5360ADE8AE08}"/>
              </a:ext>
            </a:extLst>
          </p:cNvPr>
          <p:cNvGrpSpPr>
            <a:grpSpLocks/>
          </p:cNvGrpSpPr>
          <p:nvPr/>
        </p:nvGrpSpPr>
        <p:grpSpPr bwMode="auto">
          <a:xfrm>
            <a:off x="6588125" y="6446838"/>
            <a:ext cx="792163" cy="366712"/>
            <a:chOff x="4649" y="4020"/>
            <a:chExt cx="499" cy="231"/>
          </a:xfrm>
        </p:grpSpPr>
        <p:pic>
          <p:nvPicPr>
            <p:cNvPr id="94218" name="Picture 37" descr="78900">
              <a:extLst>
                <a:ext uri="{FF2B5EF4-FFF2-40B4-BE49-F238E27FC236}">
                  <a16:creationId xmlns:a16="http://schemas.microsoft.com/office/drawing/2014/main" id="{32ECC3BB-FD47-4036-9CAB-B3D6732208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9" name="Text Box 38">
              <a:hlinkClick r:id="" action="ppaction://hlinkshowjump?jump=firstslide"/>
              <a:extLst>
                <a:ext uri="{FF2B5EF4-FFF2-40B4-BE49-F238E27FC236}">
                  <a16:creationId xmlns:a16="http://schemas.microsoft.com/office/drawing/2014/main" id="{5A487C0D-C3EA-4D0C-9572-8C238109502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704514"/>
                                        </p:tgtEl>
                                        <p:attrNameLst>
                                          <p:attrName>style.visibility</p:attrName>
                                        </p:attrNameLst>
                                      </p:cBhvr>
                                      <p:to>
                                        <p:strVal val="visible"/>
                                      </p:to>
                                    </p:set>
                                    <p:anim calcmode="lin" valueType="num">
                                      <p:cBhvr additive="base">
                                        <p:cTn id="7" dur="500" fill="hold"/>
                                        <p:tgtEl>
                                          <p:spTgt spid="704514"/>
                                        </p:tgtEl>
                                        <p:attrNameLst>
                                          <p:attrName>ppt_x</p:attrName>
                                        </p:attrNameLst>
                                      </p:cBhvr>
                                      <p:tavLst>
                                        <p:tav tm="0">
                                          <p:val>
                                            <p:strVal val="0-#ppt_w/2"/>
                                          </p:val>
                                        </p:tav>
                                        <p:tav tm="100000">
                                          <p:val>
                                            <p:strVal val="#ppt_x"/>
                                          </p:val>
                                        </p:tav>
                                      </p:tavLst>
                                    </p:anim>
                                    <p:anim calcmode="lin" valueType="num">
                                      <p:cBhvr additive="base">
                                        <p:cTn id="8" dur="500" fill="hold"/>
                                        <p:tgtEl>
                                          <p:spTgt spid="704514"/>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3"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704516"/>
                                        </p:tgtEl>
                                        <p:attrNameLst>
                                          <p:attrName>style.visibility</p:attrName>
                                        </p:attrNameLst>
                                      </p:cBhvr>
                                      <p:to>
                                        <p:strVal val="visible"/>
                                      </p:to>
                                    </p:set>
                                    <p:animEffect transition="in" filter="slide(fromLeft)">
                                      <p:cBhvr>
                                        <p:cTn id="17" dur="500"/>
                                        <p:tgtEl>
                                          <p:spTgt spid="704516"/>
                                        </p:tgtEl>
                                      </p:cBhvr>
                                    </p:animEffect>
                                  </p:childTnLst>
                                </p:cTn>
                              </p:par>
                            </p:childTnLst>
                          </p:cTn>
                        </p:par>
                        <p:par>
                          <p:cTn id="18" fill="hold" nodeType="afterGroup">
                            <p:stCondLst>
                              <p:cond delay="500"/>
                            </p:stCondLst>
                            <p:childTnLst>
                              <p:par>
                                <p:cTn id="19" presetID="3" presetClass="entr" presetSubtype="1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linds(horizontal)">
                                      <p:cBhvr>
                                        <p:cTn id="21" dur="500"/>
                                        <p:tgtEl>
                                          <p:spTgt spid="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4" presetClass="entr" presetSubtype="10" fill="hold" nodeType="clickEffect">
                                  <p:stCondLst>
                                    <p:cond delay="0"/>
                                  </p:stCondLst>
                                  <p:childTnLst>
                                    <p:set>
                                      <p:cBhvr>
                                        <p:cTn id="25" dur="1" fill="hold">
                                          <p:stCondLst>
                                            <p:cond delay="0"/>
                                          </p:stCondLst>
                                        </p:cTn>
                                        <p:tgtEl>
                                          <p:spTgt spid="704515"/>
                                        </p:tgtEl>
                                        <p:attrNameLst>
                                          <p:attrName>style.visibility</p:attrName>
                                        </p:attrNameLst>
                                      </p:cBhvr>
                                      <p:to>
                                        <p:strVal val="visible"/>
                                      </p:to>
                                    </p:set>
                                    <p:animEffect transition="in" filter="randombar(horizontal)">
                                      <p:cBhvr>
                                        <p:cTn id="26" dur="500"/>
                                        <p:tgtEl>
                                          <p:spTgt spid="704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4514" grpId="0" autoUpdateAnimBg="0"/>
      <p:bldP spid="70451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Text Box 2">
            <a:extLst>
              <a:ext uri="{FF2B5EF4-FFF2-40B4-BE49-F238E27FC236}">
                <a16:creationId xmlns:a16="http://schemas.microsoft.com/office/drawing/2014/main" id="{24856100-9EB1-4A4B-8661-20363C5CB663}"/>
              </a:ext>
            </a:extLst>
          </p:cNvPr>
          <p:cNvSpPr txBox="1">
            <a:spLocks noChangeArrowheads="1"/>
          </p:cNvSpPr>
          <p:nvPr/>
        </p:nvSpPr>
        <p:spPr bwMode="auto">
          <a:xfrm>
            <a:off x="357188" y="431800"/>
            <a:ext cx="5921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b="1">
                <a:solidFill>
                  <a:schemeClr val="bg1"/>
                </a:solidFill>
                <a:ea typeface="宋体" panose="02010600030101010101" pitchFamily="2" charset="-122"/>
              </a:rPr>
              <a:t>例</a:t>
            </a:r>
          </a:p>
        </p:txBody>
      </p:sp>
      <p:sp>
        <p:nvSpPr>
          <p:cNvPr id="705539" name="Text Box 3">
            <a:extLst>
              <a:ext uri="{FF2B5EF4-FFF2-40B4-BE49-F238E27FC236}">
                <a16:creationId xmlns:a16="http://schemas.microsoft.com/office/drawing/2014/main" id="{561A7C14-9E13-44BF-BC39-ADBD3500A98C}"/>
              </a:ext>
            </a:extLst>
          </p:cNvPr>
          <p:cNvSpPr txBox="1">
            <a:spLocks noChangeArrowheads="1"/>
          </p:cNvSpPr>
          <p:nvPr/>
        </p:nvSpPr>
        <p:spPr bwMode="auto">
          <a:xfrm>
            <a:off x="971550" y="404813"/>
            <a:ext cx="76327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rgbClr val="FFFF00"/>
                </a:solidFill>
                <a:ea typeface="楷体_GB2312" panose="02010609030101010101" pitchFamily="49" charset="-122"/>
              </a:rPr>
              <a:t>RL</a:t>
            </a:r>
            <a:r>
              <a:rPr kumimoji="1" lang="zh-CN" altLang="en-US" sz="2800" b="1">
                <a:solidFill>
                  <a:srgbClr val="FFFF00"/>
                </a:solidFill>
                <a:latin typeface="楷体_GB2312" panose="02010609030101010101" pitchFamily="49" charset="-122"/>
                <a:ea typeface="楷体_GB2312" panose="02010609030101010101" pitchFamily="49" charset="-122"/>
              </a:rPr>
              <a:t>串联电路如图，求在</a:t>
            </a:r>
            <a:r>
              <a:rPr kumimoji="1" lang="zh-CN" altLang="en-US" sz="2800">
                <a:solidFill>
                  <a:srgbClr val="FFFF00"/>
                </a:solidFill>
                <a:ea typeface="楷体_GB2312" panose="02010609030101010101" pitchFamily="49" charset="-122"/>
                <a:sym typeface="Symbol" panose="05050102010706020507" pitchFamily="18" charset="2"/>
              </a:rPr>
              <a:t>＝</a:t>
            </a:r>
            <a:r>
              <a:rPr kumimoji="1" lang="en-US" altLang="zh-CN" sz="2800">
                <a:solidFill>
                  <a:srgbClr val="FFFF00"/>
                </a:solidFill>
                <a:ea typeface="楷体_GB2312" panose="02010609030101010101" pitchFamily="49" charset="-122"/>
              </a:rPr>
              <a:t>10</a:t>
            </a:r>
            <a:r>
              <a:rPr kumimoji="1" lang="en-US" altLang="zh-CN" sz="2800" baseline="30000">
                <a:solidFill>
                  <a:srgbClr val="FFFF00"/>
                </a:solidFill>
                <a:ea typeface="楷体_GB2312" panose="02010609030101010101" pitchFamily="49" charset="-122"/>
              </a:rPr>
              <a:t>6</a:t>
            </a:r>
            <a:r>
              <a:rPr kumimoji="1" lang="en-US" altLang="zh-CN" sz="2800">
                <a:solidFill>
                  <a:srgbClr val="FFFF00"/>
                </a:solidFill>
                <a:ea typeface="楷体_GB2312" panose="02010609030101010101" pitchFamily="49" charset="-122"/>
              </a:rPr>
              <a:t>rad/s</a:t>
            </a:r>
            <a:r>
              <a:rPr kumimoji="1" lang="zh-CN" altLang="en-US" sz="2800" b="1">
                <a:solidFill>
                  <a:srgbClr val="FFFF00"/>
                </a:solidFill>
                <a:latin typeface="楷体_GB2312" panose="02010609030101010101" pitchFamily="49" charset="-122"/>
                <a:ea typeface="楷体_GB2312" panose="02010609030101010101" pitchFamily="49" charset="-122"/>
              </a:rPr>
              <a:t>时的等效并联电路。</a:t>
            </a:r>
          </a:p>
        </p:txBody>
      </p:sp>
      <p:sp>
        <p:nvSpPr>
          <p:cNvPr id="705540" name="Text Box 4">
            <a:extLst>
              <a:ext uri="{FF2B5EF4-FFF2-40B4-BE49-F238E27FC236}">
                <a16:creationId xmlns:a16="http://schemas.microsoft.com/office/drawing/2014/main" id="{851144AA-183A-4322-8922-C045D41897A8}"/>
              </a:ext>
            </a:extLst>
          </p:cNvPr>
          <p:cNvSpPr txBox="1">
            <a:spLocks noChangeArrowheads="1"/>
          </p:cNvSpPr>
          <p:nvPr/>
        </p:nvSpPr>
        <p:spPr bwMode="auto">
          <a:xfrm>
            <a:off x="323850" y="1341438"/>
            <a:ext cx="541338" cy="51911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2800" b="1">
                <a:solidFill>
                  <a:schemeClr val="bg1"/>
                </a:solidFill>
                <a:ea typeface="宋体" panose="02010600030101010101" pitchFamily="2" charset="-122"/>
              </a:rPr>
              <a:t>解</a:t>
            </a:r>
          </a:p>
        </p:txBody>
      </p:sp>
      <p:sp>
        <p:nvSpPr>
          <p:cNvPr id="705541" name="Text Box 5">
            <a:extLst>
              <a:ext uri="{FF2B5EF4-FFF2-40B4-BE49-F238E27FC236}">
                <a16:creationId xmlns:a16="http://schemas.microsoft.com/office/drawing/2014/main" id="{9B8A1A03-C7F2-4238-BE24-EDC29C3F4D2D}"/>
              </a:ext>
            </a:extLst>
          </p:cNvPr>
          <p:cNvSpPr txBox="1">
            <a:spLocks noChangeArrowheads="1"/>
          </p:cNvSpPr>
          <p:nvPr/>
        </p:nvSpPr>
        <p:spPr bwMode="auto">
          <a:xfrm>
            <a:off x="1116013" y="1341438"/>
            <a:ext cx="41036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en-US" altLang="zh-CN" sz="2800" i="1">
                <a:solidFill>
                  <a:srgbClr val="FFFF00"/>
                </a:solidFill>
                <a:ea typeface="楷体_GB2312" panose="02010609030101010101" pitchFamily="49" charset="-122"/>
              </a:rPr>
              <a:t>RL</a:t>
            </a:r>
            <a:r>
              <a:rPr kumimoji="1" lang="zh-CN" altLang="en-US" sz="2800" b="1">
                <a:solidFill>
                  <a:srgbClr val="FFFF00"/>
                </a:solidFill>
                <a:latin typeface="楷体_GB2312" panose="02010609030101010101" pitchFamily="49" charset="-122"/>
                <a:ea typeface="楷体_GB2312" panose="02010609030101010101" pitchFamily="49" charset="-122"/>
              </a:rPr>
              <a:t>串联电路的阻抗为：</a:t>
            </a:r>
          </a:p>
        </p:txBody>
      </p:sp>
      <p:graphicFrame>
        <p:nvGraphicFramePr>
          <p:cNvPr id="705542" name="Object 6">
            <a:extLst>
              <a:ext uri="{FF2B5EF4-FFF2-40B4-BE49-F238E27FC236}">
                <a16:creationId xmlns:a16="http://schemas.microsoft.com/office/drawing/2014/main" id="{042C32E2-A930-47CD-999F-E586563BFA2F}"/>
              </a:ext>
            </a:extLst>
          </p:cNvPr>
          <p:cNvGraphicFramePr>
            <a:graphicFrameLocks noChangeAspect="1"/>
          </p:cNvGraphicFramePr>
          <p:nvPr/>
        </p:nvGraphicFramePr>
        <p:xfrm>
          <a:off x="827088" y="2565400"/>
          <a:ext cx="5759450" cy="577850"/>
        </p:xfrm>
        <a:graphic>
          <a:graphicData uri="http://schemas.openxmlformats.org/presentationml/2006/ole">
            <mc:AlternateContent xmlns:mc="http://schemas.openxmlformats.org/markup-compatibility/2006">
              <mc:Choice xmlns:v="urn:schemas-microsoft-com:vml" Requires="v">
                <p:oleObj spid="_x0000_s95284" name="公式" r:id="rId3" imgW="2743397" imgH="241212" progId="Equation.3">
                  <p:embed/>
                </p:oleObj>
              </mc:Choice>
              <mc:Fallback>
                <p:oleObj name="公式" r:id="rId3" imgW="2743397" imgH="241212"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2565400"/>
                        <a:ext cx="5759450"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5543" name="Object 7">
            <a:extLst>
              <a:ext uri="{FF2B5EF4-FFF2-40B4-BE49-F238E27FC236}">
                <a16:creationId xmlns:a16="http://schemas.microsoft.com/office/drawing/2014/main" id="{A47AA7EA-79D4-473D-954D-ED8E8A400428}"/>
              </a:ext>
            </a:extLst>
          </p:cNvPr>
          <p:cNvGraphicFramePr>
            <a:graphicFrameLocks noChangeAspect="1"/>
          </p:cNvGraphicFramePr>
          <p:nvPr/>
        </p:nvGraphicFramePr>
        <p:xfrm>
          <a:off x="901700" y="1989138"/>
          <a:ext cx="4822825" cy="503237"/>
        </p:xfrm>
        <a:graphic>
          <a:graphicData uri="http://schemas.openxmlformats.org/presentationml/2006/ole">
            <mc:AlternateContent xmlns:mc="http://schemas.openxmlformats.org/markup-compatibility/2006">
              <mc:Choice xmlns:v="urn:schemas-microsoft-com:vml" Requires="v">
                <p:oleObj spid="_x0000_s95285" name="公式" r:id="rId5" imgW="2438400" imgH="241212" progId="Equation.3">
                  <p:embed/>
                </p:oleObj>
              </mc:Choice>
              <mc:Fallback>
                <p:oleObj name="公式" r:id="rId5" imgW="2438400" imgH="241212"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1700" y="1989138"/>
                        <a:ext cx="4822825"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05544" name="Line 8">
            <a:extLst>
              <a:ext uri="{FF2B5EF4-FFF2-40B4-BE49-F238E27FC236}">
                <a16:creationId xmlns:a16="http://schemas.microsoft.com/office/drawing/2014/main" id="{7BD90AFF-C74A-44D5-A7BD-9C752FEA3ADF}"/>
              </a:ext>
            </a:extLst>
          </p:cNvPr>
          <p:cNvSpPr>
            <a:spLocks noChangeShapeType="1"/>
          </p:cNvSpPr>
          <p:nvPr/>
        </p:nvSpPr>
        <p:spPr bwMode="auto">
          <a:xfrm>
            <a:off x="7596188" y="3213100"/>
            <a:ext cx="0" cy="64770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705545" name="Object 9">
            <a:extLst>
              <a:ext uri="{FF2B5EF4-FFF2-40B4-BE49-F238E27FC236}">
                <a16:creationId xmlns:a16="http://schemas.microsoft.com/office/drawing/2014/main" id="{98E25425-3157-44D3-B516-129C61DCFF24}"/>
              </a:ext>
            </a:extLst>
          </p:cNvPr>
          <p:cNvGraphicFramePr>
            <a:graphicFrameLocks noChangeAspect="1"/>
          </p:cNvGraphicFramePr>
          <p:nvPr/>
        </p:nvGraphicFramePr>
        <p:xfrm>
          <a:off x="827088" y="3068638"/>
          <a:ext cx="5832475" cy="1452562"/>
        </p:xfrm>
        <a:graphic>
          <a:graphicData uri="http://schemas.openxmlformats.org/presentationml/2006/ole">
            <mc:AlternateContent xmlns:mc="http://schemas.openxmlformats.org/markup-compatibility/2006">
              <mc:Choice xmlns:v="urn:schemas-microsoft-com:vml" Requires="v">
                <p:oleObj spid="_x0000_s95286" name="公式" r:id="rId7" imgW="2933577" imgH="711025" progId="Equation.3">
                  <p:embed/>
                </p:oleObj>
              </mc:Choice>
              <mc:Fallback>
                <p:oleObj name="公式" r:id="rId7" imgW="2933577" imgH="711025"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3068638"/>
                        <a:ext cx="5832475" cy="1452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5546" name="Line 10">
            <a:extLst>
              <a:ext uri="{FF2B5EF4-FFF2-40B4-BE49-F238E27FC236}">
                <a16:creationId xmlns:a16="http://schemas.microsoft.com/office/drawing/2014/main" id="{B8C62B0C-764F-4739-9A13-729D36C220EF}"/>
              </a:ext>
            </a:extLst>
          </p:cNvPr>
          <p:cNvSpPr>
            <a:spLocks noChangeShapeType="1"/>
          </p:cNvSpPr>
          <p:nvPr/>
        </p:nvSpPr>
        <p:spPr bwMode="auto">
          <a:xfrm>
            <a:off x="971550" y="5373688"/>
            <a:ext cx="576263" cy="0"/>
          </a:xfrm>
          <a:prstGeom prst="line">
            <a:avLst/>
          </a:prstGeom>
          <a:noFill/>
          <a:ln w="76200">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05547" name="AutoShape 11">
            <a:extLst>
              <a:ext uri="{FF2B5EF4-FFF2-40B4-BE49-F238E27FC236}">
                <a16:creationId xmlns:a16="http://schemas.microsoft.com/office/drawing/2014/main" id="{050C2E45-1822-42B1-B0BB-DD9C0E8BBD69}"/>
              </a:ext>
            </a:extLst>
          </p:cNvPr>
          <p:cNvSpPr>
            <a:spLocks/>
          </p:cNvSpPr>
          <p:nvPr/>
        </p:nvSpPr>
        <p:spPr bwMode="auto">
          <a:xfrm>
            <a:off x="1835150" y="4868863"/>
            <a:ext cx="71438" cy="1295400"/>
          </a:xfrm>
          <a:prstGeom prst="leftBrace">
            <a:avLst>
              <a:gd name="adj1" fmla="val 151110"/>
              <a:gd name="adj2" fmla="val 50000"/>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aphicFrame>
        <p:nvGraphicFramePr>
          <p:cNvPr id="705548" name="Object 12">
            <a:extLst>
              <a:ext uri="{FF2B5EF4-FFF2-40B4-BE49-F238E27FC236}">
                <a16:creationId xmlns:a16="http://schemas.microsoft.com/office/drawing/2014/main" id="{0850EC9E-EA14-46B0-83E1-B060D88AEDB7}"/>
              </a:ext>
            </a:extLst>
          </p:cNvPr>
          <p:cNvGraphicFramePr>
            <a:graphicFrameLocks noChangeAspect="1"/>
          </p:cNvGraphicFramePr>
          <p:nvPr/>
        </p:nvGraphicFramePr>
        <p:xfrm>
          <a:off x="2124075" y="4508500"/>
          <a:ext cx="3722688" cy="947738"/>
        </p:xfrm>
        <a:graphic>
          <a:graphicData uri="http://schemas.openxmlformats.org/presentationml/2006/ole">
            <mc:AlternateContent xmlns:mc="http://schemas.openxmlformats.org/markup-compatibility/2006">
              <mc:Choice xmlns:v="urn:schemas-microsoft-com:vml" Requires="v">
                <p:oleObj spid="_x0000_s95287" name="公式" r:id="rId9" imgW="1803548" imgH="444588" progId="Equation.3">
                  <p:embed/>
                </p:oleObj>
              </mc:Choice>
              <mc:Fallback>
                <p:oleObj name="公式" r:id="rId9" imgW="1803548" imgH="444588"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24075" y="4508500"/>
                        <a:ext cx="3722688" cy="947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5549" name="Object 13">
            <a:extLst>
              <a:ext uri="{FF2B5EF4-FFF2-40B4-BE49-F238E27FC236}">
                <a16:creationId xmlns:a16="http://schemas.microsoft.com/office/drawing/2014/main" id="{63DB2526-3BC5-4DDA-9AF8-CB2346D32D2D}"/>
              </a:ext>
            </a:extLst>
          </p:cNvPr>
          <p:cNvGraphicFramePr>
            <a:graphicFrameLocks noChangeAspect="1"/>
          </p:cNvGraphicFramePr>
          <p:nvPr/>
        </p:nvGraphicFramePr>
        <p:xfrm>
          <a:off x="2124075" y="5373688"/>
          <a:ext cx="3773488" cy="950912"/>
        </p:xfrm>
        <a:graphic>
          <a:graphicData uri="http://schemas.openxmlformats.org/presentationml/2006/ole">
            <mc:AlternateContent xmlns:mc="http://schemas.openxmlformats.org/markup-compatibility/2006">
              <mc:Choice xmlns:v="urn:schemas-microsoft-com:vml" Requires="v">
                <p:oleObj spid="_x0000_s95288" name="公式" r:id="rId11" imgW="1828800" imgH="444588" progId="Equation.3">
                  <p:embed/>
                </p:oleObj>
              </mc:Choice>
              <mc:Fallback>
                <p:oleObj name="公式" r:id="rId11" imgW="1828800" imgH="444588" progId="Equation.3">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24075" y="5373688"/>
                        <a:ext cx="3773488" cy="950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5246" name="Group 14">
            <a:extLst>
              <a:ext uri="{FF2B5EF4-FFF2-40B4-BE49-F238E27FC236}">
                <a16:creationId xmlns:a16="http://schemas.microsoft.com/office/drawing/2014/main" id="{FA47936B-6961-45AB-A20D-B7BB2B577BBC}"/>
              </a:ext>
            </a:extLst>
          </p:cNvPr>
          <p:cNvGrpSpPr>
            <a:grpSpLocks/>
          </p:cNvGrpSpPr>
          <p:nvPr/>
        </p:nvGrpSpPr>
        <p:grpSpPr bwMode="auto">
          <a:xfrm>
            <a:off x="8316913" y="6446838"/>
            <a:ext cx="792162" cy="366712"/>
            <a:chOff x="5193" y="4020"/>
            <a:chExt cx="499" cy="231"/>
          </a:xfrm>
        </p:grpSpPr>
        <p:pic>
          <p:nvPicPr>
            <p:cNvPr id="95282" name="Picture 15" descr="78900">
              <a:extLst>
                <a:ext uri="{FF2B5EF4-FFF2-40B4-BE49-F238E27FC236}">
                  <a16:creationId xmlns:a16="http://schemas.microsoft.com/office/drawing/2014/main" id="{D74C2F55-FC77-4A8A-ACCE-806E67B5F95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83" name="Text Box 16">
              <a:hlinkClick r:id="" action="ppaction://hlinkshowjump?jump=nextslide"/>
              <a:extLst>
                <a:ext uri="{FF2B5EF4-FFF2-40B4-BE49-F238E27FC236}">
                  <a16:creationId xmlns:a16="http://schemas.microsoft.com/office/drawing/2014/main" id="{13299776-1D7F-4ABE-8DC0-B37516055739}"/>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5247" name="Group 17">
            <a:extLst>
              <a:ext uri="{FF2B5EF4-FFF2-40B4-BE49-F238E27FC236}">
                <a16:creationId xmlns:a16="http://schemas.microsoft.com/office/drawing/2014/main" id="{F3C82D52-1F0D-4C0B-BE8D-B11E96A7757B}"/>
              </a:ext>
            </a:extLst>
          </p:cNvPr>
          <p:cNvGrpSpPr>
            <a:grpSpLocks/>
          </p:cNvGrpSpPr>
          <p:nvPr/>
        </p:nvGrpSpPr>
        <p:grpSpPr bwMode="auto">
          <a:xfrm>
            <a:off x="7453313" y="6446838"/>
            <a:ext cx="792162" cy="366712"/>
            <a:chOff x="4649" y="4020"/>
            <a:chExt cx="499" cy="231"/>
          </a:xfrm>
        </p:grpSpPr>
        <p:pic>
          <p:nvPicPr>
            <p:cNvPr id="95280" name="Picture 18" descr="78900">
              <a:extLst>
                <a:ext uri="{FF2B5EF4-FFF2-40B4-BE49-F238E27FC236}">
                  <a16:creationId xmlns:a16="http://schemas.microsoft.com/office/drawing/2014/main" id="{314D3F8A-9F54-4415-BBCD-133ED4FF6CD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81" name="Text Box 19">
              <a:hlinkClick r:id="" action="ppaction://hlinkshowjump?jump=previousslide"/>
              <a:extLst>
                <a:ext uri="{FF2B5EF4-FFF2-40B4-BE49-F238E27FC236}">
                  <a16:creationId xmlns:a16="http://schemas.microsoft.com/office/drawing/2014/main" id="{DBF60366-57FE-4DC3-88EC-860FCEB65829}"/>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20">
            <a:extLst>
              <a:ext uri="{FF2B5EF4-FFF2-40B4-BE49-F238E27FC236}">
                <a16:creationId xmlns:a16="http://schemas.microsoft.com/office/drawing/2014/main" id="{6D86D344-2B2F-4631-8761-A7CBDA6ABF47}"/>
              </a:ext>
            </a:extLst>
          </p:cNvPr>
          <p:cNvGrpSpPr>
            <a:grpSpLocks/>
          </p:cNvGrpSpPr>
          <p:nvPr/>
        </p:nvGrpSpPr>
        <p:grpSpPr bwMode="auto">
          <a:xfrm>
            <a:off x="6804025" y="1052513"/>
            <a:ext cx="1768475" cy="2014537"/>
            <a:chOff x="3580" y="618"/>
            <a:chExt cx="1114" cy="1269"/>
          </a:xfrm>
        </p:grpSpPr>
        <p:sp>
          <p:nvSpPr>
            <p:cNvPr id="95267" name="Line 21">
              <a:extLst>
                <a:ext uri="{FF2B5EF4-FFF2-40B4-BE49-F238E27FC236}">
                  <a16:creationId xmlns:a16="http://schemas.microsoft.com/office/drawing/2014/main" id="{71716B44-920E-45F2-B0B4-37A6A5F10F29}"/>
                </a:ext>
              </a:extLst>
            </p:cNvPr>
            <p:cNvSpPr>
              <a:spLocks noChangeShapeType="1"/>
            </p:cNvSpPr>
            <p:nvPr/>
          </p:nvSpPr>
          <p:spPr bwMode="auto">
            <a:xfrm>
              <a:off x="3650" y="980"/>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5268" name="Oval 22">
              <a:extLst>
                <a:ext uri="{FF2B5EF4-FFF2-40B4-BE49-F238E27FC236}">
                  <a16:creationId xmlns:a16="http://schemas.microsoft.com/office/drawing/2014/main" id="{F8274C2C-ED72-468A-B5F9-4173FC903072}"/>
                </a:ext>
              </a:extLst>
            </p:cNvPr>
            <p:cNvSpPr>
              <a:spLocks noChangeArrowheads="1"/>
            </p:cNvSpPr>
            <p:nvPr/>
          </p:nvSpPr>
          <p:spPr bwMode="auto">
            <a:xfrm>
              <a:off x="3580" y="1819"/>
              <a:ext cx="70"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5269" name="Oval 23">
              <a:extLst>
                <a:ext uri="{FF2B5EF4-FFF2-40B4-BE49-F238E27FC236}">
                  <a16:creationId xmlns:a16="http://schemas.microsoft.com/office/drawing/2014/main" id="{5F806002-A647-4EBE-8263-A05454D2C522}"/>
                </a:ext>
              </a:extLst>
            </p:cNvPr>
            <p:cNvSpPr>
              <a:spLocks noChangeArrowheads="1"/>
            </p:cNvSpPr>
            <p:nvPr/>
          </p:nvSpPr>
          <p:spPr bwMode="auto">
            <a:xfrm>
              <a:off x="3605" y="935"/>
              <a:ext cx="71"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5270" name="Line 24">
              <a:extLst>
                <a:ext uri="{FF2B5EF4-FFF2-40B4-BE49-F238E27FC236}">
                  <a16:creationId xmlns:a16="http://schemas.microsoft.com/office/drawing/2014/main" id="{3069940D-0DF6-4E41-BDCB-B3A75537589B}"/>
                </a:ext>
              </a:extLst>
            </p:cNvPr>
            <p:cNvSpPr>
              <a:spLocks noChangeShapeType="1"/>
            </p:cNvSpPr>
            <p:nvPr/>
          </p:nvSpPr>
          <p:spPr bwMode="auto">
            <a:xfrm>
              <a:off x="4603" y="1524"/>
              <a:ext cx="0" cy="31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5271" name="Rectangle 25">
              <a:extLst>
                <a:ext uri="{FF2B5EF4-FFF2-40B4-BE49-F238E27FC236}">
                  <a16:creationId xmlns:a16="http://schemas.microsoft.com/office/drawing/2014/main" id="{F4975026-E2C7-4EC9-91AA-D50CB02EC986}"/>
                </a:ext>
              </a:extLst>
            </p:cNvPr>
            <p:cNvSpPr>
              <a:spLocks noChangeArrowheads="1"/>
            </p:cNvSpPr>
            <p:nvPr/>
          </p:nvSpPr>
          <p:spPr bwMode="auto">
            <a:xfrm>
              <a:off x="3877" y="935"/>
              <a:ext cx="317" cy="136"/>
            </a:xfrm>
            <a:prstGeom prst="rect">
              <a:avLst/>
            </a:prstGeom>
            <a:gradFill rotWithShape="1">
              <a:gsLst>
                <a:gs pos="0">
                  <a:srgbClr val="764700"/>
                </a:gs>
                <a:gs pos="50000">
                  <a:srgbClr val="FF9900"/>
                </a:gs>
                <a:gs pos="100000">
                  <a:srgbClr val="764700"/>
                </a:gs>
              </a:gsLst>
              <a:lin ang="540000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5272" name="Line 26">
              <a:extLst>
                <a:ext uri="{FF2B5EF4-FFF2-40B4-BE49-F238E27FC236}">
                  <a16:creationId xmlns:a16="http://schemas.microsoft.com/office/drawing/2014/main" id="{A3580296-EE2B-48C1-B579-3B3C4CB38D9F}"/>
                </a:ext>
              </a:extLst>
            </p:cNvPr>
            <p:cNvSpPr>
              <a:spLocks noChangeShapeType="1"/>
            </p:cNvSpPr>
            <p:nvPr/>
          </p:nvSpPr>
          <p:spPr bwMode="auto">
            <a:xfrm>
              <a:off x="4603" y="980"/>
              <a:ext cx="0" cy="136"/>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95273" name="Group 27">
              <a:extLst>
                <a:ext uri="{FF2B5EF4-FFF2-40B4-BE49-F238E27FC236}">
                  <a16:creationId xmlns:a16="http://schemas.microsoft.com/office/drawing/2014/main" id="{C767DD5E-ADC7-4096-AD2A-ABB53D60EF8F}"/>
                </a:ext>
              </a:extLst>
            </p:cNvPr>
            <p:cNvGrpSpPr>
              <a:grpSpLocks/>
            </p:cNvGrpSpPr>
            <p:nvPr/>
          </p:nvGrpSpPr>
          <p:grpSpPr bwMode="auto">
            <a:xfrm rot="5400000">
              <a:off x="4149" y="1026"/>
              <a:ext cx="499" cy="590"/>
              <a:chOff x="476" y="663"/>
              <a:chExt cx="771" cy="862"/>
            </a:xfrm>
          </p:grpSpPr>
          <p:sp>
            <p:nvSpPr>
              <p:cNvPr id="95277" name="AutoShape 28">
                <a:extLst>
                  <a:ext uri="{FF2B5EF4-FFF2-40B4-BE49-F238E27FC236}">
                    <a16:creationId xmlns:a16="http://schemas.microsoft.com/office/drawing/2014/main" id="{3EDD8028-0C34-40DD-9774-AE418FDFC00E}"/>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95278" name="AutoShape 29">
                <a:extLst>
                  <a:ext uri="{FF2B5EF4-FFF2-40B4-BE49-F238E27FC236}">
                    <a16:creationId xmlns:a16="http://schemas.microsoft.com/office/drawing/2014/main" id="{088CA52A-D9E6-4133-9CD5-48647783E711}"/>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95279" name="AutoShape 30">
                <a:extLst>
                  <a:ext uri="{FF2B5EF4-FFF2-40B4-BE49-F238E27FC236}">
                    <a16:creationId xmlns:a16="http://schemas.microsoft.com/office/drawing/2014/main" id="{FDC5C172-4D3E-4BB2-A976-8D95EF6E0C4A}"/>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sp>
          <p:nvSpPr>
            <p:cNvPr id="95274" name="Line 31">
              <a:extLst>
                <a:ext uri="{FF2B5EF4-FFF2-40B4-BE49-F238E27FC236}">
                  <a16:creationId xmlns:a16="http://schemas.microsoft.com/office/drawing/2014/main" id="{4336232A-729A-419D-A0E2-744E43DD79D6}"/>
                </a:ext>
              </a:extLst>
            </p:cNvPr>
            <p:cNvSpPr>
              <a:spLocks noChangeShapeType="1"/>
            </p:cNvSpPr>
            <p:nvPr/>
          </p:nvSpPr>
          <p:spPr bwMode="auto">
            <a:xfrm>
              <a:off x="3650" y="1842"/>
              <a:ext cx="953"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5275" name="Text Box 32">
              <a:extLst>
                <a:ext uri="{FF2B5EF4-FFF2-40B4-BE49-F238E27FC236}">
                  <a16:creationId xmlns:a16="http://schemas.microsoft.com/office/drawing/2014/main" id="{FEC04CC1-165D-45F3-8B00-E981022E9920}"/>
                </a:ext>
              </a:extLst>
            </p:cNvPr>
            <p:cNvSpPr txBox="1">
              <a:spLocks noChangeArrowheads="1"/>
            </p:cNvSpPr>
            <p:nvPr/>
          </p:nvSpPr>
          <p:spPr bwMode="auto">
            <a:xfrm>
              <a:off x="3742" y="1207"/>
              <a:ext cx="84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0.06mH</a:t>
              </a:r>
            </a:p>
          </p:txBody>
        </p:sp>
        <p:sp>
          <p:nvSpPr>
            <p:cNvPr id="95276" name="Text Box 33">
              <a:extLst>
                <a:ext uri="{FF2B5EF4-FFF2-40B4-BE49-F238E27FC236}">
                  <a16:creationId xmlns:a16="http://schemas.microsoft.com/office/drawing/2014/main" id="{482FF59E-E07D-4AD2-9CC3-466583D84399}"/>
                </a:ext>
              </a:extLst>
            </p:cNvPr>
            <p:cNvSpPr txBox="1">
              <a:spLocks noChangeArrowheads="1"/>
            </p:cNvSpPr>
            <p:nvPr/>
          </p:nvSpPr>
          <p:spPr bwMode="auto">
            <a:xfrm>
              <a:off x="3787" y="618"/>
              <a:ext cx="5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a:solidFill>
                    <a:schemeClr val="bg1"/>
                  </a:solidFill>
                  <a:ea typeface="宋体" panose="02010600030101010101" pitchFamily="2" charset="-122"/>
                </a:rPr>
                <a:t>50</a:t>
              </a:r>
              <a:r>
                <a:rPr kumimoji="1" lang="en-US" altLang="zh-CN" sz="2800">
                  <a:solidFill>
                    <a:schemeClr val="bg1"/>
                  </a:solidFill>
                  <a:ea typeface="宋体" panose="02010600030101010101" pitchFamily="2" charset="-122"/>
                  <a:sym typeface="Symbol" panose="05050102010706020507" pitchFamily="18" charset="2"/>
                </a:rPr>
                <a:t></a:t>
              </a:r>
            </a:p>
          </p:txBody>
        </p:sp>
      </p:grpSp>
      <p:grpSp>
        <p:nvGrpSpPr>
          <p:cNvPr id="6" name="Group 34">
            <a:extLst>
              <a:ext uri="{FF2B5EF4-FFF2-40B4-BE49-F238E27FC236}">
                <a16:creationId xmlns:a16="http://schemas.microsoft.com/office/drawing/2014/main" id="{B828031F-0A65-4DE3-9F7D-7CE5FC4086B8}"/>
              </a:ext>
            </a:extLst>
          </p:cNvPr>
          <p:cNvGrpSpPr>
            <a:grpSpLocks/>
          </p:cNvGrpSpPr>
          <p:nvPr/>
        </p:nvGrpSpPr>
        <p:grpSpPr bwMode="auto">
          <a:xfrm>
            <a:off x="6659563" y="4005263"/>
            <a:ext cx="2628900" cy="1620837"/>
            <a:chOff x="3628" y="1298"/>
            <a:chExt cx="1656" cy="1021"/>
          </a:xfrm>
        </p:grpSpPr>
        <p:sp>
          <p:nvSpPr>
            <p:cNvPr id="95253" name="Text Box 35">
              <a:extLst>
                <a:ext uri="{FF2B5EF4-FFF2-40B4-BE49-F238E27FC236}">
                  <a16:creationId xmlns:a16="http://schemas.microsoft.com/office/drawing/2014/main" id="{AC04271A-2175-4514-8218-C772AFCA2F40}"/>
                </a:ext>
              </a:extLst>
            </p:cNvPr>
            <p:cNvSpPr txBox="1">
              <a:spLocks noChangeArrowheads="1"/>
            </p:cNvSpPr>
            <p:nvPr/>
          </p:nvSpPr>
          <p:spPr bwMode="auto">
            <a:xfrm>
              <a:off x="3796" y="1661"/>
              <a:ext cx="3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en-US" altLang="zh-CN" sz="2800" i="1">
                  <a:solidFill>
                    <a:schemeClr val="bg1"/>
                  </a:solidFill>
                  <a:ea typeface="宋体" panose="02010600030101010101" pitchFamily="2" charset="-122"/>
                </a:rPr>
                <a:t>R</a:t>
              </a:r>
              <a:r>
                <a:rPr kumimoji="1" lang="en-US" altLang="zh-CN" sz="2800">
                  <a:solidFill>
                    <a:schemeClr val="bg1"/>
                  </a:solidFill>
                  <a:ea typeface="宋体" panose="02010600030101010101" pitchFamily="2" charset="-122"/>
                </a:rPr>
                <a:t>’</a:t>
              </a:r>
              <a:endParaRPr kumimoji="1" lang="en-US" altLang="zh-CN" sz="2800">
                <a:solidFill>
                  <a:schemeClr val="bg1"/>
                </a:solidFill>
                <a:ea typeface="宋体" panose="02010600030101010101" pitchFamily="2" charset="-122"/>
                <a:sym typeface="Symbol" panose="05050102010706020507" pitchFamily="18" charset="2"/>
              </a:endParaRPr>
            </a:p>
          </p:txBody>
        </p:sp>
        <p:sp>
          <p:nvSpPr>
            <p:cNvPr id="95254" name="Text Box 36">
              <a:extLst>
                <a:ext uri="{FF2B5EF4-FFF2-40B4-BE49-F238E27FC236}">
                  <a16:creationId xmlns:a16="http://schemas.microsoft.com/office/drawing/2014/main" id="{F6745D34-93CC-4C25-A66F-F3FFD12CB0FC}"/>
                </a:ext>
              </a:extLst>
            </p:cNvPr>
            <p:cNvSpPr txBox="1">
              <a:spLocks noChangeArrowheads="1"/>
            </p:cNvSpPr>
            <p:nvPr/>
          </p:nvSpPr>
          <p:spPr bwMode="auto">
            <a:xfrm>
              <a:off x="4468" y="1661"/>
              <a:ext cx="81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sz="2800" i="1">
                  <a:solidFill>
                    <a:schemeClr val="bg1"/>
                  </a:solidFill>
                  <a:ea typeface="宋体" panose="02010600030101010101" pitchFamily="2" charset="-122"/>
                  <a:sym typeface="Symbol" panose="05050102010706020507" pitchFamily="18" charset="2"/>
                </a:rPr>
                <a:t> </a:t>
              </a:r>
              <a:r>
                <a:rPr kumimoji="1" lang="en-US" altLang="zh-CN" sz="2800" i="1">
                  <a:solidFill>
                    <a:schemeClr val="bg1"/>
                  </a:solidFill>
                  <a:ea typeface="宋体" panose="02010600030101010101" pitchFamily="2" charset="-122"/>
                </a:rPr>
                <a:t>L’</a:t>
              </a:r>
            </a:p>
          </p:txBody>
        </p:sp>
        <p:sp>
          <p:nvSpPr>
            <p:cNvPr id="95255" name="Oval 37">
              <a:extLst>
                <a:ext uri="{FF2B5EF4-FFF2-40B4-BE49-F238E27FC236}">
                  <a16:creationId xmlns:a16="http://schemas.microsoft.com/office/drawing/2014/main" id="{A151AFB5-4378-4293-81C3-697CA0A805EB}"/>
                </a:ext>
              </a:extLst>
            </p:cNvPr>
            <p:cNvSpPr>
              <a:spLocks noChangeArrowheads="1"/>
            </p:cNvSpPr>
            <p:nvPr/>
          </p:nvSpPr>
          <p:spPr bwMode="auto">
            <a:xfrm>
              <a:off x="3628" y="2251"/>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5256" name="Oval 38">
              <a:extLst>
                <a:ext uri="{FF2B5EF4-FFF2-40B4-BE49-F238E27FC236}">
                  <a16:creationId xmlns:a16="http://schemas.microsoft.com/office/drawing/2014/main" id="{AE496468-CDCD-4643-A8EF-DEC648081681}"/>
                </a:ext>
              </a:extLst>
            </p:cNvPr>
            <p:cNvSpPr>
              <a:spLocks noChangeArrowheads="1"/>
            </p:cNvSpPr>
            <p:nvPr/>
          </p:nvSpPr>
          <p:spPr bwMode="auto">
            <a:xfrm>
              <a:off x="3628" y="1298"/>
              <a:ext cx="68" cy="68"/>
            </a:xfrm>
            <a:prstGeom prst="ellipse">
              <a:avLst/>
            </a:prstGeom>
            <a:noFill/>
            <a:ln w="381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95257" name="Freeform 39">
              <a:extLst>
                <a:ext uri="{FF2B5EF4-FFF2-40B4-BE49-F238E27FC236}">
                  <a16:creationId xmlns:a16="http://schemas.microsoft.com/office/drawing/2014/main" id="{665B9F2D-CA42-40FE-8BD6-DEED95B968DF}"/>
                </a:ext>
              </a:extLst>
            </p:cNvPr>
            <p:cNvSpPr>
              <a:spLocks/>
            </p:cNvSpPr>
            <p:nvPr/>
          </p:nvSpPr>
          <p:spPr bwMode="auto">
            <a:xfrm>
              <a:off x="4204" y="1344"/>
              <a:ext cx="45" cy="947"/>
            </a:xfrm>
            <a:custGeom>
              <a:avLst/>
              <a:gdLst>
                <a:gd name="T0" fmla="*/ 0 w 1"/>
                <a:gd name="T1" fmla="*/ 0 h 312"/>
                <a:gd name="T2" fmla="*/ 0 w 1"/>
                <a:gd name="T3" fmla="*/ 26477 h 312"/>
                <a:gd name="T4" fmla="*/ 0 60000 65536"/>
                <a:gd name="T5" fmla="*/ 0 60000 65536"/>
                <a:gd name="T6" fmla="*/ 0 w 1"/>
                <a:gd name="T7" fmla="*/ 0 h 312"/>
                <a:gd name="T8" fmla="*/ 1 w 1"/>
                <a:gd name="T9" fmla="*/ 312 h 312"/>
              </a:gdLst>
              <a:ahLst/>
              <a:cxnLst>
                <a:cxn ang="T4">
                  <a:pos x="T0" y="T1"/>
                </a:cxn>
                <a:cxn ang="T5">
                  <a:pos x="T2" y="T3"/>
                </a:cxn>
              </a:cxnLst>
              <a:rect l="T6" t="T7" r="T8" b="T9"/>
              <a:pathLst>
                <a:path w="1" h="312">
                  <a:moveTo>
                    <a:pt x="0" y="0"/>
                  </a:moveTo>
                  <a:lnTo>
                    <a:pt x="0" y="312"/>
                  </a:lnTo>
                </a:path>
              </a:pathLst>
            </a:custGeom>
            <a:noFill/>
            <a:ln w="28575" cap="flat" cmpd="sng">
              <a:solidFill>
                <a:srgbClr val="FFCC00"/>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95258" name="Freeform 40">
              <a:extLst>
                <a:ext uri="{FF2B5EF4-FFF2-40B4-BE49-F238E27FC236}">
                  <a16:creationId xmlns:a16="http://schemas.microsoft.com/office/drawing/2014/main" id="{1423B4A7-32E5-42E9-99AF-367B922F2F95}"/>
                </a:ext>
              </a:extLst>
            </p:cNvPr>
            <p:cNvSpPr>
              <a:spLocks/>
            </p:cNvSpPr>
            <p:nvPr/>
          </p:nvSpPr>
          <p:spPr bwMode="auto">
            <a:xfrm>
              <a:off x="4830" y="1344"/>
              <a:ext cx="1" cy="270"/>
            </a:xfrm>
            <a:custGeom>
              <a:avLst/>
              <a:gdLst>
                <a:gd name="T0" fmla="*/ 0 w 1"/>
                <a:gd name="T1" fmla="*/ 0 h 270"/>
                <a:gd name="T2" fmla="*/ 1 w 1"/>
                <a:gd name="T3" fmla="*/ 270 h 270"/>
                <a:gd name="T4" fmla="*/ 0 60000 65536"/>
                <a:gd name="T5" fmla="*/ 0 60000 65536"/>
                <a:gd name="T6" fmla="*/ 0 w 1"/>
                <a:gd name="T7" fmla="*/ 0 h 270"/>
                <a:gd name="T8" fmla="*/ 1 w 1"/>
                <a:gd name="T9" fmla="*/ 270 h 270"/>
              </a:gdLst>
              <a:ahLst/>
              <a:cxnLst>
                <a:cxn ang="T4">
                  <a:pos x="T0" y="T1"/>
                </a:cxn>
                <a:cxn ang="T5">
                  <a:pos x="T2" y="T3"/>
                </a:cxn>
              </a:cxnLst>
              <a:rect l="T6" t="T7" r="T8" b="T9"/>
              <a:pathLst>
                <a:path w="1" h="270">
                  <a:moveTo>
                    <a:pt x="0" y="0"/>
                  </a:moveTo>
                  <a:lnTo>
                    <a:pt x="1" y="270"/>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95259" name="Freeform 41">
              <a:extLst>
                <a:ext uri="{FF2B5EF4-FFF2-40B4-BE49-F238E27FC236}">
                  <a16:creationId xmlns:a16="http://schemas.microsoft.com/office/drawing/2014/main" id="{C9DE6147-BC85-4C46-B975-2BBEDC9B5258}"/>
                </a:ext>
              </a:extLst>
            </p:cNvPr>
            <p:cNvSpPr>
              <a:spLocks/>
            </p:cNvSpPr>
            <p:nvPr/>
          </p:nvSpPr>
          <p:spPr bwMode="auto">
            <a:xfrm>
              <a:off x="4830" y="2024"/>
              <a:ext cx="1" cy="264"/>
            </a:xfrm>
            <a:custGeom>
              <a:avLst/>
              <a:gdLst>
                <a:gd name="T0" fmla="*/ 0 w 1"/>
                <a:gd name="T1" fmla="*/ 0 h 264"/>
                <a:gd name="T2" fmla="*/ 0 w 1"/>
                <a:gd name="T3" fmla="*/ 264 h 264"/>
                <a:gd name="T4" fmla="*/ 0 60000 65536"/>
                <a:gd name="T5" fmla="*/ 0 60000 65536"/>
                <a:gd name="T6" fmla="*/ 0 w 1"/>
                <a:gd name="T7" fmla="*/ 0 h 264"/>
                <a:gd name="T8" fmla="*/ 1 w 1"/>
                <a:gd name="T9" fmla="*/ 264 h 264"/>
              </a:gdLst>
              <a:ahLst/>
              <a:cxnLst>
                <a:cxn ang="T4">
                  <a:pos x="T0" y="T1"/>
                </a:cxn>
                <a:cxn ang="T5">
                  <a:pos x="T2" y="T3"/>
                </a:cxn>
              </a:cxnLst>
              <a:rect l="T6" t="T7" r="T8" b="T9"/>
              <a:pathLst>
                <a:path w="1" h="264">
                  <a:moveTo>
                    <a:pt x="0" y="0"/>
                  </a:moveTo>
                  <a:lnTo>
                    <a:pt x="0" y="264"/>
                  </a:lnTo>
                </a:path>
              </a:pathLst>
            </a:custGeom>
            <a:noFill/>
            <a:ln w="28575" cap="flat" cmpd="sng">
              <a:solidFill>
                <a:srgbClr val="FFCC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95260" name="Line 42">
              <a:extLst>
                <a:ext uri="{FF2B5EF4-FFF2-40B4-BE49-F238E27FC236}">
                  <a16:creationId xmlns:a16="http://schemas.microsoft.com/office/drawing/2014/main" id="{7B8A1994-51FE-410E-B9A8-547FDA4DCEAB}"/>
                </a:ext>
              </a:extLst>
            </p:cNvPr>
            <p:cNvSpPr>
              <a:spLocks noChangeShapeType="1"/>
            </p:cNvSpPr>
            <p:nvPr/>
          </p:nvSpPr>
          <p:spPr bwMode="auto">
            <a:xfrm>
              <a:off x="3696" y="1344"/>
              <a:ext cx="1134"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5261" name="Line 43">
              <a:extLst>
                <a:ext uri="{FF2B5EF4-FFF2-40B4-BE49-F238E27FC236}">
                  <a16:creationId xmlns:a16="http://schemas.microsoft.com/office/drawing/2014/main" id="{0735B411-370F-4D84-99B7-8CF8EEDBB762}"/>
                </a:ext>
              </a:extLst>
            </p:cNvPr>
            <p:cNvSpPr>
              <a:spLocks noChangeShapeType="1"/>
            </p:cNvSpPr>
            <p:nvPr/>
          </p:nvSpPr>
          <p:spPr bwMode="auto">
            <a:xfrm>
              <a:off x="3696" y="2296"/>
              <a:ext cx="1135" cy="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5262" name="Rectangle 44">
              <a:extLst>
                <a:ext uri="{FF2B5EF4-FFF2-40B4-BE49-F238E27FC236}">
                  <a16:creationId xmlns:a16="http://schemas.microsoft.com/office/drawing/2014/main" id="{D303972F-6DB4-4EBD-8DEE-29C34E1E2815}"/>
                </a:ext>
              </a:extLst>
            </p:cNvPr>
            <p:cNvSpPr>
              <a:spLocks noChangeArrowheads="1"/>
            </p:cNvSpPr>
            <p:nvPr/>
          </p:nvSpPr>
          <p:spPr bwMode="auto">
            <a:xfrm>
              <a:off x="4159" y="1661"/>
              <a:ext cx="127" cy="318"/>
            </a:xfrm>
            <a:prstGeom prst="rect">
              <a:avLst/>
            </a:prstGeom>
            <a:gradFill rotWithShape="1">
              <a:gsLst>
                <a:gs pos="0">
                  <a:srgbClr val="764700"/>
                </a:gs>
                <a:gs pos="50000">
                  <a:srgbClr val="FF9900"/>
                </a:gs>
                <a:gs pos="100000">
                  <a:srgbClr val="764700"/>
                </a:gs>
              </a:gsLst>
              <a:lin ang="0" scaled="1"/>
            </a:gra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95263" name="Group 45">
              <a:extLst>
                <a:ext uri="{FF2B5EF4-FFF2-40B4-BE49-F238E27FC236}">
                  <a16:creationId xmlns:a16="http://schemas.microsoft.com/office/drawing/2014/main" id="{91C0279F-BDA2-4FF9-9C9D-42B3F292182B}"/>
                </a:ext>
              </a:extLst>
            </p:cNvPr>
            <p:cNvGrpSpPr>
              <a:grpSpLocks/>
            </p:cNvGrpSpPr>
            <p:nvPr/>
          </p:nvGrpSpPr>
          <p:grpSpPr bwMode="auto">
            <a:xfrm rot="5400000">
              <a:off x="4376" y="1526"/>
              <a:ext cx="499" cy="590"/>
              <a:chOff x="476" y="663"/>
              <a:chExt cx="771" cy="862"/>
            </a:xfrm>
          </p:grpSpPr>
          <p:sp>
            <p:nvSpPr>
              <p:cNvPr id="95264" name="AutoShape 46">
                <a:extLst>
                  <a:ext uri="{FF2B5EF4-FFF2-40B4-BE49-F238E27FC236}">
                    <a16:creationId xmlns:a16="http://schemas.microsoft.com/office/drawing/2014/main" id="{46486858-9D48-47D9-AF85-2CBA66D96613}"/>
                  </a:ext>
                </a:extLst>
              </p:cNvPr>
              <p:cNvSpPr>
                <a:spLocks noChangeArrowheads="1"/>
              </p:cNvSpPr>
              <p:nvPr/>
            </p:nvSpPr>
            <p:spPr bwMode="auto">
              <a:xfrm>
                <a:off x="476"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95265" name="AutoShape 47">
                <a:extLst>
                  <a:ext uri="{FF2B5EF4-FFF2-40B4-BE49-F238E27FC236}">
                    <a16:creationId xmlns:a16="http://schemas.microsoft.com/office/drawing/2014/main" id="{389C6888-5FCD-4D46-B906-F62BCFB86B07}"/>
                  </a:ext>
                </a:extLst>
              </p:cNvPr>
              <p:cNvSpPr>
                <a:spLocks noChangeArrowheads="1"/>
              </p:cNvSpPr>
              <p:nvPr/>
            </p:nvSpPr>
            <p:spPr bwMode="auto">
              <a:xfrm>
                <a:off x="703"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sp>
            <p:nvSpPr>
              <p:cNvPr id="95266" name="AutoShape 48">
                <a:extLst>
                  <a:ext uri="{FF2B5EF4-FFF2-40B4-BE49-F238E27FC236}">
                    <a16:creationId xmlns:a16="http://schemas.microsoft.com/office/drawing/2014/main" id="{67D5DF2E-F115-40AA-BC34-3889DB1AF880}"/>
                  </a:ext>
                </a:extLst>
              </p:cNvPr>
              <p:cNvSpPr>
                <a:spLocks noChangeArrowheads="1"/>
              </p:cNvSpPr>
              <p:nvPr/>
            </p:nvSpPr>
            <p:spPr bwMode="auto">
              <a:xfrm>
                <a:off x="930" y="663"/>
                <a:ext cx="317" cy="86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295 w 21600"/>
                  <a:gd name="T13" fmla="*/ 0 h 21600"/>
                  <a:gd name="T14" fmla="*/ 20305 w 21600"/>
                  <a:gd name="T15" fmla="*/ 5713 h 21600"/>
                </a:gdLst>
                <a:ahLst/>
                <a:cxnLst>
                  <a:cxn ang="T8">
                    <a:pos x="T0" y="T1"/>
                  </a:cxn>
                  <a:cxn ang="T9">
                    <a:pos x="T2" y="T3"/>
                  </a:cxn>
                  <a:cxn ang="T10">
                    <a:pos x="T4" y="T5"/>
                  </a:cxn>
                  <a:cxn ang="T11">
                    <a:pos x="T6" y="T7"/>
                  </a:cxn>
                </a:cxnLst>
                <a:rect l="T12" t="T13" r="T14" b="T15"/>
                <a:pathLst>
                  <a:path w="21600" h="21600">
                    <a:moveTo>
                      <a:pt x="2646" y="3717"/>
                    </a:moveTo>
                    <a:cubicBezTo>
                      <a:pt x="4698" y="1356"/>
                      <a:pt x="7672" y="-1"/>
                      <a:pt x="10800" y="0"/>
                    </a:cubicBezTo>
                    <a:cubicBezTo>
                      <a:pt x="13927" y="0"/>
                      <a:pt x="16901" y="1356"/>
                      <a:pt x="18953" y="3717"/>
                    </a:cubicBezTo>
                    <a:cubicBezTo>
                      <a:pt x="16901" y="1356"/>
                      <a:pt x="13927" y="-1"/>
                      <a:pt x="10799" y="0"/>
                    </a:cubicBezTo>
                    <a:cubicBezTo>
                      <a:pt x="7672" y="0"/>
                      <a:pt x="4698" y="1356"/>
                      <a:pt x="2646" y="3717"/>
                    </a:cubicBezTo>
                    <a:close/>
                  </a:path>
                </a:pathLst>
              </a:custGeom>
              <a:gradFill rotWithShape="1">
                <a:gsLst>
                  <a:gs pos="0">
                    <a:srgbClr val="764700"/>
                  </a:gs>
                  <a:gs pos="50000">
                    <a:srgbClr val="FF9900"/>
                  </a:gs>
                  <a:gs pos="100000">
                    <a:srgbClr val="764700"/>
                  </a:gs>
                </a:gsLst>
                <a:lin ang="5400000" scaled="1"/>
              </a:gradFill>
              <a:ln w="38100">
                <a:solidFill>
                  <a:srgbClr val="FF9900"/>
                </a:solidFill>
                <a:miter lim="800000"/>
                <a:headEnd/>
                <a:tailEnd/>
              </a:ln>
            </p:spPr>
            <p:txBody>
              <a:bodyPr wrap="none" anchor="ctr"/>
              <a:lstStyle/>
              <a:p>
                <a:endParaRPr lang="zh-CN" altLang="en-US"/>
              </a:p>
            </p:txBody>
          </p:sp>
        </p:grpSp>
      </p:grpSp>
      <p:grpSp>
        <p:nvGrpSpPr>
          <p:cNvPr id="95250" name="Group 49">
            <a:extLst>
              <a:ext uri="{FF2B5EF4-FFF2-40B4-BE49-F238E27FC236}">
                <a16:creationId xmlns:a16="http://schemas.microsoft.com/office/drawing/2014/main" id="{8F0FE04D-9497-4CD6-80B7-B109B37206B4}"/>
              </a:ext>
            </a:extLst>
          </p:cNvPr>
          <p:cNvGrpSpPr>
            <a:grpSpLocks/>
          </p:cNvGrpSpPr>
          <p:nvPr/>
        </p:nvGrpSpPr>
        <p:grpSpPr bwMode="auto">
          <a:xfrm>
            <a:off x="6588125" y="6446838"/>
            <a:ext cx="792163" cy="366712"/>
            <a:chOff x="4649" y="4020"/>
            <a:chExt cx="499" cy="231"/>
          </a:xfrm>
        </p:grpSpPr>
        <p:pic>
          <p:nvPicPr>
            <p:cNvPr id="95251" name="Picture 50" descr="78900">
              <a:extLst>
                <a:ext uri="{FF2B5EF4-FFF2-40B4-BE49-F238E27FC236}">
                  <a16:creationId xmlns:a16="http://schemas.microsoft.com/office/drawing/2014/main" id="{31FAF5CA-D67A-499F-A51F-C8695AA4C2D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52" name="Text Box 51">
              <a:hlinkClick r:id="" action="ppaction://hlinkshowjump?jump=firstslide"/>
              <a:extLst>
                <a:ext uri="{FF2B5EF4-FFF2-40B4-BE49-F238E27FC236}">
                  <a16:creationId xmlns:a16="http://schemas.microsoft.com/office/drawing/2014/main" id="{FF0690D3-0A3F-46EB-91A0-6FC8C3EDC7E0}"/>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0"/>
                                  </p:stCondLst>
                                  <p:childTnLst>
                                    <p:set>
                                      <p:cBhvr>
                                        <p:cTn id="6" dur="1" fill="hold">
                                          <p:stCondLst>
                                            <p:cond delay="0"/>
                                          </p:stCondLst>
                                        </p:cTn>
                                        <p:tgtEl>
                                          <p:spTgt spid="705538"/>
                                        </p:tgtEl>
                                        <p:attrNameLst>
                                          <p:attrName>style.visibility</p:attrName>
                                        </p:attrNameLst>
                                      </p:cBhvr>
                                      <p:to>
                                        <p:strVal val="visible"/>
                                      </p:to>
                                    </p:set>
                                    <p:anim calcmode="lin" valueType="num">
                                      <p:cBhvr>
                                        <p:cTn id="7" dur="1000" fill="hold"/>
                                        <p:tgtEl>
                                          <p:spTgt spid="705538"/>
                                        </p:tgtEl>
                                        <p:attrNameLst>
                                          <p:attrName>ppt_w</p:attrName>
                                        </p:attrNameLst>
                                      </p:cBhvr>
                                      <p:tavLst>
                                        <p:tav tm="0">
                                          <p:val>
                                            <p:fltVal val="0"/>
                                          </p:val>
                                        </p:tav>
                                        <p:tav tm="100000">
                                          <p:val>
                                            <p:strVal val="#ppt_w"/>
                                          </p:val>
                                        </p:tav>
                                      </p:tavLst>
                                    </p:anim>
                                    <p:anim calcmode="lin" valueType="num">
                                      <p:cBhvr>
                                        <p:cTn id="8" dur="1000" fill="hold"/>
                                        <p:tgtEl>
                                          <p:spTgt spid="705538"/>
                                        </p:tgtEl>
                                        <p:attrNameLst>
                                          <p:attrName>ppt_h</p:attrName>
                                        </p:attrNameLst>
                                      </p:cBhvr>
                                      <p:tavLst>
                                        <p:tav tm="0">
                                          <p:val>
                                            <p:fltVal val="0"/>
                                          </p:val>
                                        </p:tav>
                                        <p:tav tm="100000">
                                          <p:val>
                                            <p:strVal val="#ppt_h"/>
                                          </p:val>
                                        </p:tav>
                                      </p:tavLst>
                                    </p:anim>
                                    <p:anim calcmode="lin" valueType="num">
                                      <p:cBhvr>
                                        <p:cTn id="9" dur="1000" fill="hold"/>
                                        <p:tgtEl>
                                          <p:spTgt spid="70553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0553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nodeType="afterGroup">
                            <p:stCondLst>
                              <p:cond delay="1500"/>
                            </p:stCondLst>
                            <p:childTnLst>
                              <p:par>
                                <p:cTn id="16" presetID="3" presetClass="entr" presetSubtype="10" fill="hold" grpId="0" nodeType="afterEffect">
                                  <p:stCondLst>
                                    <p:cond delay="0"/>
                                  </p:stCondLst>
                                  <p:childTnLst>
                                    <p:set>
                                      <p:cBhvr>
                                        <p:cTn id="17" dur="1" fill="hold">
                                          <p:stCondLst>
                                            <p:cond delay="0"/>
                                          </p:stCondLst>
                                        </p:cTn>
                                        <p:tgtEl>
                                          <p:spTgt spid="705539"/>
                                        </p:tgtEl>
                                        <p:attrNameLst>
                                          <p:attrName>style.visibility</p:attrName>
                                        </p:attrNameLst>
                                      </p:cBhvr>
                                      <p:to>
                                        <p:strVal val="visible"/>
                                      </p:to>
                                    </p:set>
                                    <p:animEffect transition="in" filter="blinds(horizontal)">
                                      <p:cBhvr>
                                        <p:cTn id="18" dur="500"/>
                                        <p:tgtEl>
                                          <p:spTgt spid="70553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1" fill="hold" nodeType="clickEffect">
                                  <p:stCondLst>
                                    <p:cond delay="0"/>
                                  </p:stCondLst>
                                  <p:childTnLst>
                                    <p:set>
                                      <p:cBhvr>
                                        <p:cTn id="22" dur="1" fill="hold">
                                          <p:stCondLst>
                                            <p:cond delay="0"/>
                                          </p:stCondLst>
                                        </p:cTn>
                                        <p:tgtEl>
                                          <p:spTgt spid="705544"/>
                                        </p:tgtEl>
                                        <p:attrNameLst>
                                          <p:attrName>style.visibility</p:attrName>
                                        </p:attrNameLst>
                                      </p:cBhvr>
                                      <p:to>
                                        <p:strVal val="visible"/>
                                      </p:to>
                                    </p:set>
                                    <p:animEffect transition="in" filter="slide(fromTop)">
                                      <p:cBhvr>
                                        <p:cTn id="23" dur="500"/>
                                        <p:tgtEl>
                                          <p:spTgt spid="705544"/>
                                        </p:tgtEl>
                                      </p:cBhvr>
                                    </p:animEffect>
                                  </p:childTnLst>
                                </p:cTn>
                              </p:par>
                            </p:childTnLst>
                          </p:cTn>
                        </p:par>
                        <p:par>
                          <p:cTn id="24" fill="hold" nodeType="afterGroup">
                            <p:stCondLst>
                              <p:cond delay="500"/>
                            </p:stCondLst>
                            <p:childTnLst>
                              <p:par>
                                <p:cTn id="25" presetID="3"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5" presetClass="entr" presetSubtype="0" fill="hold" grpId="0" nodeType="clickEffect">
                                  <p:stCondLst>
                                    <p:cond delay="0"/>
                                  </p:stCondLst>
                                  <p:childTnLst>
                                    <p:set>
                                      <p:cBhvr>
                                        <p:cTn id="31" dur="1" fill="hold">
                                          <p:stCondLst>
                                            <p:cond delay="0"/>
                                          </p:stCondLst>
                                        </p:cTn>
                                        <p:tgtEl>
                                          <p:spTgt spid="705540"/>
                                        </p:tgtEl>
                                        <p:attrNameLst>
                                          <p:attrName>style.visibility</p:attrName>
                                        </p:attrNameLst>
                                      </p:cBhvr>
                                      <p:to>
                                        <p:strVal val="visible"/>
                                      </p:to>
                                    </p:set>
                                    <p:anim calcmode="lin" valueType="num">
                                      <p:cBhvr>
                                        <p:cTn id="32" dur="1000" fill="hold"/>
                                        <p:tgtEl>
                                          <p:spTgt spid="705540"/>
                                        </p:tgtEl>
                                        <p:attrNameLst>
                                          <p:attrName>ppt_w</p:attrName>
                                        </p:attrNameLst>
                                      </p:cBhvr>
                                      <p:tavLst>
                                        <p:tav tm="0">
                                          <p:val>
                                            <p:fltVal val="0"/>
                                          </p:val>
                                        </p:tav>
                                        <p:tav tm="100000">
                                          <p:val>
                                            <p:strVal val="#ppt_w"/>
                                          </p:val>
                                        </p:tav>
                                      </p:tavLst>
                                    </p:anim>
                                    <p:anim calcmode="lin" valueType="num">
                                      <p:cBhvr>
                                        <p:cTn id="33" dur="1000" fill="hold"/>
                                        <p:tgtEl>
                                          <p:spTgt spid="705540"/>
                                        </p:tgtEl>
                                        <p:attrNameLst>
                                          <p:attrName>ppt_h</p:attrName>
                                        </p:attrNameLst>
                                      </p:cBhvr>
                                      <p:tavLst>
                                        <p:tav tm="0">
                                          <p:val>
                                            <p:fltVal val="0"/>
                                          </p:val>
                                        </p:tav>
                                        <p:tav tm="100000">
                                          <p:val>
                                            <p:strVal val="#ppt_h"/>
                                          </p:val>
                                        </p:tav>
                                      </p:tavLst>
                                    </p:anim>
                                    <p:anim calcmode="lin" valueType="num">
                                      <p:cBhvr>
                                        <p:cTn id="34" dur="1000" fill="hold"/>
                                        <p:tgtEl>
                                          <p:spTgt spid="705540"/>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705540"/>
                                        </p:tgtEl>
                                        <p:attrNameLst>
                                          <p:attrName>ppt_y</p:attrName>
                                        </p:attrNameLst>
                                      </p:cBhvr>
                                      <p:tavLst>
                                        <p:tav tm="0" fmla="#ppt_y+(sin(-2*pi*(1-$))*-#ppt_x+cos(-2*pi*(1-$))*(1-#ppt_y))*(1-$)">
                                          <p:val>
                                            <p:fltVal val="0"/>
                                          </p:val>
                                        </p:tav>
                                        <p:tav tm="100000">
                                          <p:val>
                                            <p:fltVal val="1"/>
                                          </p:val>
                                        </p:tav>
                                      </p:tavLst>
                                    </p:anim>
                                  </p:childTnLst>
                                </p:cTn>
                              </p:par>
                            </p:childTnLst>
                          </p:cTn>
                        </p:par>
                        <p:par>
                          <p:cTn id="36" fill="hold" nodeType="afterGroup">
                            <p:stCondLst>
                              <p:cond delay="1000"/>
                            </p:stCondLst>
                            <p:childTnLst>
                              <p:par>
                                <p:cTn id="37" presetID="12" presetClass="entr" presetSubtype="1" fill="hold" grpId="0" nodeType="afterEffect">
                                  <p:stCondLst>
                                    <p:cond delay="0"/>
                                  </p:stCondLst>
                                  <p:childTnLst>
                                    <p:set>
                                      <p:cBhvr>
                                        <p:cTn id="38" dur="1" fill="hold">
                                          <p:stCondLst>
                                            <p:cond delay="0"/>
                                          </p:stCondLst>
                                        </p:cTn>
                                        <p:tgtEl>
                                          <p:spTgt spid="705541"/>
                                        </p:tgtEl>
                                        <p:attrNameLst>
                                          <p:attrName>style.visibility</p:attrName>
                                        </p:attrNameLst>
                                      </p:cBhvr>
                                      <p:to>
                                        <p:strVal val="visible"/>
                                      </p:to>
                                    </p:set>
                                    <p:animEffect transition="in" filter="slide(fromTop)">
                                      <p:cBhvr>
                                        <p:cTn id="39" dur="500"/>
                                        <p:tgtEl>
                                          <p:spTgt spid="70554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nodeType="clickEffect">
                                  <p:stCondLst>
                                    <p:cond delay="0"/>
                                  </p:stCondLst>
                                  <p:childTnLst>
                                    <p:set>
                                      <p:cBhvr>
                                        <p:cTn id="43" dur="1" fill="hold">
                                          <p:stCondLst>
                                            <p:cond delay="0"/>
                                          </p:stCondLst>
                                        </p:cTn>
                                        <p:tgtEl>
                                          <p:spTgt spid="705543"/>
                                        </p:tgtEl>
                                        <p:attrNameLst>
                                          <p:attrName>style.visibility</p:attrName>
                                        </p:attrNameLst>
                                      </p:cBhvr>
                                      <p:to>
                                        <p:strVal val="visible"/>
                                      </p:to>
                                    </p:set>
                                    <p:animEffect transition="in" filter="wipe(left)">
                                      <p:cBhvr>
                                        <p:cTn id="44" dur="2000"/>
                                        <p:tgtEl>
                                          <p:spTgt spid="705543"/>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nodeType="clickEffect">
                                  <p:stCondLst>
                                    <p:cond delay="0"/>
                                  </p:stCondLst>
                                  <p:childTnLst>
                                    <p:set>
                                      <p:cBhvr>
                                        <p:cTn id="48" dur="1" fill="hold">
                                          <p:stCondLst>
                                            <p:cond delay="0"/>
                                          </p:stCondLst>
                                        </p:cTn>
                                        <p:tgtEl>
                                          <p:spTgt spid="705542"/>
                                        </p:tgtEl>
                                        <p:attrNameLst>
                                          <p:attrName>style.visibility</p:attrName>
                                        </p:attrNameLst>
                                      </p:cBhvr>
                                      <p:to>
                                        <p:strVal val="visible"/>
                                      </p:to>
                                    </p:set>
                                    <p:animEffect transition="in" filter="wipe(left)">
                                      <p:cBhvr>
                                        <p:cTn id="49" dur="2000"/>
                                        <p:tgtEl>
                                          <p:spTgt spid="70554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nodeType="clickEffect">
                                  <p:stCondLst>
                                    <p:cond delay="0"/>
                                  </p:stCondLst>
                                  <p:childTnLst>
                                    <p:set>
                                      <p:cBhvr>
                                        <p:cTn id="53" dur="1" fill="hold">
                                          <p:stCondLst>
                                            <p:cond delay="0"/>
                                          </p:stCondLst>
                                        </p:cTn>
                                        <p:tgtEl>
                                          <p:spTgt spid="705545"/>
                                        </p:tgtEl>
                                        <p:attrNameLst>
                                          <p:attrName>style.visibility</p:attrName>
                                        </p:attrNameLst>
                                      </p:cBhvr>
                                      <p:to>
                                        <p:strVal val="visible"/>
                                      </p:to>
                                    </p:set>
                                    <p:animEffect transition="in" filter="wipe(up)">
                                      <p:cBhvr>
                                        <p:cTn id="54" dur="2000"/>
                                        <p:tgtEl>
                                          <p:spTgt spid="705545"/>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2" presetClass="entr" presetSubtype="8" fill="hold" nodeType="clickEffect">
                                  <p:stCondLst>
                                    <p:cond delay="0"/>
                                  </p:stCondLst>
                                  <p:childTnLst>
                                    <p:set>
                                      <p:cBhvr>
                                        <p:cTn id="58" dur="1" fill="hold">
                                          <p:stCondLst>
                                            <p:cond delay="0"/>
                                          </p:stCondLst>
                                        </p:cTn>
                                        <p:tgtEl>
                                          <p:spTgt spid="705546"/>
                                        </p:tgtEl>
                                        <p:attrNameLst>
                                          <p:attrName>style.visibility</p:attrName>
                                        </p:attrNameLst>
                                      </p:cBhvr>
                                      <p:to>
                                        <p:strVal val="visible"/>
                                      </p:to>
                                    </p:set>
                                    <p:animEffect transition="in" filter="slide(fromLeft)">
                                      <p:cBhvr>
                                        <p:cTn id="59" dur="500"/>
                                        <p:tgtEl>
                                          <p:spTgt spid="705546"/>
                                        </p:tgtEl>
                                      </p:cBhvr>
                                    </p:animEffect>
                                  </p:childTnLst>
                                </p:cTn>
                              </p:par>
                            </p:childTnLst>
                          </p:cTn>
                        </p:par>
                        <p:par>
                          <p:cTn id="60" fill="hold" nodeType="afterGroup">
                            <p:stCondLst>
                              <p:cond delay="500"/>
                            </p:stCondLst>
                            <p:childTnLst>
                              <p:par>
                                <p:cTn id="61" presetID="1" presetClass="entr" presetSubtype="0" fill="hold" grpId="0" nodeType="afterEffect">
                                  <p:stCondLst>
                                    <p:cond delay="0"/>
                                  </p:stCondLst>
                                  <p:childTnLst>
                                    <p:set>
                                      <p:cBhvr>
                                        <p:cTn id="62" dur="1" fill="hold">
                                          <p:stCondLst>
                                            <p:cond delay="0"/>
                                          </p:stCondLst>
                                        </p:cTn>
                                        <p:tgtEl>
                                          <p:spTgt spid="705547"/>
                                        </p:tgtEl>
                                        <p:attrNameLst>
                                          <p:attrName>style.visibility</p:attrName>
                                        </p:attrNameLst>
                                      </p:cBhvr>
                                      <p:to>
                                        <p:strVal val="visible"/>
                                      </p:to>
                                    </p:set>
                                  </p:childTnLst>
                                </p:cTn>
                              </p:par>
                            </p:childTnLst>
                          </p:cTn>
                        </p:par>
                        <p:par>
                          <p:cTn id="63" fill="hold" nodeType="afterGroup">
                            <p:stCondLst>
                              <p:cond delay="500"/>
                            </p:stCondLst>
                            <p:childTnLst>
                              <p:par>
                                <p:cTn id="64" presetID="22" presetClass="entr" presetSubtype="8" fill="hold" nodeType="afterEffect">
                                  <p:stCondLst>
                                    <p:cond delay="0"/>
                                  </p:stCondLst>
                                  <p:childTnLst>
                                    <p:set>
                                      <p:cBhvr>
                                        <p:cTn id="65" dur="1" fill="hold">
                                          <p:stCondLst>
                                            <p:cond delay="0"/>
                                          </p:stCondLst>
                                        </p:cTn>
                                        <p:tgtEl>
                                          <p:spTgt spid="705548"/>
                                        </p:tgtEl>
                                        <p:attrNameLst>
                                          <p:attrName>style.visibility</p:attrName>
                                        </p:attrNameLst>
                                      </p:cBhvr>
                                      <p:to>
                                        <p:strVal val="visible"/>
                                      </p:to>
                                    </p:set>
                                    <p:animEffect transition="in" filter="wipe(left)">
                                      <p:cBhvr>
                                        <p:cTn id="66" dur="2000"/>
                                        <p:tgtEl>
                                          <p:spTgt spid="705548"/>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705549"/>
                                        </p:tgtEl>
                                        <p:attrNameLst>
                                          <p:attrName>style.visibility</p:attrName>
                                        </p:attrNameLst>
                                      </p:cBhvr>
                                      <p:to>
                                        <p:strVal val="visible"/>
                                      </p:to>
                                    </p:set>
                                    <p:animEffect transition="in" filter="wipe(left)">
                                      <p:cBhvr>
                                        <p:cTn id="71" dur="2000"/>
                                        <p:tgtEl>
                                          <p:spTgt spid="705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5538" grpId="0"/>
      <p:bldP spid="705539" grpId="0" autoUpdateAnimBg="0"/>
      <p:bldP spid="705540" grpId="0" animBg="1" autoUpdateAnimBg="0"/>
      <p:bldP spid="705541" grpId="0" autoUpdateAnimBg="0"/>
      <p:bldP spid="70554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258" name="Group 2">
            <a:extLst>
              <a:ext uri="{FF2B5EF4-FFF2-40B4-BE49-F238E27FC236}">
                <a16:creationId xmlns:a16="http://schemas.microsoft.com/office/drawing/2014/main" id="{471F63AF-4D8E-47AA-83C1-D37312B806D2}"/>
              </a:ext>
            </a:extLst>
          </p:cNvPr>
          <p:cNvGrpSpPr>
            <a:grpSpLocks/>
          </p:cNvGrpSpPr>
          <p:nvPr/>
        </p:nvGrpSpPr>
        <p:grpSpPr bwMode="auto">
          <a:xfrm>
            <a:off x="8316913" y="6446838"/>
            <a:ext cx="792162" cy="366712"/>
            <a:chOff x="5193" y="4020"/>
            <a:chExt cx="499" cy="231"/>
          </a:xfrm>
        </p:grpSpPr>
        <p:pic>
          <p:nvPicPr>
            <p:cNvPr id="96278" name="Picture 3" descr="78900">
              <a:extLst>
                <a:ext uri="{FF2B5EF4-FFF2-40B4-BE49-F238E27FC236}">
                  <a16:creationId xmlns:a16="http://schemas.microsoft.com/office/drawing/2014/main" id="{AF99CB02-2D02-40AA-96D3-D6CBE52E6C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9" name="Text Box 4">
              <a:hlinkClick r:id="" action="ppaction://hlinkshowjump?jump=nextslide"/>
              <a:extLst>
                <a:ext uri="{FF2B5EF4-FFF2-40B4-BE49-F238E27FC236}">
                  <a16:creationId xmlns:a16="http://schemas.microsoft.com/office/drawing/2014/main" id="{3FD796FC-3289-43A3-8B0B-CF0DE05EAB95}"/>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6259" name="Group 5">
            <a:extLst>
              <a:ext uri="{FF2B5EF4-FFF2-40B4-BE49-F238E27FC236}">
                <a16:creationId xmlns:a16="http://schemas.microsoft.com/office/drawing/2014/main" id="{A29EDC89-0D23-42F2-80F5-C90D917C9826}"/>
              </a:ext>
            </a:extLst>
          </p:cNvPr>
          <p:cNvGrpSpPr>
            <a:grpSpLocks/>
          </p:cNvGrpSpPr>
          <p:nvPr/>
        </p:nvGrpSpPr>
        <p:grpSpPr bwMode="auto">
          <a:xfrm>
            <a:off x="7453313" y="6446838"/>
            <a:ext cx="792162" cy="366712"/>
            <a:chOff x="4649" y="4020"/>
            <a:chExt cx="499" cy="231"/>
          </a:xfrm>
        </p:grpSpPr>
        <p:pic>
          <p:nvPicPr>
            <p:cNvPr id="96276" name="Picture 6" descr="78900">
              <a:extLst>
                <a:ext uri="{FF2B5EF4-FFF2-40B4-BE49-F238E27FC236}">
                  <a16:creationId xmlns:a16="http://schemas.microsoft.com/office/drawing/2014/main" id="{E8FEB4AE-1149-457E-AAB6-3D9E99C9D9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7" name="Text Box 7">
              <a:hlinkClick r:id="" action="ppaction://hlinkshowjump?jump=previousslide"/>
              <a:extLst>
                <a:ext uri="{FF2B5EF4-FFF2-40B4-BE49-F238E27FC236}">
                  <a16:creationId xmlns:a16="http://schemas.microsoft.com/office/drawing/2014/main" id="{202DA906-5E39-4E2F-AA45-FA5D2274EC71}"/>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8">
            <a:extLst>
              <a:ext uri="{FF2B5EF4-FFF2-40B4-BE49-F238E27FC236}">
                <a16:creationId xmlns:a16="http://schemas.microsoft.com/office/drawing/2014/main" id="{ABCE5D56-8167-4E93-BE05-03F41C0A99C0}"/>
              </a:ext>
            </a:extLst>
          </p:cNvPr>
          <p:cNvGrpSpPr>
            <a:grpSpLocks/>
          </p:cNvGrpSpPr>
          <p:nvPr/>
        </p:nvGrpSpPr>
        <p:grpSpPr bwMode="auto">
          <a:xfrm>
            <a:off x="611188" y="333375"/>
            <a:ext cx="1644650" cy="850900"/>
            <a:chOff x="385" y="3022"/>
            <a:chExt cx="1036" cy="536"/>
          </a:xfrm>
        </p:grpSpPr>
        <p:pic>
          <p:nvPicPr>
            <p:cNvPr id="96274" name="Picture 9" descr="123">
              <a:extLst>
                <a:ext uri="{FF2B5EF4-FFF2-40B4-BE49-F238E27FC236}">
                  <a16:creationId xmlns:a16="http://schemas.microsoft.com/office/drawing/2014/main" id="{9F6EEB55-4186-4B42-B35E-DD627F9D55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5" name="Text Box 10">
              <a:extLst>
                <a:ext uri="{FF2B5EF4-FFF2-40B4-BE49-F238E27FC236}">
                  <a16:creationId xmlns:a16="http://schemas.microsoft.com/office/drawing/2014/main" id="{FAD593F5-8FC8-49B7-A988-0ECE79A6CF59}"/>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sp>
        <p:nvSpPr>
          <p:cNvPr id="706571" name="Rectangle 11">
            <a:extLst>
              <a:ext uri="{FF2B5EF4-FFF2-40B4-BE49-F238E27FC236}">
                <a16:creationId xmlns:a16="http://schemas.microsoft.com/office/drawing/2014/main" id="{E6C7BDDB-18DC-4D0A-A54A-FC8384D405E8}"/>
              </a:ext>
            </a:extLst>
          </p:cNvPr>
          <p:cNvSpPr>
            <a:spLocks noChangeArrowheads="1"/>
          </p:cNvSpPr>
          <p:nvPr/>
        </p:nvSpPr>
        <p:spPr bwMode="auto">
          <a:xfrm>
            <a:off x="755650" y="1052513"/>
            <a:ext cx="78486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20000"/>
              </a:lnSpc>
              <a:spcBef>
                <a:spcPct val="0"/>
              </a:spcBef>
              <a:buFontTx/>
              <a:buAutoNum type="circleNumDbPlain"/>
            </a:pPr>
            <a:r>
              <a:rPr lang="zh-CN" altLang="en-US" sz="2800" b="1">
                <a:solidFill>
                  <a:srgbClr val="FFFF00"/>
                </a:solidFill>
                <a:latin typeface="楷体_GB2312" panose="02010609030101010101" pitchFamily="49" charset="-122"/>
                <a:ea typeface="楷体_GB2312" panose="02010609030101010101" pitchFamily="49" charset="-122"/>
              </a:rPr>
              <a:t>一端口</a:t>
            </a:r>
            <a:r>
              <a:rPr lang="en-US" altLang="zh-CN" sz="2800">
                <a:solidFill>
                  <a:schemeClr val="bg1"/>
                </a:solidFill>
                <a:ea typeface="楷体_GB2312" panose="02010609030101010101" pitchFamily="49" charset="-122"/>
              </a:rPr>
              <a:t>N</a:t>
            </a:r>
            <a:r>
              <a:rPr lang="en-US" altLang="zh-CN" sz="2800" baseline="-25000">
                <a:solidFill>
                  <a:schemeClr val="bg1"/>
                </a:solidFill>
                <a:ea typeface="楷体_GB2312" panose="02010609030101010101" pitchFamily="49" charset="-122"/>
              </a:rPr>
              <a:t>0</a:t>
            </a:r>
            <a:r>
              <a:rPr lang="zh-CN" altLang="en-US" sz="2800" b="1">
                <a:solidFill>
                  <a:srgbClr val="FFFF00"/>
                </a:solidFill>
                <a:latin typeface="楷体_GB2312" panose="02010609030101010101" pitchFamily="49" charset="-122"/>
                <a:ea typeface="楷体_GB2312" panose="02010609030101010101" pitchFamily="49" charset="-122"/>
              </a:rPr>
              <a:t>的阻抗或导纳是由其内部的参数、结构和正弦电源的频率决定的，在一般情况下，其每一部分都是频率的函数，随频率而变；</a:t>
            </a:r>
          </a:p>
        </p:txBody>
      </p:sp>
      <p:sp>
        <p:nvSpPr>
          <p:cNvPr id="706572" name="Rectangle 12">
            <a:extLst>
              <a:ext uri="{FF2B5EF4-FFF2-40B4-BE49-F238E27FC236}">
                <a16:creationId xmlns:a16="http://schemas.microsoft.com/office/drawing/2014/main" id="{6EBD29F4-3C15-457C-9823-C82FB07B9E7E}"/>
              </a:ext>
            </a:extLst>
          </p:cNvPr>
          <p:cNvSpPr>
            <a:spLocks noChangeArrowheads="1"/>
          </p:cNvSpPr>
          <p:nvPr/>
        </p:nvSpPr>
        <p:spPr bwMode="auto">
          <a:xfrm>
            <a:off x="827088" y="2781300"/>
            <a:ext cx="5562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AutoNum type="circleNumDbPlain" startAt="2"/>
            </a:pPr>
            <a:r>
              <a:rPr lang="zh-CN" altLang="en-US" sz="2800" b="1">
                <a:solidFill>
                  <a:srgbClr val="FFFF00"/>
                </a:solidFill>
                <a:latin typeface="楷体_GB2312" panose="02010609030101010101" pitchFamily="49" charset="-122"/>
                <a:ea typeface="楷体_GB2312" panose="02010609030101010101" pitchFamily="49" charset="-122"/>
              </a:rPr>
              <a:t>一端口</a:t>
            </a:r>
            <a:r>
              <a:rPr lang="en-US" altLang="zh-CN" sz="2800">
                <a:solidFill>
                  <a:schemeClr val="bg1"/>
                </a:solidFill>
                <a:ea typeface="楷体_GB2312" panose="02010609030101010101" pitchFamily="49" charset="-122"/>
              </a:rPr>
              <a:t>N</a:t>
            </a:r>
            <a:r>
              <a:rPr lang="en-US" altLang="zh-CN" sz="2800" baseline="-25000">
                <a:solidFill>
                  <a:schemeClr val="bg1"/>
                </a:solidFill>
                <a:ea typeface="楷体_GB2312" panose="02010609030101010101" pitchFamily="49" charset="-122"/>
              </a:rPr>
              <a:t>0</a:t>
            </a:r>
            <a:r>
              <a:rPr lang="zh-CN" altLang="en-US" sz="2800" b="1">
                <a:solidFill>
                  <a:srgbClr val="FFFF00"/>
                </a:solidFill>
                <a:latin typeface="楷体_GB2312" panose="02010609030101010101" pitchFamily="49" charset="-122"/>
                <a:ea typeface="楷体_GB2312" panose="02010609030101010101" pitchFamily="49" charset="-122"/>
              </a:rPr>
              <a:t>中如不含受控源，则有</a:t>
            </a:r>
          </a:p>
        </p:txBody>
      </p:sp>
      <p:graphicFrame>
        <p:nvGraphicFramePr>
          <p:cNvPr id="706573" name="Object 13">
            <a:extLst>
              <a:ext uri="{FF2B5EF4-FFF2-40B4-BE49-F238E27FC236}">
                <a16:creationId xmlns:a16="http://schemas.microsoft.com/office/drawing/2014/main" id="{D945B73E-58ED-4E30-B547-737599D09DFA}"/>
              </a:ext>
            </a:extLst>
          </p:cNvPr>
          <p:cNvGraphicFramePr>
            <a:graphicFrameLocks noChangeAspect="1"/>
          </p:cNvGraphicFramePr>
          <p:nvPr/>
        </p:nvGraphicFramePr>
        <p:xfrm>
          <a:off x="1763713" y="3357563"/>
          <a:ext cx="1800225" cy="552450"/>
        </p:xfrm>
        <a:graphic>
          <a:graphicData uri="http://schemas.openxmlformats.org/presentationml/2006/ole">
            <mc:AlternateContent xmlns:mc="http://schemas.openxmlformats.org/markup-compatibility/2006">
              <mc:Choice xmlns:v="urn:schemas-microsoft-com:vml" Requires="v">
                <p:oleObj spid="_x0000_s96280" name="公式" r:id="rId5" imgW="660499" imgH="241212" progId="Equation.3">
                  <p:embed/>
                </p:oleObj>
              </mc:Choice>
              <mc:Fallback>
                <p:oleObj name="公式" r:id="rId5" imgW="660499" imgH="241212" progId="Equation.3">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3713" y="3357563"/>
                        <a:ext cx="18002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6574" name="Rectangle 14">
            <a:extLst>
              <a:ext uri="{FF2B5EF4-FFF2-40B4-BE49-F238E27FC236}">
                <a16:creationId xmlns:a16="http://schemas.microsoft.com/office/drawing/2014/main" id="{93B62DFA-4101-4D35-9E52-E1439B34EDCF}"/>
              </a:ext>
            </a:extLst>
          </p:cNvPr>
          <p:cNvSpPr>
            <a:spLocks noChangeArrowheads="1"/>
          </p:cNvSpPr>
          <p:nvPr/>
        </p:nvSpPr>
        <p:spPr bwMode="auto">
          <a:xfrm>
            <a:off x="3708400" y="3284538"/>
            <a:ext cx="5413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CN" altLang="en-US" sz="2800" b="1">
                <a:solidFill>
                  <a:srgbClr val="FFFF00"/>
                </a:solidFill>
                <a:ea typeface="楷体_GB2312" panose="02010609030101010101" pitchFamily="49" charset="-122"/>
                <a:cs typeface="Times New Roman" panose="02020603050405020304" pitchFamily="18" charset="0"/>
              </a:rPr>
              <a:t>或</a:t>
            </a:r>
            <a:endParaRPr lang="zh-CN" altLang="en-US" sz="2800" b="1">
              <a:solidFill>
                <a:srgbClr val="FFFF00"/>
              </a:solidFill>
              <a:latin typeface="Arial" panose="020B0604020202020204" pitchFamily="34" charset="0"/>
              <a:ea typeface="楷体_GB2312" panose="02010609030101010101" pitchFamily="49" charset="-122"/>
              <a:cs typeface="Times New Roman" panose="02020603050405020304" pitchFamily="18" charset="0"/>
            </a:endParaRPr>
          </a:p>
        </p:txBody>
      </p:sp>
      <p:graphicFrame>
        <p:nvGraphicFramePr>
          <p:cNvPr id="706575" name="Object 15">
            <a:extLst>
              <a:ext uri="{FF2B5EF4-FFF2-40B4-BE49-F238E27FC236}">
                <a16:creationId xmlns:a16="http://schemas.microsoft.com/office/drawing/2014/main" id="{132E5087-0425-4133-845D-EBA2F51D9689}"/>
              </a:ext>
            </a:extLst>
          </p:cNvPr>
          <p:cNvGraphicFramePr>
            <a:graphicFrameLocks noChangeAspect="1"/>
          </p:cNvGraphicFramePr>
          <p:nvPr/>
        </p:nvGraphicFramePr>
        <p:xfrm>
          <a:off x="5219700" y="3284538"/>
          <a:ext cx="1655763" cy="608012"/>
        </p:xfrm>
        <a:graphic>
          <a:graphicData uri="http://schemas.openxmlformats.org/presentationml/2006/ole">
            <mc:AlternateContent xmlns:mc="http://schemas.openxmlformats.org/markup-compatibility/2006">
              <mc:Choice xmlns:v="urn:schemas-microsoft-com:vml" Requires="v">
                <p:oleObj spid="_x0000_s96281" name="公式" r:id="rId7" imgW="660499" imgH="266831" progId="Equation.3">
                  <p:embed/>
                </p:oleObj>
              </mc:Choice>
              <mc:Fallback>
                <p:oleObj name="公式" r:id="rId7" imgW="660499" imgH="266831" progId="Equation.3">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9700" y="3284538"/>
                        <a:ext cx="1655763"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6576" name="Rectangle 16">
            <a:extLst>
              <a:ext uri="{FF2B5EF4-FFF2-40B4-BE49-F238E27FC236}">
                <a16:creationId xmlns:a16="http://schemas.microsoft.com/office/drawing/2014/main" id="{59E8C27B-50BB-4A7D-BC52-7949870666A2}"/>
              </a:ext>
            </a:extLst>
          </p:cNvPr>
          <p:cNvSpPr>
            <a:spLocks noChangeArrowheads="1"/>
          </p:cNvSpPr>
          <p:nvPr/>
        </p:nvSpPr>
        <p:spPr bwMode="auto">
          <a:xfrm>
            <a:off x="1116013" y="4005263"/>
            <a:ext cx="4470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CN" altLang="en-US" sz="2800" b="1">
                <a:solidFill>
                  <a:srgbClr val="FFFF00"/>
                </a:solidFill>
                <a:ea typeface="楷体_GB2312" panose="02010609030101010101" pitchFamily="49" charset="-122"/>
                <a:cs typeface="Times New Roman" panose="02020603050405020304" pitchFamily="18" charset="0"/>
              </a:rPr>
              <a:t>但有受控源时，可能会出现</a:t>
            </a:r>
            <a:endParaRPr lang="zh-CN" altLang="en-US" sz="2800" b="1">
              <a:solidFill>
                <a:srgbClr val="FFFF00"/>
              </a:solidFill>
              <a:latin typeface="Arial" panose="020B0604020202020204" pitchFamily="34" charset="0"/>
              <a:ea typeface="楷体_GB2312" panose="02010609030101010101" pitchFamily="49" charset="-122"/>
              <a:cs typeface="Times New Roman" panose="02020603050405020304" pitchFamily="18" charset="0"/>
            </a:endParaRPr>
          </a:p>
        </p:txBody>
      </p:sp>
      <p:graphicFrame>
        <p:nvGraphicFramePr>
          <p:cNvPr id="706577" name="Object 17">
            <a:extLst>
              <a:ext uri="{FF2B5EF4-FFF2-40B4-BE49-F238E27FC236}">
                <a16:creationId xmlns:a16="http://schemas.microsoft.com/office/drawing/2014/main" id="{20E5FD18-D68F-497C-A923-7DF126FA4E73}"/>
              </a:ext>
            </a:extLst>
          </p:cNvPr>
          <p:cNvGraphicFramePr>
            <a:graphicFrameLocks noChangeAspect="1"/>
          </p:cNvGraphicFramePr>
          <p:nvPr/>
        </p:nvGraphicFramePr>
        <p:xfrm>
          <a:off x="1692275" y="4581525"/>
          <a:ext cx="1800225" cy="552450"/>
        </p:xfrm>
        <a:graphic>
          <a:graphicData uri="http://schemas.openxmlformats.org/presentationml/2006/ole">
            <mc:AlternateContent xmlns:mc="http://schemas.openxmlformats.org/markup-compatibility/2006">
              <mc:Choice xmlns:v="urn:schemas-microsoft-com:vml" Requires="v">
                <p:oleObj spid="_x0000_s96282" name="公式" r:id="rId9" imgW="660499" imgH="241212" progId="Equation.3">
                  <p:embed/>
                </p:oleObj>
              </mc:Choice>
              <mc:Fallback>
                <p:oleObj name="公式" r:id="rId9" imgW="660499" imgH="241212" progId="Equation.3">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2275" y="4581525"/>
                        <a:ext cx="18002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6578" name="Rectangle 18">
            <a:extLst>
              <a:ext uri="{FF2B5EF4-FFF2-40B4-BE49-F238E27FC236}">
                <a16:creationId xmlns:a16="http://schemas.microsoft.com/office/drawing/2014/main" id="{43A6FDEC-C67E-4030-A3AC-3D934178CE1C}"/>
              </a:ext>
            </a:extLst>
          </p:cNvPr>
          <p:cNvSpPr>
            <a:spLocks noChangeArrowheads="1"/>
          </p:cNvSpPr>
          <p:nvPr/>
        </p:nvSpPr>
        <p:spPr bwMode="auto">
          <a:xfrm>
            <a:off x="3851275" y="4652963"/>
            <a:ext cx="5413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CN" altLang="en-US" sz="2800" b="1">
                <a:solidFill>
                  <a:srgbClr val="FFFF00"/>
                </a:solidFill>
                <a:ea typeface="楷体_GB2312" panose="02010609030101010101" pitchFamily="49" charset="-122"/>
                <a:cs typeface="Times New Roman" panose="02020603050405020304" pitchFamily="18" charset="0"/>
              </a:rPr>
              <a:t>或</a:t>
            </a:r>
            <a:endParaRPr lang="zh-CN" altLang="en-US" sz="2800" b="1">
              <a:solidFill>
                <a:srgbClr val="FFFF00"/>
              </a:solidFill>
              <a:latin typeface="Arial" panose="020B0604020202020204" pitchFamily="34" charset="0"/>
              <a:ea typeface="楷体_GB2312" panose="02010609030101010101" pitchFamily="49" charset="-122"/>
              <a:cs typeface="Times New Roman" panose="02020603050405020304" pitchFamily="18" charset="0"/>
            </a:endParaRPr>
          </a:p>
        </p:txBody>
      </p:sp>
      <p:graphicFrame>
        <p:nvGraphicFramePr>
          <p:cNvPr id="706579" name="Object 19">
            <a:extLst>
              <a:ext uri="{FF2B5EF4-FFF2-40B4-BE49-F238E27FC236}">
                <a16:creationId xmlns:a16="http://schemas.microsoft.com/office/drawing/2014/main" id="{7DF09233-D754-4348-BB54-FB4D9226E982}"/>
              </a:ext>
            </a:extLst>
          </p:cNvPr>
          <p:cNvGraphicFramePr>
            <a:graphicFrameLocks noChangeAspect="1"/>
          </p:cNvGraphicFramePr>
          <p:nvPr/>
        </p:nvGraphicFramePr>
        <p:xfrm>
          <a:off x="5292725" y="4581525"/>
          <a:ext cx="1655763" cy="606425"/>
        </p:xfrm>
        <a:graphic>
          <a:graphicData uri="http://schemas.openxmlformats.org/presentationml/2006/ole">
            <mc:AlternateContent xmlns:mc="http://schemas.openxmlformats.org/markup-compatibility/2006">
              <mc:Choice xmlns:v="urn:schemas-microsoft-com:vml" Requires="v">
                <p:oleObj spid="_x0000_s96283" name="公式" r:id="rId11" imgW="660499" imgH="266831" progId="Equation.3">
                  <p:embed/>
                </p:oleObj>
              </mc:Choice>
              <mc:Fallback>
                <p:oleObj name="公式" r:id="rId11" imgW="660499" imgH="266831" progId="Equation.3">
                  <p:embed/>
                  <p:pic>
                    <p:nvPicPr>
                      <p:cNvPr id="0" name="Object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92725" y="4581525"/>
                        <a:ext cx="1655763"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6580" name="Rectangle 20">
            <a:extLst>
              <a:ext uri="{FF2B5EF4-FFF2-40B4-BE49-F238E27FC236}">
                <a16:creationId xmlns:a16="http://schemas.microsoft.com/office/drawing/2014/main" id="{AF4DDBA9-161E-4FA5-872E-D16A2D3B2C0E}"/>
              </a:ext>
            </a:extLst>
          </p:cNvPr>
          <p:cNvSpPr>
            <a:spLocks noChangeArrowheads="1"/>
          </p:cNvSpPr>
          <p:nvPr/>
        </p:nvSpPr>
        <p:spPr bwMode="auto">
          <a:xfrm>
            <a:off x="1331913" y="5229225"/>
            <a:ext cx="66960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zh-CN" altLang="en-US" sz="2800" b="1">
                <a:solidFill>
                  <a:srgbClr val="FFFF00"/>
                </a:solidFill>
                <a:latin typeface="楷体_GB2312" panose="02010609030101010101" pitchFamily="49" charset="-122"/>
                <a:ea typeface="楷体_GB2312" panose="02010609030101010101" pitchFamily="49" charset="-122"/>
              </a:rPr>
              <a:t>其实部将为负值，其等效电路要设定受控源来表示实部；</a:t>
            </a:r>
          </a:p>
        </p:txBody>
      </p:sp>
      <p:grpSp>
        <p:nvGrpSpPr>
          <p:cNvPr id="96271" name="Group 21">
            <a:extLst>
              <a:ext uri="{FF2B5EF4-FFF2-40B4-BE49-F238E27FC236}">
                <a16:creationId xmlns:a16="http://schemas.microsoft.com/office/drawing/2014/main" id="{4371F4CC-B1F3-45E3-BCE3-1EDEFD9CC474}"/>
              </a:ext>
            </a:extLst>
          </p:cNvPr>
          <p:cNvGrpSpPr>
            <a:grpSpLocks/>
          </p:cNvGrpSpPr>
          <p:nvPr/>
        </p:nvGrpSpPr>
        <p:grpSpPr bwMode="auto">
          <a:xfrm>
            <a:off x="6588125" y="6446838"/>
            <a:ext cx="792163" cy="366712"/>
            <a:chOff x="4649" y="4020"/>
            <a:chExt cx="499" cy="231"/>
          </a:xfrm>
        </p:grpSpPr>
        <p:pic>
          <p:nvPicPr>
            <p:cNvPr id="96272" name="Picture 22" descr="78900">
              <a:extLst>
                <a:ext uri="{FF2B5EF4-FFF2-40B4-BE49-F238E27FC236}">
                  <a16:creationId xmlns:a16="http://schemas.microsoft.com/office/drawing/2014/main" id="{2F3CC737-0DF3-4AE5-B890-5E4B47631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3" name="Text Box 23">
              <a:hlinkClick r:id="" action="ppaction://hlinkshowjump?jump=firstslide"/>
              <a:extLst>
                <a:ext uri="{FF2B5EF4-FFF2-40B4-BE49-F238E27FC236}">
                  <a16:creationId xmlns:a16="http://schemas.microsoft.com/office/drawing/2014/main" id="{15CEF5D3-A14D-46CC-ADCE-95F463F67236}"/>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706571"/>
                                        </p:tgtEl>
                                        <p:attrNameLst>
                                          <p:attrName>style.visibility</p:attrName>
                                        </p:attrNameLst>
                                      </p:cBhvr>
                                      <p:to>
                                        <p:strVal val="visible"/>
                                      </p:to>
                                    </p:set>
                                    <p:anim calcmode="discrete" valueType="clr">
                                      <p:cBhvr override="childStyle">
                                        <p:cTn id="12" dur="100"/>
                                        <p:tgtEl>
                                          <p:spTgt spid="706571"/>
                                        </p:tgtEl>
                                        <p:attrNameLst>
                                          <p:attrName>style.color</p:attrName>
                                        </p:attrNameLst>
                                      </p:cBhvr>
                                      <p:tavLst>
                                        <p:tav tm="0">
                                          <p:val>
                                            <p:clrVal>
                                              <a:schemeClr val="accent2"/>
                                            </p:clrVal>
                                          </p:val>
                                        </p:tav>
                                        <p:tav tm="50000">
                                          <p:val>
                                            <p:clrVal>
                                              <a:schemeClr val="hlink"/>
                                            </p:clrVal>
                                          </p:val>
                                        </p:tav>
                                      </p:tavLst>
                                    </p:anim>
                                    <p:anim calcmode="discrete" valueType="clr">
                                      <p:cBhvr>
                                        <p:cTn id="13" dur="100"/>
                                        <p:tgtEl>
                                          <p:spTgt spid="706571"/>
                                        </p:tgtEl>
                                        <p:attrNameLst>
                                          <p:attrName>fillcolor</p:attrName>
                                        </p:attrNameLst>
                                      </p:cBhvr>
                                      <p:tavLst>
                                        <p:tav tm="0">
                                          <p:val>
                                            <p:clrVal>
                                              <a:schemeClr val="accent2"/>
                                            </p:clrVal>
                                          </p:val>
                                        </p:tav>
                                        <p:tav tm="50000">
                                          <p:val>
                                            <p:clrVal>
                                              <a:schemeClr val="hlink"/>
                                            </p:clrVal>
                                          </p:val>
                                        </p:tav>
                                      </p:tavLst>
                                    </p:anim>
                                    <p:set>
                                      <p:cBhvr>
                                        <p:cTn id="14" dur="100"/>
                                        <p:tgtEl>
                                          <p:spTgt spid="706571"/>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706572"/>
                                        </p:tgtEl>
                                        <p:attrNameLst>
                                          <p:attrName>style.visibility</p:attrName>
                                        </p:attrNameLst>
                                      </p:cBhvr>
                                      <p:to>
                                        <p:strVal val="visible"/>
                                      </p:to>
                                    </p:set>
                                    <p:anim calcmode="lin" valueType="num">
                                      <p:cBhvr>
                                        <p:cTn id="19" dur="1000" fill="hold"/>
                                        <p:tgtEl>
                                          <p:spTgt spid="706572"/>
                                        </p:tgtEl>
                                        <p:attrNameLst>
                                          <p:attrName>ppt_x</p:attrName>
                                        </p:attrNameLst>
                                      </p:cBhvr>
                                      <p:tavLst>
                                        <p:tav tm="0">
                                          <p:val>
                                            <p:strVal val="#ppt_x-.2"/>
                                          </p:val>
                                        </p:tav>
                                        <p:tav tm="100000">
                                          <p:val>
                                            <p:strVal val="#ppt_x"/>
                                          </p:val>
                                        </p:tav>
                                      </p:tavLst>
                                    </p:anim>
                                    <p:anim calcmode="lin" valueType="num">
                                      <p:cBhvr>
                                        <p:cTn id="20" dur="1000" fill="hold"/>
                                        <p:tgtEl>
                                          <p:spTgt spid="70657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06572"/>
                                        </p:tgtEl>
                                      </p:cBhvr>
                                    </p:animEffect>
                                  </p:childTnLst>
                                </p:cTn>
                              </p:par>
                            </p:childTnLst>
                          </p:cTn>
                        </p:par>
                        <p:par>
                          <p:cTn id="22" fill="hold" nodeType="afterGroup">
                            <p:stCondLst>
                              <p:cond delay="1000"/>
                            </p:stCondLst>
                            <p:childTnLst>
                              <p:par>
                                <p:cTn id="23" presetID="29" presetClass="entr" presetSubtype="0" fill="hold" nodeType="afterEffect">
                                  <p:stCondLst>
                                    <p:cond delay="0"/>
                                  </p:stCondLst>
                                  <p:childTnLst>
                                    <p:set>
                                      <p:cBhvr>
                                        <p:cTn id="24" dur="1" fill="hold">
                                          <p:stCondLst>
                                            <p:cond delay="0"/>
                                          </p:stCondLst>
                                        </p:cTn>
                                        <p:tgtEl>
                                          <p:spTgt spid="706573"/>
                                        </p:tgtEl>
                                        <p:attrNameLst>
                                          <p:attrName>style.visibility</p:attrName>
                                        </p:attrNameLst>
                                      </p:cBhvr>
                                      <p:to>
                                        <p:strVal val="visible"/>
                                      </p:to>
                                    </p:set>
                                    <p:anim calcmode="lin" valueType="num">
                                      <p:cBhvr>
                                        <p:cTn id="25" dur="1000" fill="hold"/>
                                        <p:tgtEl>
                                          <p:spTgt spid="706573"/>
                                        </p:tgtEl>
                                        <p:attrNameLst>
                                          <p:attrName>ppt_x</p:attrName>
                                        </p:attrNameLst>
                                      </p:cBhvr>
                                      <p:tavLst>
                                        <p:tav tm="0">
                                          <p:val>
                                            <p:strVal val="#ppt_x-.2"/>
                                          </p:val>
                                        </p:tav>
                                        <p:tav tm="100000">
                                          <p:val>
                                            <p:strVal val="#ppt_x"/>
                                          </p:val>
                                        </p:tav>
                                      </p:tavLst>
                                    </p:anim>
                                    <p:anim calcmode="lin" valueType="num">
                                      <p:cBhvr>
                                        <p:cTn id="26" dur="1000" fill="hold"/>
                                        <p:tgtEl>
                                          <p:spTgt spid="706573"/>
                                        </p:tgtEl>
                                        <p:attrNameLst>
                                          <p:attrName>ppt_y</p:attrName>
                                        </p:attrNameLst>
                                      </p:cBhvr>
                                      <p:tavLst>
                                        <p:tav tm="0">
                                          <p:val>
                                            <p:strVal val="#ppt_y"/>
                                          </p:val>
                                        </p:tav>
                                        <p:tav tm="100000">
                                          <p:val>
                                            <p:strVal val="#ppt_y"/>
                                          </p:val>
                                        </p:tav>
                                      </p:tavLst>
                                    </p:anim>
                                    <p:animEffect transition="in" filter="wipe(right)" prLst="gradientSize: 0.1">
                                      <p:cBhvr>
                                        <p:cTn id="27" dur="1000"/>
                                        <p:tgtEl>
                                          <p:spTgt spid="706573"/>
                                        </p:tgtEl>
                                      </p:cBhvr>
                                    </p:animEffect>
                                  </p:childTnLst>
                                </p:cTn>
                              </p:par>
                            </p:childTnLst>
                          </p:cTn>
                        </p:par>
                        <p:par>
                          <p:cTn id="28" fill="hold" nodeType="afterGroup">
                            <p:stCondLst>
                              <p:cond delay="2000"/>
                            </p:stCondLst>
                            <p:childTnLst>
                              <p:par>
                                <p:cTn id="29" presetID="29" presetClass="entr" presetSubtype="0" fill="hold" grpId="0" nodeType="afterEffect">
                                  <p:stCondLst>
                                    <p:cond delay="0"/>
                                  </p:stCondLst>
                                  <p:childTnLst>
                                    <p:set>
                                      <p:cBhvr>
                                        <p:cTn id="30" dur="1" fill="hold">
                                          <p:stCondLst>
                                            <p:cond delay="0"/>
                                          </p:stCondLst>
                                        </p:cTn>
                                        <p:tgtEl>
                                          <p:spTgt spid="706574"/>
                                        </p:tgtEl>
                                        <p:attrNameLst>
                                          <p:attrName>style.visibility</p:attrName>
                                        </p:attrNameLst>
                                      </p:cBhvr>
                                      <p:to>
                                        <p:strVal val="visible"/>
                                      </p:to>
                                    </p:set>
                                    <p:anim calcmode="lin" valueType="num">
                                      <p:cBhvr>
                                        <p:cTn id="31" dur="1000" fill="hold"/>
                                        <p:tgtEl>
                                          <p:spTgt spid="706574"/>
                                        </p:tgtEl>
                                        <p:attrNameLst>
                                          <p:attrName>ppt_x</p:attrName>
                                        </p:attrNameLst>
                                      </p:cBhvr>
                                      <p:tavLst>
                                        <p:tav tm="0">
                                          <p:val>
                                            <p:strVal val="#ppt_x-.2"/>
                                          </p:val>
                                        </p:tav>
                                        <p:tav tm="100000">
                                          <p:val>
                                            <p:strVal val="#ppt_x"/>
                                          </p:val>
                                        </p:tav>
                                      </p:tavLst>
                                    </p:anim>
                                    <p:anim calcmode="lin" valueType="num">
                                      <p:cBhvr>
                                        <p:cTn id="32" dur="1000" fill="hold"/>
                                        <p:tgtEl>
                                          <p:spTgt spid="706574"/>
                                        </p:tgtEl>
                                        <p:attrNameLst>
                                          <p:attrName>ppt_y</p:attrName>
                                        </p:attrNameLst>
                                      </p:cBhvr>
                                      <p:tavLst>
                                        <p:tav tm="0">
                                          <p:val>
                                            <p:strVal val="#ppt_y"/>
                                          </p:val>
                                        </p:tav>
                                        <p:tav tm="100000">
                                          <p:val>
                                            <p:strVal val="#ppt_y"/>
                                          </p:val>
                                        </p:tav>
                                      </p:tavLst>
                                    </p:anim>
                                    <p:animEffect transition="in" filter="wipe(right)" prLst="gradientSize: 0.1">
                                      <p:cBhvr>
                                        <p:cTn id="33" dur="1000"/>
                                        <p:tgtEl>
                                          <p:spTgt spid="706574"/>
                                        </p:tgtEl>
                                      </p:cBhvr>
                                    </p:animEffect>
                                  </p:childTnLst>
                                </p:cTn>
                              </p:par>
                            </p:childTnLst>
                          </p:cTn>
                        </p:par>
                        <p:par>
                          <p:cTn id="34" fill="hold" nodeType="afterGroup">
                            <p:stCondLst>
                              <p:cond delay="3000"/>
                            </p:stCondLst>
                            <p:childTnLst>
                              <p:par>
                                <p:cTn id="35" presetID="29" presetClass="entr" presetSubtype="0" fill="hold" nodeType="afterEffect">
                                  <p:stCondLst>
                                    <p:cond delay="0"/>
                                  </p:stCondLst>
                                  <p:childTnLst>
                                    <p:set>
                                      <p:cBhvr>
                                        <p:cTn id="36" dur="1" fill="hold">
                                          <p:stCondLst>
                                            <p:cond delay="0"/>
                                          </p:stCondLst>
                                        </p:cTn>
                                        <p:tgtEl>
                                          <p:spTgt spid="706575"/>
                                        </p:tgtEl>
                                        <p:attrNameLst>
                                          <p:attrName>style.visibility</p:attrName>
                                        </p:attrNameLst>
                                      </p:cBhvr>
                                      <p:to>
                                        <p:strVal val="visible"/>
                                      </p:to>
                                    </p:set>
                                    <p:anim calcmode="lin" valueType="num">
                                      <p:cBhvr>
                                        <p:cTn id="37" dur="1000" fill="hold"/>
                                        <p:tgtEl>
                                          <p:spTgt spid="706575"/>
                                        </p:tgtEl>
                                        <p:attrNameLst>
                                          <p:attrName>ppt_x</p:attrName>
                                        </p:attrNameLst>
                                      </p:cBhvr>
                                      <p:tavLst>
                                        <p:tav tm="0">
                                          <p:val>
                                            <p:strVal val="#ppt_x-.2"/>
                                          </p:val>
                                        </p:tav>
                                        <p:tav tm="100000">
                                          <p:val>
                                            <p:strVal val="#ppt_x"/>
                                          </p:val>
                                        </p:tav>
                                      </p:tavLst>
                                    </p:anim>
                                    <p:anim calcmode="lin" valueType="num">
                                      <p:cBhvr>
                                        <p:cTn id="38" dur="1000" fill="hold"/>
                                        <p:tgtEl>
                                          <p:spTgt spid="706575"/>
                                        </p:tgtEl>
                                        <p:attrNameLst>
                                          <p:attrName>ppt_y</p:attrName>
                                        </p:attrNameLst>
                                      </p:cBhvr>
                                      <p:tavLst>
                                        <p:tav tm="0">
                                          <p:val>
                                            <p:strVal val="#ppt_y"/>
                                          </p:val>
                                        </p:tav>
                                        <p:tav tm="100000">
                                          <p:val>
                                            <p:strVal val="#ppt_y"/>
                                          </p:val>
                                        </p:tav>
                                      </p:tavLst>
                                    </p:anim>
                                    <p:animEffect transition="in" filter="wipe(right)" prLst="gradientSize: 0.1">
                                      <p:cBhvr>
                                        <p:cTn id="39" dur="1000"/>
                                        <p:tgtEl>
                                          <p:spTgt spid="706575"/>
                                        </p:tgtEl>
                                      </p:cBhvr>
                                    </p:animEffect>
                                  </p:childTnLst>
                                </p:cTn>
                              </p:par>
                            </p:childTnLst>
                          </p:cTn>
                        </p:par>
                        <p:par>
                          <p:cTn id="40" fill="hold" nodeType="afterGroup">
                            <p:stCondLst>
                              <p:cond delay="4000"/>
                            </p:stCondLst>
                            <p:childTnLst>
                              <p:par>
                                <p:cTn id="41" presetID="29" presetClass="entr" presetSubtype="0" fill="hold" grpId="0" nodeType="afterEffect">
                                  <p:stCondLst>
                                    <p:cond delay="0"/>
                                  </p:stCondLst>
                                  <p:childTnLst>
                                    <p:set>
                                      <p:cBhvr>
                                        <p:cTn id="42" dur="1" fill="hold">
                                          <p:stCondLst>
                                            <p:cond delay="0"/>
                                          </p:stCondLst>
                                        </p:cTn>
                                        <p:tgtEl>
                                          <p:spTgt spid="706576"/>
                                        </p:tgtEl>
                                        <p:attrNameLst>
                                          <p:attrName>style.visibility</p:attrName>
                                        </p:attrNameLst>
                                      </p:cBhvr>
                                      <p:to>
                                        <p:strVal val="visible"/>
                                      </p:to>
                                    </p:set>
                                    <p:anim calcmode="lin" valueType="num">
                                      <p:cBhvr>
                                        <p:cTn id="43" dur="1000" fill="hold"/>
                                        <p:tgtEl>
                                          <p:spTgt spid="706576"/>
                                        </p:tgtEl>
                                        <p:attrNameLst>
                                          <p:attrName>ppt_x</p:attrName>
                                        </p:attrNameLst>
                                      </p:cBhvr>
                                      <p:tavLst>
                                        <p:tav tm="0">
                                          <p:val>
                                            <p:strVal val="#ppt_x-.2"/>
                                          </p:val>
                                        </p:tav>
                                        <p:tav tm="100000">
                                          <p:val>
                                            <p:strVal val="#ppt_x"/>
                                          </p:val>
                                        </p:tav>
                                      </p:tavLst>
                                    </p:anim>
                                    <p:anim calcmode="lin" valueType="num">
                                      <p:cBhvr>
                                        <p:cTn id="44" dur="1000" fill="hold"/>
                                        <p:tgtEl>
                                          <p:spTgt spid="706576"/>
                                        </p:tgtEl>
                                        <p:attrNameLst>
                                          <p:attrName>ppt_y</p:attrName>
                                        </p:attrNameLst>
                                      </p:cBhvr>
                                      <p:tavLst>
                                        <p:tav tm="0">
                                          <p:val>
                                            <p:strVal val="#ppt_y"/>
                                          </p:val>
                                        </p:tav>
                                        <p:tav tm="100000">
                                          <p:val>
                                            <p:strVal val="#ppt_y"/>
                                          </p:val>
                                        </p:tav>
                                      </p:tavLst>
                                    </p:anim>
                                    <p:animEffect transition="in" filter="wipe(right)" prLst="gradientSize: 0.1">
                                      <p:cBhvr>
                                        <p:cTn id="45" dur="1000"/>
                                        <p:tgtEl>
                                          <p:spTgt spid="706576"/>
                                        </p:tgtEl>
                                      </p:cBhvr>
                                    </p:animEffect>
                                  </p:childTnLst>
                                </p:cTn>
                              </p:par>
                            </p:childTnLst>
                          </p:cTn>
                        </p:par>
                        <p:par>
                          <p:cTn id="46" fill="hold" nodeType="afterGroup">
                            <p:stCondLst>
                              <p:cond delay="5000"/>
                            </p:stCondLst>
                            <p:childTnLst>
                              <p:par>
                                <p:cTn id="47" presetID="29" presetClass="entr" presetSubtype="0" fill="hold" nodeType="afterEffect">
                                  <p:stCondLst>
                                    <p:cond delay="0"/>
                                  </p:stCondLst>
                                  <p:childTnLst>
                                    <p:set>
                                      <p:cBhvr>
                                        <p:cTn id="48" dur="1" fill="hold">
                                          <p:stCondLst>
                                            <p:cond delay="0"/>
                                          </p:stCondLst>
                                        </p:cTn>
                                        <p:tgtEl>
                                          <p:spTgt spid="706577"/>
                                        </p:tgtEl>
                                        <p:attrNameLst>
                                          <p:attrName>style.visibility</p:attrName>
                                        </p:attrNameLst>
                                      </p:cBhvr>
                                      <p:to>
                                        <p:strVal val="visible"/>
                                      </p:to>
                                    </p:set>
                                    <p:anim calcmode="lin" valueType="num">
                                      <p:cBhvr>
                                        <p:cTn id="49" dur="1000" fill="hold"/>
                                        <p:tgtEl>
                                          <p:spTgt spid="706577"/>
                                        </p:tgtEl>
                                        <p:attrNameLst>
                                          <p:attrName>ppt_x</p:attrName>
                                        </p:attrNameLst>
                                      </p:cBhvr>
                                      <p:tavLst>
                                        <p:tav tm="0">
                                          <p:val>
                                            <p:strVal val="#ppt_x-.2"/>
                                          </p:val>
                                        </p:tav>
                                        <p:tav tm="100000">
                                          <p:val>
                                            <p:strVal val="#ppt_x"/>
                                          </p:val>
                                        </p:tav>
                                      </p:tavLst>
                                    </p:anim>
                                    <p:anim calcmode="lin" valueType="num">
                                      <p:cBhvr>
                                        <p:cTn id="50" dur="1000" fill="hold"/>
                                        <p:tgtEl>
                                          <p:spTgt spid="706577"/>
                                        </p:tgtEl>
                                        <p:attrNameLst>
                                          <p:attrName>ppt_y</p:attrName>
                                        </p:attrNameLst>
                                      </p:cBhvr>
                                      <p:tavLst>
                                        <p:tav tm="0">
                                          <p:val>
                                            <p:strVal val="#ppt_y"/>
                                          </p:val>
                                        </p:tav>
                                        <p:tav tm="100000">
                                          <p:val>
                                            <p:strVal val="#ppt_y"/>
                                          </p:val>
                                        </p:tav>
                                      </p:tavLst>
                                    </p:anim>
                                    <p:animEffect transition="in" filter="wipe(right)" prLst="gradientSize: 0.1">
                                      <p:cBhvr>
                                        <p:cTn id="51" dur="1000"/>
                                        <p:tgtEl>
                                          <p:spTgt spid="706577"/>
                                        </p:tgtEl>
                                      </p:cBhvr>
                                    </p:animEffect>
                                  </p:childTnLst>
                                </p:cTn>
                              </p:par>
                            </p:childTnLst>
                          </p:cTn>
                        </p:par>
                        <p:par>
                          <p:cTn id="52" fill="hold" nodeType="afterGroup">
                            <p:stCondLst>
                              <p:cond delay="6000"/>
                            </p:stCondLst>
                            <p:childTnLst>
                              <p:par>
                                <p:cTn id="53" presetID="29" presetClass="entr" presetSubtype="0" fill="hold" grpId="0" nodeType="afterEffect">
                                  <p:stCondLst>
                                    <p:cond delay="0"/>
                                  </p:stCondLst>
                                  <p:childTnLst>
                                    <p:set>
                                      <p:cBhvr>
                                        <p:cTn id="54" dur="1" fill="hold">
                                          <p:stCondLst>
                                            <p:cond delay="0"/>
                                          </p:stCondLst>
                                        </p:cTn>
                                        <p:tgtEl>
                                          <p:spTgt spid="706578"/>
                                        </p:tgtEl>
                                        <p:attrNameLst>
                                          <p:attrName>style.visibility</p:attrName>
                                        </p:attrNameLst>
                                      </p:cBhvr>
                                      <p:to>
                                        <p:strVal val="visible"/>
                                      </p:to>
                                    </p:set>
                                    <p:anim calcmode="lin" valueType="num">
                                      <p:cBhvr>
                                        <p:cTn id="55" dur="1000" fill="hold"/>
                                        <p:tgtEl>
                                          <p:spTgt spid="706578"/>
                                        </p:tgtEl>
                                        <p:attrNameLst>
                                          <p:attrName>ppt_x</p:attrName>
                                        </p:attrNameLst>
                                      </p:cBhvr>
                                      <p:tavLst>
                                        <p:tav tm="0">
                                          <p:val>
                                            <p:strVal val="#ppt_x-.2"/>
                                          </p:val>
                                        </p:tav>
                                        <p:tav tm="100000">
                                          <p:val>
                                            <p:strVal val="#ppt_x"/>
                                          </p:val>
                                        </p:tav>
                                      </p:tavLst>
                                    </p:anim>
                                    <p:anim calcmode="lin" valueType="num">
                                      <p:cBhvr>
                                        <p:cTn id="56" dur="1000" fill="hold"/>
                                        <p:tgtEl>
                                          <p:spTgt spid="706578"/>
                                        </p:tgtEl>
                                        <p:attrNameLst>
                                          <p:attrName>ppt_y</p:attrName>
                                        </p:attrNameLst>
                                      </p:cBhvr>
                                      <p:tavLst>
                                        <p:tav tm="0">
                                          <p:val>
                                            <p:strVal val="#ppt_y"/>
                                          </p:val>
                                        </p:tav>
                                        <p:tav tm="100000">
                                          <p:val>
                                            <p:strVal val="#ppt_y"/>
                                          </p:val>
                                        </p:tav>
                                      </p:tavLst>
                                    </p:anim>
                                    <p:animEffect transition="in" filter="wipe(right)" prLst="gradientSize: 0.1">
                                      <p:cBhvr>
                                        <p:cTn id="57" dur="1000"/>
                                        <p:tgtEl>
                                          <p:spTgt spid="706578"/>
                                        </p:tgtEl>
                                      </p:cBhvr>
                                    </p:animEffect>
                                  </p:childTnLst>
                                </p:cTn>
                              </p:par>
                            </p:childTnLst>
                          </p:cTn>
                        </p:par>
                        <p:par>
                          <p:cTn id="58" fill="hold" nodeType="afterGroup">
                            <p:stCondLst>
                              <p:cond delay="7000"/>
                            </p:stCondLst>
                            <p:childTnLst>
                              <p:par>
                                <p:cTn id="59" presetID="29" presetClass="entr" presetSubtype="0" fill="hold" nodeType="afterEffect">
                                  <p:stCondLst>
                                    <p:cond delay="0"/>
                                  </p:stCondLst>
                                  <p:childTnLst>
                                    <p:set>
                                      <p:cBhvr>
                                        <p:cTn id="60" dur="1" fill="hold">
                                          <p:stCondLst>
                                            <p:cond delay="0"/>
                                          </p:stCondLst>
                                        </p:cTn>
                                        <p:tgtEl>
                                          <p:spTgt spid="706579"/>
                                        </p:tgtEl>
                                        <p:attrNameLst>
                                          <p:attrName>style.visibility</p:attrName>
                                        </p:attrNameLst>
                                      </p:cBhvr>
                                      <p:to>
                                        <p:strVal val="visible"/>
                                      </p:to>
                                    </p:set>
                                    <p:anim calcmode="lin" valueType="num">
                                      <p:cBhvr>
                                        <p:cTn id="61" dur="1000" fill="hold"/>
                                        <p:tgtEl>
                                          <p:spTgt spid="706579"/>
                                        </p:tgtEl>
                                        <p:attrNameLst>
                                          <p:attrName>ppt_x</p:attrName>
                                        </p:attrNameLst>
                                      </p:cBhvr>
                                      <p:tavLst>
                                        <p:tav tm="0">
                                          <p:val>
                                            <p:strVal val="#ppt_x-.2"/>
                                          </p:val>
                                        </p:tav>
                                        <p:tav tm="100000">
                                          <p:val>
                                            <p:strVal val="#ppt_x"/>
                                          </p:val>
                                        </p:tav>
                                      </p:tavLst>
                                    </p:anim>
                                    <p:anim calcmode="lin" valueType="num">
                                      <p:cBhvr>
                                        <p:cTn id="62" dur="1000" fill="hold"/>
                                        <p:tgtEl>
                                          <p:spTgt spid="706579"/>
                                        </p:tgtEl>
                                        <p:attrNameLst>
                                          <p:attrName>ppt_y</p:attrName>
                                        </p:attrNameLst>
                                      </p:cBhvr>
                                      <p:tavLst>
                                        <p:tav tm="0">
                                          <p:val>
                                            <p:strVal val="#ppt_y"/>
                                          </p:val>
                                        </p:tav>
                                        <p:tav tm="100000">
                                          <p:val>
                                            <p:strVal val="#ppt_y"/>
                                          </p:val>
                                        </p:tav>
                                      </p:tavLst>
                                    </p:anim>
                                    <p:animEffect transition="in" filter="wipe(right)" prLst="gradientSize: 0.1">
                                      <p:cBhvr>
                                        <p:cTn id="63" dur="1000"/>
                                        <p:tgtEl>
                                          <p:spTgt spid="706579"/>
                                        </p:tgtEl>
                                      </p:cBhvr>
                                    </p:animEffect>
                                  </p:childTnLst>
                                </p:cTn>
                              </p:par>
                            </p:childTnLst>
                          </p:cTn>
                        </p:par>
                        <p:par>
                          <p:cTn id="64" fill="hold" nodeType="afterGroup">
                            <p:stCondLst>
                              <p:cond delay="8000"/>
                            </p:stCondLst>
                            <p:childTnLst>
                              <p:par>
                                <p:cTn id="65" presetID="29" presetClass="entr" presetSubtype="0" fill="hold" grpId="0" nodeType="afterEffect">
                                  <p:stCondLst>
                                    <p:cond delay="0"/>
                                  </p:stCondLst>
                                  <p:childTnLst>
                                    <p:set>
                                      <p:cBhvr>
                                        <p:cTn id="66" dur="1" fill="hold">
                                          <p:stCondLst>
                                            <p:cond delay="0"/>
                                          </p:stCondLst>
                                        </p:cTn>
                                        <p:tgtEl>
                                          <p:spTgt spid="706580"/>
                                        </p:tgtEl>
                                        <p:attrNameLst>
                                          <p:attrName>style.visibility</p:attrName>
                                        </p:attrNameLst>
                                      </p:cBhvr>
                                      <p:to>
                                        <p:strVal val="visible"/>
                                      </p:to>
                                    </p:set>
                                    <p:anim calcmode="lin" valueType="num">
                                      <p:cBhvr>
                                        <p:cTn id="67" dur="1000" fill="hold"/>
                                        <p:tgtEl>
                                          <p:spTgt spid="706580"/>
                                        </p:tgtEl>
                                        <p:attrNameLst>
                                          <p:attrName>ppt_x</p:attrName>
                                        </p:attrNameLst>
                                      </p:cBhvr>
                                      <p:tavLst>
                                        <p:tav tm="0">
                                          <p:val>
                                            <p:strVal val="#ppt_x-.2"/>
                                          </p:val>
                                        </p:tav>
                                        <p:tav tm="100000">
                                          <p:val>
                                            <p:strVal val="#ppt_x"/>
                                          </p:val>
                                        </p:tav>
                                      </p:tavLst>
                                    </p:anim>
                                    <p:anim calcmode="lin" valueType="num">
                                      <p:cBhvr>
                                        <p:cTn id="68" dur="1000" fill="hold"/>
                                        <p:tgtEl>
                                          <p:spTgt spid="706580"/>
                                        </p:tgtEl>
                                        <p:attrNameLst>
                                          <p:attrName>ppt_y</p:attrName>
                                        </p:attrNameLst>
                                      </p:cBhvr>
                                      <p:tavLst>
                                        <p:tav tm="0">
                                          <p:val>
                                            <p:strVal val="#ppt_y"/>
                                          </p:val>
                                        </p:tav>
                                        <p:tav tm="100000">
                                          <p:val>
                                            <p:strVal val="#ppt_y"/>
                                          </p:val>
                                        </p:tav>
                                      </p:tavLst>
                                    </p:anim>
                                    <p:animEffect transition="in" filter="wipe(right)" prLst="gradientSize: 0.1">
                                      <p:cBhvr>
                                        <p:cTn id="69" dur="1000"/>
                                        <p:tgtEl>
                                          <p:spTgt spid="706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71" grpId="0"/>
      <p:bldP spid="706572" grpId="0"/>
      <p:bldP spid="706574" grpId="0"/>
      <p:bldP spid="706576" grpId="0"/>
      <p:bldP spid="706578" grpId="0"/>
      <p:bldP spid="706580"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6A18F725-1D2F-483A-B192-E728A012C5CE}"/>
              </a:ext>
            </a:extLst>
          </p:cNvPr>
          <p:cNvGrpSpPr>
            <a:grpSpLocks/>
          </p:cNvGrpSpPr>
          <p:nvPr/>
        </p:nvGrpSpPr>
        <p:grpSpPr bwMode="auto">
          <a:xfrm>
            <a:off x="8316913" y="6446838"/>
            <a:ext cx="792162" cy="366712"/>
            <a:chOff x="5193" y="4020"/>
            <a:chExt cx="499" cy="231"/>
          </a:xfrm>
        </p:grpSpPr>
        <p:pic>
          <p:nvPicPr>
            <p:cNvPr id="97295" name="Picture 3" descr="78900">
              <a:extLst>
                <a:ext uri="{FF2B5EF4-FFF2-40B4-BE49-F238E27FC236}">
                  <a16:creationId xmlns:a16="http://schemas.microsoft.com/office/drawing/2014/main" id="{97A96FF4-9BA2-4FF6-A66E-48BF4947D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96" name="Text Box 4">
              <a:hlinkClick r:id="" action="ppaction://hlinkshowjump?jump=nextslide"/>
              <a:extLst>
                <a:ext uri="{FF2B5EF4-FFF2-40B4-BE49-F238E27FC236}">
                  <a16:creationId xmlns:a16="http://schemas.microsoft.com/office/drawing/2014/main" id="{CE7F06E5-F87B-4101-BFDD-DEDC8D07241E}"/>
                </a:ext>
              </a:extLst>
            </p:cNvPr>
            <p:cNvSpPr txBox="1">
              <a:spLocks noChangeArrowheads="1"/>
            </p:cNvSpPr>
            <p:nvPr/>
          </p:nvSpPr>
          <p:spPr bwMode="auto">
            <a:xfrm>
              <a:off x="5216"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下 页</a:t>
              </a:r>
            </a:p>
          </p:txBody>
        </p:sp>
      </p:grpSp>
      <p:grpSp>
        <p:nvGrpSpPr>
          <p:cNvPr id="97283" name="Group 5">
            <a:extLst>
              <a:ext uri="{FF2B5EF4-FFF2-40B4-BE49-F238E27FC236}">
                <a16:creationId xmlns:a16="http://schemas.microsoft.com/office/drawing/2014/main" id="{427EB61C-091D-485D-9FC6-9A838016C1A6}"/>
              </a:ext>
            </a:extLst>
          </p:cNvPr>
          <p:cNvGrpSpPr>
            <a:grpSpLocks/>
          </p:cNvGrpSpPr>
          <p:nvPr/>
        </p:nvGrpSpPr>
        <p:grpSpPr bwMode="auto">
          <a:xfrm>
            <a:off x="7453313" y="6446838"/>
            <a:ext cx="792162" cy="366712"/>
            <a:chOff x="4649" y="4020"/>
            <a:chExt cx="499" cy="231"/>
          </a:xfrm>
        </p:grpSpPr>
        <p:pic>
          <p:nvPicPr>
            <p:cNvPr id="97293" name="Picture 6" descr="78900">
              <a:extLst>
                <a:ext uri="{FF2B5EF4-FFF2-40B4-BE49-F238E27FC236}">
                  <a16:creationId xmlns:a16="http://schemas.microsoft.com/office/drawing/2014/main" id="{3975A6DC-E4C5-42B8-9673-73776E68D8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94" name="Text Box 7">
              <a:hlinkClick r:id="" action="ppaction://hlinkshowjump?jump=previousslide"/>
              <a:extLst>
                <a:ext uri="{FF2B5EF4-FFF2-40B4-BE49-F238E27FC236}">
                  <a16:creationId xmlns:a16="http://schemas.microsoft.com/office/drawing/2014/main" id="{04319B76-5EF1-4A0E-8755-62BE9492B648}"/>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上 页</a:t>
              </a:r>
            </a:p>
          </p:txBody>
        </p:sp>
      </p:grpSp>
      <p:grpSp>
        <p:nvGrpSpPr>
          <p:cNvPr id="4" name="Group 8">
            <a:extLst>
              <a:ext uri="{FF2B5EF4-FFF2-40B4-BE49-F238E27FC236}">
                <a16:creationId xmlns:a16="http://schemas.microsoft.com/office/drawing/2014/main" id="{85C683F7-DE5C-4AEE-BF2C-BA6A8CE1826A}"/>
              </a:ext>
            </a:extLst>
          </p:cNvPr>
          <p:cNvGrpSpPr>
            <a:grpSpLocks/>
          </p:cNvGrpSpPr>
          <p:nvPr/>
        </p:nvGrpSpPr>
        <p:grpSpPr bwMode="auto">
          <a:xfrm>
            <a:off x="755650" y="404813"/>
            <a:ext cx="1644650" cy="850900"/>
            <a:chOff x="385" y="3022"/>
            <a:chExt cx="1036" cy="536"/>
          </a:xfrm>
        </p:grpSpPr>
        <p:pic>
          <p:nvPicPr>
            <p:cNvPr id="97291" name="Picture 9" descr="123">
              <a:extLst>
                <a:ext uri="{FF2B5EF4-FFF2-40B4-BE49-F238E27FC236}">
                  <a16:creationId xmlns:a16="http://schemas.microsoft.com/office/drawing/2014/main" id="{A716E5B3-AE61-4530-BDD1-5377F3A917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3022"/>
              <a:ext cx="59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92" name="Text Box 10">
              <a:extLst>
                <a:ext uri="{FF2B5EF4-FFF2-40B4-BE49-F238E27FC236}">
                  <a16:creationId xmlns:a16="http://schemas.microsoft.com/office/drawing/2014/main" id="{64019943-0AC8-47C5-98DF-D3053C1A46E3}"/>
                </a:ext>
              </a:extLst>
            </p:cNvPr>
            <p:cNvSpPr txBox="1">
              <a:spLocks noChangeArrowheads="1"/>
            </p:cNvSpPr>
            <p:nvPr/>
          </p:nvSpPr>
          <p:spPr bwMode="auto">
            <a:xfrm>
              <a:off x="793" y="3125"/>
              <a:ext cx="62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kumimoji="1" lang="zh-CN" altLang="en-US">
                  <a:solidFill>
                    <a:srgbClr val="FA7748"/>
                  </a:solidFill>
                  <a:ea typeface="华文行楷" panose="02010800040101010101" pitchFamily="2" charset="-122"/>
                </a:rPr>
                <a:t>注意</a:t>
              </a:r>
            </a:p>
          </p:txBody>
        </p:sp>
      </p:grpSp>
      <p:graphicFrame>
        <p:nvGraphicFramePr>
          <p:cNvPr id="707595" name="Object 11">
            <a:extLst>
              <a:ext uri="{FF2B5EF4-FFF2-40B4-BE49-F238E27FC236}">
                <a16:creationId xmlns:a16="http://schemas.microsoft.com/office/drawing/2014/main" id="{A14373CF-CADD-4DC4-A42F-77E760BCED30}"/>
              </a:ext>
            </a:extLst>
          </p:cNvPr>
          <p:cNvGraphicFramePr>
            <a:graphicFrameLocks noChangeAspect="1"/>
          </p:cNvGraphicFramePr>
          <p:nvPr/>
        </p:nvGraphicFramePr>
        <p:xfrm>
          <a:off x="1835150" y="2565400"/>
          <a:ext cx="1944688" cy="609600"/>
        </p:xfrm>
        <a:graphic>
          <a:graphicData uri="http://schemas.openxmlformats.org/presentationml/2006/ole">
            <mc:AlternateContent xmlns:mc="http://schemas.openxmlformats.org/markup-compatibility/2006">
              <mc:Choice xmlns:v="urn:schemas-microsoft-com:vml" Requires="v">
                <p:oleObj spid="_x0000_s97297" name="公式" r:id="rId5" imgW="622226" imgH="190369" progId="Equation.3">
                  <p:embed/>
                </p:oleObj>
              </mc:Choice>
              <mc:Fallback>
                <p:oleObj name="公式" r:id="rId5" imgW="622226" imgH="190369"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150" y="2565400"/>
                        <a:ext cx="19446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07596" name="Object 12">
            <a:extLst>
              <a:ext uri="{FF2B5EF4-FFF2-40B4-BE49-F238E27FC236}">
                <a16:creationId xmlns:a16="http://schemas.microsoft.com/office/drawing/2014/main" id="{82D3C758-629D-4FCC-884C-0C36090C5803}"/>
              </a:ext>
            </a:extLst>
          </p:cNvPr>
          <p:cNvGraphicFramePr>
            <a:graphicFrameLocks noChangeAspect="1"/>
          </p:cNvGraphicFramePr>
          <p:nvPr/>
        </p:nvGraphicFramePr>
        <p:xfrm>
          <a:off x="4572000" y="2492375"/>
          <a:ext cx="1943100" cy="639763"/>
        </p:xfrm>
        <a:graphic>
          <a:graphicData uri="http://schemas.openxmlformats.org/presentationml/2006/ole">
            <mc:AlternateContent xmlns:mc="http://schemas.openxmlformats.org/markup-compatibility/2006">
              <mc:Choice xmlns:v="urn:schemas-microsoft-com:vml" Requires="v">
                <p:oleObj spid="_x0000_s97298" name="公式" r:id="rId7" imgW="711397" imgH="228600" progId="Equation.3">
                  <p:embed/>
                </p:oleObj>
              </mc:Choice>
              <mc:Fallback>
                <p:oleObj name="公式" r:id="rId7" imgW="711397" imgH="22860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2492375"/>
                        <a:ext cx="19431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7597" name="Rectangle 13">
            <a:extLst>
              <a:ext uri="{FF2B5EF4-FFF2-40B4-BE49-F238E27FC236}">
                <a16:creationId xmlns:a16="http://schemas.microsoft.com/office/drawing/2014/main" id="{DE970225-7306-48EE-A527-83EDC04BA0B8}"/>
              </a:ext>
            </a:extLst>
          </p:cNvPr>
          <p:cNvSpPr>
            <a:spLocks noChangeArrowheads="1"/>
          </p:cNvSpPr>
          <p:nvPr/>
        </p:nvSpPr>
        <p:spPr bwMode="auto">
          <a:xfrm>
            <a:off x="1116013" y="1052513"/>
            <a:ext cx="76327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circleNumDbPlain" startAt="3"/>
            </a:pPr>
            <a:r>
              <a:rPr lang="zh-CN" altLang="en-US" sz="2800" b="1">
                <a:solidFill>
                  <a:srgbClr val="FFFF00"/>
                </a:solidFill>
                <a:latin typeface="楷体_GB2312" panose="02010609030101010101" pitchFamily="49" charset="-122"/>
                <a:ea typeface="楷体_GB2312" panose="02010609030101010101" pitchFamily="49" charset="-122"/>
              </a:rPr>
              <a:t>一端口</a:t>
            </a:r>
            <a:r>
              <a:rPr lang="en-US" altLang="zh-CN" sz="2800">
                <a:solidFill>
                  <a:schemeClr val="bg1"/>
                </a:solidFill>
                <a:ea typeface="楷体_GB2312" panose="02010609030101010101" pitchFamily="49" charset="-122"/>
              </a:rPr>
              <a:t>N</a:t>
            </a:r>
            <a:r>
              <a:rPr lang="en-US" altLang="zh-CN" sz="2800" baseline="-25000">
                <a:solidFill>
                  <a:schemeClr val="bg1"/>
                </a:solidFill>
                <a:ea typeface="楷体_GB2312" panose="02010609030101010101" pitchFamily="49" charset="-122"/>
              </a:rPr>
              <a:t>0</a:t>
            </a:r>
            <a:r>
              <a:rPr lang="zh-CN" altLang="en-US" sz="2800" b="1">
                <a:solidFill>
                  <a:srgbClr val="FFFF00"/>
                </a:solidFill>
                <a:latin typeface="楷体_GB2312" panose="02010609030101010101" pitchFamily="49" charset="-122"/>
                <a:ea typeface="楷体_GB2312" panose="02010609030101010101" pitchFamily="49" charset="-122"/>
              </a:rPr>
              <a:t>的两种参数</a:t>
            </a:r>
            <a:r>
              <a:rPr lang="en-US" altLang="zh-CN" sz="2800" i="1">
                <a:solidFill>
                  <a:schemeClr val="bg1"/>
                </a:solidFill>
                <a:ea typeface="楷体_GB2312" panose="02010609030101010101" pitchFamily="49" charset="-122"/>
              </a:rPr>
              <a:t>Z</a:t>
            </a:r>
            <a:r>
              <a:rPr lang="zh-CN" altLang="en-US" sz="2800" b="1">
                <a:solidFill>
                  <a:srgbClr val="FFFF00"/>
                </a:solidFill>
                <a:latin typeface="楷体_GB2312" panose="02010609030101010101" pitchFamily="49" charset="-122"/>
                <a:ea typeface="楷体_GB2312" panose="02010609030101010101" pitchFamily="49" charset="-122"/>
              </a:rPr>
              <a:t>和</a:t>
            </a:r>
            <a:r>
              <a:rPr lang="en-US" altLang="zh-CN" sz="2800" i="1">
                <a:solidFill>
                  <a:schemeClr val="bg1"/>
                </a:solidFill>
                <a:ea typeface="楷体_GB2312" panose="02010609030101010101" pitchFamily="49" charset="-122"/>
              </a:rPr>
              <a:t>Y</a:t>
            </a:r>
            <a:r>
              <a:rPr lang="zh-CN" altLang="en-US" sz="2800" b="1">
                <a:solidFill>
                  <a:srgbClr val="FFFF00"/>
                </a:solidFill>
                <a:latin typeface="楷体_GB2312" panose="02010609030101010101" pitchFamily="49" charset="-122"/>
                <a:ea typeface="楷体_GB2312" panose="02010609030101010101" pitchFamily="49" charset="-122"/>
              </a:rPr>
              <a:t>具有同等效用，彼此可以等效互换，其极坐标形式表示的互换条件为</a:t>
            </a:r>
          </a:p>
        </p:txBody>
      </p:sp>
      <p:grpSp>
        <p:nvGrpSpPr>
          <p:cNvPr id="97288" name="Group 14">
            <a:extLst>
              <a:ext uri="{FF2B5EF4-FFF2-40B4-BE49-F238E27FC236}">
                <a16:creationId xmlns:a16="http://schemas.microsoft.com/office/drawing/2014/main" id="{470F1844-E76B-4F85-ADB5-20D3649CAB73}"/>
              </a:ext>
            </a:extLst>
          </p:cNvPr>
          <p:cNvGrpSpPr>
            <a:grpSpLocks/>
          </p:cNvGrpSpPr>
          <p:nvPr/>
        </p:nvGrpSpPr>
        <p:grpSpPr bwMode="auto">
          <a:xfrm>
            <a:off x="6588125" y="6446838"/>
            <a:ext cx="792163" cy="366712"/>
            <a:chOff x="4649" y="4020"/>
            <a:chExt cx="499" cy="231"/>
          </a:xfrm>
        </p:grpSpPr>
        <p:pic>
          <p:nvPicPr>
            <p:cNvPr id="97289" name="Picture 15" descr="78900">
              <a:extLst>
                <a:ext uri="{FF2B5EF4-FFF2-40B4-BE49-F238E27FC236}">
                  <a16:creationId xmlns:a16="http://schemas.microsoft.com/office/drawing/2014/main" id="{E0B0DCE2-83C2-485B-AFA4-2751D30115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4066"/>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90" name="Text Box 16">
              <a:hlinkClick r:id="" action="ppaction://hlinkshowjump?jump=firstslide"/>
              <a:extLst>
                <a:ext uri="{FF2B5EF4-FFF2-40B4-BE49-F238E27FC236}">
                  <a16:creationId xmlns:a16="http://schemas.microsoft.com/office/drawing/2014/main" id="{CD288FD9-801C-4BB7-97CB-DDD9952B6197}"/>
                </a:ext>
              </a:extLst>
            </p:cNvPr>
            <p:cNvSpPr txBox="1">
              <a:spLocks noChangeArrowheads="1"/>
            </p:cNvSpPr>
            <p:nvPr/>
          </p:nvSpPr>
          <p:spPr bwMode="auto">
            <a:xfrm>
              <a:off x="4672" y="4020"/>
              <a:ext cx="4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kumimoji="1" lang="zh-CN" altLang="en-US" sz="1800">
                  <a:solidFill>
                    <a:schemeClr val="bg1"/>
                  </a:solidFill>
                  <a:latin typeface="隶书" panose="02010509060101010101" pitchFamily="49" charset="-122"/>
                  <a:ea typeface="隶书" panose="02010509060101010101" pitchFamily="49" charset="-122"/>
                </a:rPr>
                <a:t>返 回</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707597"/>
                                        </p:tgtEl>
                                        <p:attrNameLst>
                                          <p:attrName>style.visibility</p:attrName>
                                        </p:attrNameLst>
                                      </p:cBhvr>
                                      <p:to>
                                        <p:strVal val="visible"/>
                                      </p:to>
                                    </p:set>
                                    <p:animEffect transition="in" filter="barn(inHorizontal)">
                                      <p:cBhvr>
                                        <p:cTn id="12" dur="500"/>
                                        <p:tgtEl>
                                          <p:spTgt spid="707597"/>
                                        </p:tgtEl>
                                      </p:cBhvr>
                                    </p:animEffect>
                                  </p:childTnLst>
                                </p:cTn>
                              </p:par>
                            </p:childTnLst>
                          </p:cTn>
                        </p:par>
                        <p:par>
                          <p:cTn id="13" fill="hold" nodeType="afterGroup">
                            <p:stCondLst>
                              <p:cond delay="500"/>
                            </p:stCondLst>
                            <p:childTnLst>
                              <p:par>
                                <p:cTn id="14" presetID="51" presetClass="entr" presetSubtype="0" fill="hold" nodeType="afterEffect">
                                  <p:stCondLst>
                                    <p:cond delay="0"/>
                                  </p:stCondLst>
                                  <p:childTnLst>
                                    <p:set>
                                      <p:cBhvr>
                                        <p:cTn id="15" dur="1" fill="hold">
                                          <p:stCondLst>
                                            <p:cond delay="0"/>
                                          </p:stCondLst>
                                        </p:cTn>
                                        <p:tgtEl>
                                          <p:spTgt spid="707595"/>
                                        </p:tgtEl>
                                        <p:attrNameLst>
                                          <p:attrName>style.visibility</p:attrName>
                                        </p:attrNameLst>
                                      </p:cBhvr>
                                      <p:to>
                                        <p:strVal val="visible"/>
                                      </p:to>
                                    </p:set>
                                    <p:animEffect transition="in" filter="fade">
                                      <p:cBhvr>
                                        <p:cTn id="16" dur="770" decel="100000"/>
                                        <p:tgtEl>
                                          <p:spTgt spid="707595"/>
                                        </p:tgtEl>
                                      </p:cBhvr>
                                    </p:animEffect>
                                    <p:animScale>
                                      <p:cBhvr>
                                        <p:cTn id="17" dur="770" decel="100000"/>
                                        <p:tgtEl>
                                          <p:spTgt spid="707595"/>
                                        </p:tgtEl>
                                      </p:cBhvr>
                                      <p:from x="10000" y="10000"/>
                                      <p:to x="200000" y="450000"/>
                                    </p:animScale>
                                    <p:animScale>
                                      <p:cBhvr>
                                        <p:cTn id="18" dur="1230" accel="100000" fill="hold">
                                          <p:stCondLst>
                                            <p:cond delay="770"/>
                                          </p:stCondLst>
                                        </p:cTn>
                                        <p:tgtEl>
                                          <p:spTgt spid="707595"/>
                                        </p:tgtEl>
                                      </p:cBhvr>
                                      <p:from x="200000" y="450000"/>
                                      <p:to x="100000" y="100000"/>
                                    </p:animScale>
                                    <p:set>
                                      <p:cBhvr>
                                        <p:cTn id="19" dur="770" fill="hold"/>
                                        <p:tgtEl>
                                          <p:spTgt spid="707595"/>
                                        </p:tgtEl>
                                        <p:attrNameLst>
                                          <p:attrName>ppt_x</p:attrName>
                                        </p:attrNameLst>
                                      </p:cBhvr>
                                      <p:to>
                                        <p:strVal val="(0.5)"/>
                                      </p:to>
                                    </p:set>
                                    <p:anim from="(0.5)" to="(#ppt_x)" calcmode="lin" valueType="num">
                                      <p:cBhvr>
                                        <p:cTn id="20" dur="1230" accel="100000" fill="hold">
                                          <p:stCondLst>
                                            <p:cond delay="770"/>
                                          </p:stCondLst>
                                        </p:cTn>
                                        <p:tgtEl>
                                          <p:spTgt spid="707595"/>
                                        </p:tgtEl>
                                        <p:attrNameLst>
                                          <p:attrName>ppt_x</p:attrName>
                                        </p:attrNameLst>
                                      </p:cBhvr>
                                    </p:anim>
                                    <p:set>
                                      <p:cBhvr>
                                        <p:cTn id="21" dur="770" fill="hold"/>
                                        <p:tgtEl>
                                          <p:spTgt spid="707595"/>
                                        </p:tgtEl>
                                        <p:attrNameLst>
                                          <p:attrName>ppt_y</p:attrName>
                                        </p:attrNameLst>
                                      </p:cBhvr>
                                      <p:to>
                                        <p:strVal val="(#ppt_y+0.4)"/>
                                      </p:to>
                                    </p:set>
                                    <p:anim from="(#ppt_y+0.4)" to="(#ppt_y)" calcmode="lin" valueType="num">
                                      <p:cBhvr>
                                        <p:cTn id="22" dur="1230" accel="100000" fill="hold">
                                          <p:stCondLst>
                                            <p:cond delay="770"/>
                                          </p:stCondLst>
                                        </p:cTn>
                                        <p:tgtEl>
                                          <p:spTgt spid="707595"/>
                                        </p:tgtEl>
                                        <p:attrNameLst>
                                          <p:attrName>ppt_y</p:attrName>
                                        </p:attrNameLst>
                                      </p:cBhvr>
                                    </p:anim>
                                  </p:childTnLst>
                                </p:cTn>
                              </p:par>
                            </p:childTnLst>
                          </p:cTn>
                        </p:par>
                        <p:par>
                          <p:cTn id="23" fill="hold" nodeType="afterGroup">
                            <p:stCondLst>
                              <p:cond delay="2500"/>
                            </p:stCondLst>
                            <p:childTnLst>
                              <p:par>
                                <p:cTn id="24" presetID="51" presetClass="entr" presetSubtype="0" fill="hold" nodeType="afterEffect">
                                  <p:stCondLst>
                                    <p:cond delay="0"/>
                                  </p:stCondLst>
                                  <p:childTnLst>
                                    <p:set>
                                      <p:cBhvr>
                                        <p:cTn id="25" dur="1" fill="hold">
                                          <p:stCondLst>
                                            <p:cond delay="0"/>
                                          </p:stCondLst>
                                        </p:cTn>
                                        <p:tgtEl>
                                          <p:spTgt spid="707596"/>
                                        </p:tgtEl>
                                        <p:attrNameLst>
                                          <p:attrName>style.visibility</p:attrName>
                                        </p:attrNameLst>
                                      </p:cBhvr>
                                      <p:to>
                                        <p:strVal val="visible"/>
                                      </p:to>
                                    </p:set>
                                    <p:animEffect transition="in" filter="fade">
                                      <p:cBhvr>
                                        <p:cTn id="26" dur="770" decel="100000"/>
                                        <p:tgtEl>
                                          <p:spTgt spid="707596"/>
                                        </p:tgtEl>
                                      </p:cBhvr>
                                    </p:animEffect>
                                    <p:animScale>
                                      <p:cBhvr>
                                        <p:cTn id="27" dur="770" decel="100000"/>
                                        <p:tgtEl>
                                          <p:spTgt spid="707596"/>
                                        </p:tgtEl>
                                      </p:cBhvr>
                                      <p:from x="10000" y="10000"/>
                                      <p:to x="200000" y="450000"/>
                                    </p:animScale>
                                    <p:animScale>
                                      <p:cBhvr>
                                        <p:cTn id="28" dur="1230" accel="100000" fill="hold">
                                          <p:stCondLst>
                                            <p:cond delay="770"/>
                                          </p:stCondLst>
                                        </p:cTn>
                                        <p:tgtEl>
                                          <p:spTgt spid="707596"/>
                                        </p:tgtEl>
                                      </p:cBhvr>
                                      <p:from x="200000" y="450000"/>
                                      <p:to x="100000" y="100000"/>
                                    </p:animScale>
                                    <p:set>
                                      <p:cBhvr>
                                        <p:cTn id="29" dur="770" fill="hold"/>
                                        <p:tgtEl>
                                          <p:spTgt spid="707596"/>
                                        </p:tgtEl>
                                        <p:attrNameLst>
                                          <p:attrName>ppt_x</p:attrName>
                                        </p:attrNameLst>
                                      </p:cBhvr>
                                      <p:to>
                                        <p:strVal val="(0.5)"/>
                                      </p:to>
                                    </p:set>
                                    <p:anim from="(0.5)" to="(#ppt_x)" calcmode="lin" valueType="num">
                                      <p:cBhvr>
                                        <p:cTn id="30" dur="1230" accel="100000" fill="hold">
                                          <p:stCondLst>
                                            <p:cond delay="770"/>
                                          </p:stCondLst>
                                        </p:cTn>
                                        <p:tgtEl>
                                          <p:spTgt spid="707596"/>
                                        </p:tgtEl>
                                        <p:attrNameLst>
                                          <p:attrName>ppt_x</p:attrName>
                                        </p:attrNameLst>
                                      </p:cBhvr>
                                    </p:anim>
                                    <p:set>
                                      <p:cBhvr>
                                        <p:cTn id="31" dur="770" fill="hold"/>
                                        <p:tgtEl>
                                          <p:spTgt spid="707596"/>
                                        </p:tgtEl>
                                        <p:attrNameLst>
                                          <p:attrName>ppt_y</p:attrName>
                                        </p:attrNameLst>
                                      </p:cBhvr>
                                      <p:to>
                                        <p:strVal val="(#ppt_y+0.4)"/>
                                      </p:to>
                                    </p:set>
                                    <p:anim from="(#ppt_y+0.4)" to="(#ppt_y)" calcmode="lin" valueType="num">
                                      <p:cBhvr>
                                        <p:cTn id="32" dur="1230" accel="100000" fill="hold">
                                          <p:stCondLst>
                                            <p:cond delay="770"/>
                                          </p:stCondLst>
                                        </p:cTn>
                                        <p:tgtEl>
                                          <p:spTgt spid="70759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597" grpId="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Pixel</Template>
  <TotalTime>5708</TotalTime>
  <Words>4011</Words>
  <Application>Microsoft Office PowerPoint</Application>
  <PresentationFormat>全屏显示(4:3)</PresentationFormat>
  <Paragraphs>1217</Paragraphs>
  <Slides>94</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3</vt:i4>
      </vt:variant>
      <vt:variant>
        <vt:lpstr>幻灯片标题</vt:lpstr>
      </vt:variant>
      <vt:variant>
        <vt:i4>94</vt:i4>
      </vt:variant>
    </vt:vector>
  </HeadingPairs>
  <TitlesOfParts>
    <vt:vector size="108" baseType="lpstr">
      <vt:lpstr>Arial</vt:lpstr>
      <vt:lpstr>Times New Roman</vt:lpstr>
      <vt:lpstr>等线</vt:lpstr>
      <vt:lpstr>宋体</vt:lpstr>
      <vt:lpstr>隶书</vt:lpstr>
      <vt:lpstr>楷体_GB2312</vt:lpstr>
      <vt:lpstr>Wingdings</vt:lpstr>
      <vt:lpstr>Symbol</vt:lpstr>
      <vt:lpstr>仿宋_GB2312</vt:lpstr>
      <vt:lpstr>华文行楷</vt:lpstr>
      <vt:lpstr>Default Design</vt:lpstr>
      <vt:lpstr>Microsoft 公式 3.0</vt:lpstr>
      <vt:lpstr>MathType 5.0 Equation</vt:lpstr>
      <vt:lpstr>Microsoft Equation 3.0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 Shastry</dc:creator>
  <cp:lastModifiedBy>lwt</cp:lastModifiedBy>
  <cp:revision>271</cp:revision>
  <dcterms:created xsi:type="dcterms:W3CDTF">2003-03-28T13:43:40Z</dcterms:created>
  <dcterms:modified xsi:type="dcterms:W3CDTF">2022-04-10T12:55:46Z</dcterms:modified>
</cp:coreProperties>
</file>