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11"/>
  </p:notesMasterIdLst>
  <p:sldIdLst>
    <p:sldId id="399" r:id="rId4"/>
    <p:sldId id="401" r:id="rId5"/>
    <p:sldId id="402" r:id="rId6"/>
    <p:sldId id="403" r:id="rId7"/>
    <p:sldId id="404" r:id="rId8"/>
    <p:sldId id="405" r:id="rId9"/>
    <p:sldId id="406" r:id="rId10"/>
    <p:sldId id="407" r:id="rId12"/>
    <p:sldId id="408" r:id="rId13"/>
    <p:sldId id="409" r:id="rId14"/>
    <p:sldId id="410" r:id="rId15"/>
    <p:sldId id="411" r:id="rId16"/>
    <p:sldId id="412" r:id="rId17"/>
    <p:sldId id="413" r:id="rId18"/>
    <p:sldId id="414" r:id="rId19"/>
    <p:sldId id="415" r:id="rId20"/>
    <p:sldId id="416" r:id="rId21"/>
    <p:sldId id="417" r:id="rId22"/>
    <p:sldId id="418" r:id="rId23"/>
    <p:sldId id="419" r:id="rId24"/>
    <p:sldId id="420" r:id="rId25"/>
    <p:sldId id="421" r:id="rId26"/>
    <p:sldId id="422" r:id="rId27"/>
    <p:sldId id="423" r:id="rId28"/>
    <p:sldId id="424" r:id="rId29"/>
    <p:sldId id="425" r:id="rId30"/>
    <p:sldId id="426" r:id="rId31"/>
    <p:sldId id="427" r:id="rId32"/>
    <p:sldId id="428" r:id="rId33"/>
    <p:sldId id="429" r:id="rId34"/>
    <p:sldId id="430" r:id="rId35"/>
    <p:sldId id="431" r:id="rId36"/>
    <p:sldId id="432" r:id="rId37"/>
    <p:sldId id="433" r:id="rId38"/>
    <p:sldId id="434" r:id="rId39"/>
    <p:sldId id="435" r:id="rId40"/>
    <p:sldId id="436" r:id="rId41"/>
    <p:sldId id="437" r:id="rId42"/>
    <p:sldId id="438" r:id="rId43"/>
    <p:sldId id="439" r:id="rId44"/>
    <p:sldId id="440" r:id="rId45"/>
    <p:sldId id="441" r:id="rId46"/>
    <p:sldId id="442" r:id="rId47"/>
    <p:sldId id="443" r:id="rId48"/>
    <p:sldId id="444" r:id="rId49"/>
    <p:sldId id="445" r:id="rId50"/>
    <p:sldId id="446" r:id="rId51"/>
    <p:sldId id="447" r:id="rId52"/>
    <p:sldId id="448" r:id="rId53"/>
    <p:sldId id="449" r:id="rId54"/>
    <p:sldId id="450" r:id="rId55"/>
    <p:sldId id="455" r:id="rId56"/>
  </p:sldIdLst>
  <p:sldSz cx="12192000" cy="6858000"/>
  <p:notesSz cx="6858000" cy="9144000"/>
  <p:custDataLst>
    <p:tags r:id="rId6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25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1" Type="http://schemas.openxmlformats.org/officeDocument/2006/relationships/tags" Target="tags/tag368.xml"/><Relationship Id="rId60" Type="http://schemas.openxmlformats.org/officeDocument/2006/relationships/commentAuthors" Target="commentAuthors.xml"/><Relationship Id="rId6" Type="http://schemas.openxmlformats.org/officeDocument/2006/relationships/slide" Target="slides/slide3.xml"/><Relationship Id="rId59" Type="http://schemas.openxmlformats.org/officeDocument/2006/relationships/tableStyles" Target="tableStyles.xml"/><Relationship Id="rId58" Type="http://schemas.openxmlformats.org/officeDocument/2006/relationships/viewProps" Target="viewProps.xml"/><Relationship Id="rId57" Type="http://schemas.openxmlformats.org/officeDocument/2006/relationships/presProps" Target="presProps.xml"/><Relationship Id="rId56" Type="http://schemas.openxmlformats.org/officeDocument/2006/relationships/slide" Target="slides/slide52.xml"/><Relationship Id="rId55" Type="http://schemas.openxmlformats.org/officeDocument/2006/relationships/slide" Target="slides/slide51.xml"/><Relationship Id="rId54" Type="http://schemas.openxmlformats.org/officeDocument/2006/relationships/slide" Target="slides/slide50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" Type="http://schemas.openxmlformats.org/officeDocument/2006/relationships/slide" Target="slides/slide2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一般定义1dp为160dpi时的一个像素大小，那么，如果手机分辨率是320dpi，则1dp相当于2px。所以dp在不同分辨率的手机上可以自动伸缩，适配性较好，建议项目中的尺寸等长度单位使用dp。</a:t>
            </a:r>
            <a:endParaRPr lang="zh-CN" altLang="en-US"/>
          </a:p>
          <a:p>
            <a:r>
              <a:rPr lang="zh-CN" altLang="en-US"/>
              <a:t>各种dpi比较（密度density指屏幕上每平方英寸（2.542 平方厘米）中含有的像素点数量，不同于分辨率）：</a:t>
            </a:r>
            <a:endParaRPr lang="zh-CN" altLang="en-US"/>
          </a:p>
          <a:p>
            <a:r>
              <a:rPr lang="zh-CN" altLang="en-US"/>
              <a:t>       ldpi（low）：适用于低密度(ldpi)屏幕(0-120dpi)的资源，1dp=3/4px。</a:t>
            </a:r>
            <a:endParaRPr lang="zh-CN" altLang="en-US"/>
          </a:p>
          <a:p>
            <a:r>
              <a:rPr lang="zh-CN" altLang="en-US"/>
              <a:t>       mdpi（medium）：适用于中密度(mdpi)屏幕(120-160dpi)的资源，1dp=1px。</a:t>
            </a:r>
            <a:endParaRPr lang="zh-CN" altLang="en-US"/>
          </a:p>
          <a:p>
            <a:r>
              <a:rPr lang="zh-CN" altLang="en-US"/>
              <a:t>       hdpi（high）：适用于高密度(hdpi)屏幕(160-240dpi)的资源，1dp=1.5px。</a:t>
            </a:r>
            <a:endParaRPr lang="zh-CN" altLang="en-US"/>
          </a:p>
          <a:p>
            <a:r>
              <a:rPr lang="zh-CN" altLang="en-US"/>
              <a:t>       xhdpi（extra-high）：适用于超高密度(xhdpi)屏幕(240-320dpi)的资源，1dp=2px。</a:t>
            </a:r>
            <a:endParaRPr lang="zh-CN" altLang="en-US"/>
          </a:p>
          <a:p>
            <a:r>
              <a:rPr lang="zh-CN" altLang="en-US"/>
              <a:t>       xxhdpi（extra-extra-high）：适用于超超高密度(xxhdpi)屏幕(320-480dpi)的资源，1dp=3px。</a:t>
            </a:r>
            <a:endParaRPr lang="zh-CN" altLang="en-US"/>
          </a:p>
          <a:p>
            <a:r>
              <a:rPr lang="zh-CN" altLang="en-US"/>
              <a:t>       xxxhdpi（extra-extra-extra-high）：适用于超超超高密度(xxxhdpi)屏幕(480-640dpi)的资源，1dp=4px。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en-US" altLang="zh-CN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gravity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属性，</a:t>
            </a:r>
            <a:r>
              <a:rPr lang="zh-CN" altLang="en-US"/>
              <a:t>内部的子元素</a:t>
            </a:r>
            <a:r>
              <a:rPr lang="zh-CN" altLang="en-US"/>
              <a:t>位置。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5.xml"/><Relationship Id="rId7" Type="http://schemas.openxmlformats.org/officeDocument/2006/relationships/image" Target="../media/image2.png"/><Relationship Id="rId6" Type="http://schemas.openxmlformats.org/officeDocument/2006/relationships/tags" Target="../tags/tag4.xml"/><Relationship Id="rId5" Type="http://schemas.openxmlformats.org/officeDocument/2006/relationships/image" Target="../media/image1.png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6" Type="http://schemas.openxmlformats.org/officeDocument/2006/relationships/tags" Target="../tags/tag12.xml"/><Relationship Id="rId15" Type="http://schemas.openxmlformats.org/officeDocument/2006/relationships/tags" Target="../tags/tag11.xml"/><Relationship Id="rId14" Type="http://schemas.openxmlformats.org/officeDocument/2006/relationships/tags" Target="../tags/tag10.xml"/><Relationship Id="rId13" Type="http://schemas.openxmlformats.org/officeDocument/2006/relationships/tags" Target="../tags/tag9.xml"/><Relationship Id="rId12" Type="http://schemas.openxmlformats.org/officeDocument/2006/relationships/tags" Target="../tags/tag8.xml"/><Relationship Id="rId11" Type="http://schemas.openxmlformats.org/officeDocument/2006/relationships/tags" Target="../tags/tag7.xml"/><Relationship Id="rId10" Type="http://schemas.openxmlformats.org/officeDocument/2006/relationships/tags" Target="../tags/tag6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24.xml"/><Relationship Id="rId7" Type="http://schemas.openxmlformats.org/officeDocument/2006/relationships/tags" Target="../tags/tag23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image" Target="../media/image1.png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31.xml"/><Relationship Id="rId7" Type="http://schemas.openxmlformats.org/officeDocument/2006/relationships/tags" Target="../tags/tag30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1" Type="http://schemas.openxmlformats.org/officeDocument/2006/relationships/image" Target="../media/image6.png"/><Relationship Id="rId10" Type="http://schemas.openxmlformats.org/officeDocument/2006/relationships/tags" Target="../tags/tag32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40.xml"/><Relationship Id="rId8" Type="http://schemas.openxmlformats.org/officeDocument/2006/relationships/tags" Target="../tags/tag39.xml"/><Relationship Id="rId7" Type="http://schemas.openxmlformats.org/officeDocument/2006/relationships/tags" Target="../tags/tag38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3" Type="http://schemas.openxmlformats.org/officeDocument/2006/relationships/image" Target="../media/image5.png"/><Relationship Id="rId12" Type="http://schemas.openxmlformats.org/officeDocument/2006/relationships/tags" Target="../tags/tag42.xml"/><Relationship Id="rId11" Type="http://schemas.openxmlformats.org/officeDocument/2006/relationships/image" Target="../media/image6.png"/><Relationship Id="rId10" Type="http://schemas.openxmlformats.org/officeDocument/2006/relationships/tags" Target="../tags/tag41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48.xml"/><Relationship Id="rId8" Type="http://schemas.openxmlformats.org/officeDocument/2006/relationships/tags" Target="../tags/tag47.xml"/><Relationship Id="rId7" Type="http://schemas.openxmlformats.org/officeDocument/2006/relationships/tags" Target="../tags/tag46.xml"/><Relationship Id="rId6" Type="http://schemas.openxmlformats.org/officeDocument/2006/relationships/image" Target="../media/image8.png"/><Relationship Id="rId5" Type="http://schemas.openxmlformats.org/officeDocument/2006/relationships/tags" Target="../tags/tag45.xml"/><Relationship Id="rId4" Type="http://schemas.openxmlformats.org/officeDocument/2006/relationships/image" Target="../media/image7.png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4" Type="http://schemas.openxmlformats.org/officeDocument/2006/relationships/tags" Target="../tags/tag53.xml"/><Relationship Id="rId13" Type="http://schemas.openxmlformats.org/officeDocument/2006/relationships/tags" Target="../tags/tag52.xml"/><Relationship Id="rId12" Type="http://schemas.openxmlformats.org/officeDocument/2006/relationships/tags" Target="../tags/tag51.xml"/><Relationship Id="rId11" Type="http://schemas.openxmlformats.org/officeDocument/2006/relationships/tags" Target="../tags/tag50.xml"/><Relationship Id="rId10" Type="http://schemas.openxmlformats.org/officeDocument/2006/relationships/tags" Target="../tags/tag49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tags" Target="../tags/tag63.xml"/><Relationship Id="rId7" Type="http://schemas.openxmlformats.org/officeDocument/2006/relationships/tags" Target="../tags/tag62.xml"/><Relationship Id="rId6" Type="http://schemas.openxmlformats.org/officeDocument/2006/relationships/tags" Target="../tags/tag61.xml"/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image" Target="../media/image10.png"/><Relationship Id="rId2" Type="http://schemas.openxmlformats.org/officeDocument/2006/relationships/tags" Target="../tags/tag64.xml"/><Relationship Id="rId10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7" Type="http://schemas.openxmlformats.org/officeDocument/2006/relationships/tags" Target="../tags/tag75.xml"/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image" Target="../media/image1.png"/><Relationship Id="rId2" Type="http://schemas.openxmlformats.org/officeDocument/2006/relationships/tags" Target="../tags/tag71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81.xml"/><Relationship Id="rId8" Type="http://schemas.openxmlformats.org/officeDocument/2006/relationships/tags" Target="../tags/tag80.xml"/><Relationship Id="rId7" Type="http://schemas.openxmlformats.org/officeDocument/2006/relationships/tags" Target="../tags/tag79.xml"/><Relationship Id="rId6" Type="http://schemas.openxmlformats.org/officeDocument/2006/relationships/tags" Target="../tags/tag78.xml"/><Relationship Id="rId5" Type="http://schemas.openxmlformats.org/officeDocument/2006/relationships/image" Target="../media/image1.png"/><Relationship Id="rId4" Type="http://schemas.openxmlformats.org/officeDocument/2006/relationships/tags" Target="../tags/tag77.xml"/><Relationship Id="rId3" Type="http://schemas.openxmlformats.org/officeDocument/2006/relationships/image" Target="../media/image11.png"/><Relationship Id="rId2" Type="http://schemas.openxmlformats.org/officeDocument/2006/relationships/tags" Target="../tags/tag76.xml"/><Relationship Id="rId13" Type="http://schemas.openxmlformats.org/officeDocument/2006/relationships/tags" Target="../tags/tag84.xml"/><Relationship Id="rId12" Type="http://schemas.openxmlformats.org/officeDocument/2006/relationships/tags" Target="../tags/tag83.xml"/><Relationship Id="rId11" Type="http://schemas.openxmlformats.org/officeDocument/2006/relationships/image" Target="../media/image2.png"/><Relationship Id="rId10" Type="http://schemas.openxmlformats.org/officeDocument/2006/relationships/tags" Target="../tags/tag82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image" Target="../media/image12.png"/><Relationship Id="rId6" Type="http://schemas.openxmlformats.org/officeDocument/2006/relationships/tags" Target="../tags/tag89.xml"/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tags" Target="../tags/tag96.xml"/><Relationship Id="rId7" Type="http://schemas.openxmlformats.org/officeDocument/2006/relationships/tags" Target="../tags/tag95.xml"/><Relationship Id="rId6" Type="http://schemas.openxmlformats.org/officeDocument/2006/relationships/tags" Target="../tags/tag94.xml"/><Relationship Id="rId5" Type="http://schemas.openxmlformats.org/officeDocument/2006/relationships/tags" Target="../tags/tag93.xml"/><Relationship Id="rId4" Type="http://schemas.openxmlformats.org/officeDocument/2006/relationships/tags" Target="../tags/tag92.xml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104.xml"/><Relationship Id="rId8" Type="http://schemas.openxmlformats.org/officeDocument/2006/relationships/tags" Target="../tags/tag103.xml"/><Relationship Id="rId7" Type="http://schemas.openxmlformats.org/officeDocument/2006/relationships/tags" Target="../tags/tag102.xml"/><Relationship Id="rId6" Type="http://schemas.openxmlformats.org/officeDocument/2006/relationships/tags" Target="../tags/tag101.xml"/><Relationship Id="rId5" Type="http://schemas.openxmlformats.org/officeDocument/2006/relationships/tags" Target="../tags/tag100.xml"/><Relationship Id="rId4" Type="http://schemas.openxmlformats.org/officeDocument/2006/relationships/tags" Target="../tags/tag99.xml"/><Relationship Id="rId3" Type="http://schemas.openxmlformats.org/officeDocument/2006/relationships/tags" Target="../tags/tag98.xml"/><Relationship Id="rId2" Type="http://schemas.openxmlformats.org/officeDocument/2006/relationships/tags" Target="../tags/tag97.xml"/><Relationship Id="rId10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112.xml"/><Relationship Id="rId8" Type="http://schemas.openxmlformats.org/officeDocument/2006/relationships/tags" Target="../tags/tag111.xml"/><Relationship Id="rId7" Type="http://schemas.openxmlformats.org/officeDocument/2006/relationships/tags" Target="../tags/tag110.xml"/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tags" Target="../tags/tag107.xml"/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0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119.xml"/><Relationship Id="rId8" Type="http://schemas.openxmlformats.org/officeDocument/2006/relationships/tags" Target="../tags/tag118.xml"/><Relationship Id="rId7" Type="http://schemas.openxmlformats.org/officeDocument/2006/relationships/tags" Target="../tags/tag117.xml"/><Relationship Id="rId6" Type="http://schemas.openxmlformats.org/officeDocument/2006/relationships/tags" Target="../tags/tag116.xml"/><Relationship Id="rId5" Type="http://schemas.openxmlformats.org/officeDocument/2006/relationships/tags" Target="../tags/tag115.xml"/><Relationship Id="rId4" Type="http://schemas.openxmlformats.org/officeDocument/2006/relationships/tags" Target="../tags/tag114.xml"/><Relationship Id="rId3" Type="http://schemas.openxmlformats.org/officeDocument/2006/relationships/image" Target="../media/image14.png"/><Relationship Id="rId2" Type="http://schemas.openxmlformats.org/officeDocument/2006/relationships/tags" Target="../tags/tag113.xml"/><Relationship Id="rId10" Type="http://schemas.openxmlformats.org/officeDocument/2006/relationships/tags" Target="../tags/tag120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127.xml"/><Relationship Id="rId8" Type="http://schemas.openxmlformats.org/officeDocument/2006/relationships/tags" Target="../tags/tag126.xml"/><Relationship Id="rId7" Type="http://schemas.openxmlformats.org/officeDocument/2006/relationships/tags" Target="../tags/tag125.xml"/><Relationship Id="rId6" Type="http://schemas.openxmlformats.org/officeDocument/2006/relationships/tags" Target="../tags/tag124.xml"/><Relationship Id="rId5" Type="http://schemas.openxmlformats.org/officeDocument/2006/relationships/tags" Target="../tags/tag123.xml"/><Relationship Id="rId4" Type="http://schemas.openxmlformats.org/officeDocument/2006/relationships/tags" Target="../tags/tag122.xml"/><Relationship Id="rId3" Type="http://schemas.openxmlformats.org/officeDocument/2006/relationships/image" Target="../media/image15.png"/><Relationship Id="rId2" Type="http://schemas.openxmlformats.org/officeDocument/2006/relationships/tags" Target="../tags/tag121.xml"/><Relationship Id="rId12" Type="http://schemas.openxmlformats.org/officeDocument/2006/relationships/tags" Target="../tags/tag130.xml"/><Relationship Id="rId11" Type="http://schemas.openxmlformats.org/officeDocument/2006/relationships/tags" Target="../tags/tag129.xml"/><Relationship Id="rId10" Type="http://schemas.openxmlformats.org/officeDocument/2006/relationships/tags" Target="../tags/tag128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8" Type="http://schemas.openxmlformats.org/officeDocument/2006/relationships/tags" Target="../tags/tag136.xml"/><Relationship Id="rId7" Type="http://schemas.openxmlformats.org/officeDocument/2006/relationships/image" Target="../media/image16.png"/><Relationship Id="rId6" Type="http://schemas.openxmlformats.org/officeDocument/2006/relationships/tags" Target="../tags/tag135.xml"/><Relationship Id="rId5" Type="http://schemas.openxmlformats.org/officeDocument/2006/relationships/tags" Target="../tags/tag134.xml"/><Relationship Id="rId4" Type="http://schemas.openxmlformats.org/officeDocument/2006/relationships/tags" Target="../tags/tag133.xml"/><Relationship Id="rId3" Type="http://schemas.openxmlformats.org/officeDocument/2006/relationships/tags" Target="../tags/tag132.xml"/><Relationship Id="rId2" Type="http://schemas.openxmlformats.org/officeDocument/2006/relationships/tags" Target="../tags/tag131.xml"/><Relationship Id="rId11" Type="http://schemas.openxmlformats.org/officeDocument/2006/relationships/tags" Target="../tags/tag138.xml"/><Relationship Id="rId10" Type="http://schemas.openxmlformats.org/officeDocument/2006/relationships/tags" Target="../tags/tag13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512D6-CE1C-4875-840C-5105FA5780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C5507-5751-471E-93EF-731DC6C6FE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512D6-CE1C-4875-840C-5105FA5780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C5507-5751-471E-93EF-731DC6C6FE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512D6-CE1C-4875-840C-5105FA5780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C5507-5751-471E-93EF-731DC6C6FE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512D6-CE1C-4875-840C-5105FA5780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C5507-5751-471E-93EF-731DC6C6FE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512D6-CE1C-4875-840C-5105FA5780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C5507-5751-471E-93EF-731DC6C6FE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512D6-CE1C-4875-840C-5105FA5780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C5507-5751-471E-93EF-731DC6C6FE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512D6-CE1C-4875-840C-5105FA5780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C5507-5751-471E-93EF-731DC6C6FE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512D6-CE1C-4875-840C-5105FA5780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C5507-5751-471E-93EF-731DC6C6FE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512D6-CE1C-4875-840C-5105FA5780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C5507-5751-471E-93EF-731DC6C6FE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512D6-CE1C-4875-840C-5105FA5780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C5507-5751-471E-93EF-731DC6C6FE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512D6-CE1C-4875-840C-5105FA5780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C5507-5751-471E-93EF-731DC6C6FE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>
            <p:custDataLst>
              <p:tags r:id="rId2"/>
            </p:custDataLst>
          </p:nvPr>
        </p:nvGrpSpPr>
        <p:grpSpPr>
          <a:xfrm>
            <a:off x="0" y="0"/>
            <a:ext cx="12192000" cy="7454900"/>
            <a:chOff x="0" y="0"/>
            <a:chExt cx="19200" cy="11740"/>
          </a:xfrm>
        </p:grpSpPr>
        <p:grpSp>
          <p:nvGrpSpPr>
            <p:cNvPr id="6" name="组合 5"/>
            <p:cNvGrpSpPr/>
            <p:nvPr userDrawn="1">
              <p:custDataLst>
                <p:tags r:id="rId3"/>
              </p:custDataLst>
            </p:nvPr>
          </p:nvGrpSpPr>
          <p:grpSpPr>
            <a:xfrm>
              <a:off x="0" y="0"/>
              <a:ext cx="19200" cy="3223"/>
              <a:chOff x="0" y="0"/>
              <a:chExt cx="12192000" cy="2046605"/>
            </a:xfrm>
          </p:grpSpPr>
          <p:pic>
            <p:nvPicPr>
              <p:cNvPr id="7" name="图片 6"/>
              <p:cNvPicPr>
                <a:picLocks noChangeAspect="1"/>
              </p:cNvPicPr>
              <p:nvPr userDrawn="1">
                <p:custDataLst>
                  <p:tags r:id="rId4"/>
                </p:custDataLst>
              </p:nvPr>
            </p:nvPicPr>
            <p:blipFill>
              <a:blip r:embed="rId5"/>
              <a:stretch>
                <a:fillRect/>
              </a:stretch>
            </p:blipFill>
            <p:spPr>
              <a:xfrm>
                <a:off x="0" y="0"/>
                <a:ext cx="12192000" cy="2046605"/>
              </a:xfrm>
              <a:prstGeom prst="rect">
                <a:avLst/>
              </a:prstGeom>
            </p:spPr>
          </p:pic>
          <p:pic>
            <p:nvPicPr>
              <p:cNvPr id="9" name="图片 8"/>
              <p:cNvPicPr>
                <a:picLocks noChangeAspect="1"/>
              </p:cNvPicPr>
              <p:nvPr userDrawn="1">
                <p:custDataLst>
                  <p:tags r:id="rId6"/>
                </p:custDataLst>
              </p:nvPr>
            </p:nvPicPr>
            <p:blipFill rotWithShape="1">
              <a:blip r:embed="rId7"/>
              <a:srcRect/>
              <a:stretch>
                <a:fillRect/>
              </a:stretch>
            </p:blipFill>
            <p:spPr>
              <a:xfrm>
                <a:off x="0" y="10686"/>
                <a:ext cx="12192000" cy="1704978"/>
              </a:xfrm>
              <a:prstGeom prst="rect">
                <a:avLst/>
              </a:prstGeom>
            </p:spPr>
          </p:pic>
        </p:grpSp>
        <p:pic>
          <p:nvPicPr>
            <p:cNvPr id="8" name="图片 7"/>
            <p:cNvPicPr>
              <a:picLocks noChangeAspect="1"/>
            </p:cNvPicPr>
            <p:nvPr userDrawn="1">
              <p:custDataLst>
                <p:tags r:id="rId8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0" y="9728"/>
              <a:ext cx="19200" cy="2012"/>
            </a:xfrm>
            <a:prstGeom prst="rect">
              <a:avLst/>
            </a:prstGeom>
          </p:spPr>
        </p:pic>
      </p:grpSp>
      <p:sp>
        <p:nvSpPr>
          <p:cNvPr id="16" name="日期占位符 15"/>
          <p:cNvSpPr>
            <a:spLocks noGrp="1"/>
          </p:cNvSpPr>
          <p:nvPr userDrawn="1">
            <p:ph type="dt" sz="half" idx="10"/>
            <p:custDataLst>
              <p:tags r:id="rId10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 userDrawn="1">
            <p:ph type="ftr" sz="quarter" idx="11"/>
            <p:custDataLst>
              <p:tags r:id="rId11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 userDrawn="1">
            <p:ph type="sldNum" sz="quarter" idx="12"/>
            <p:custDataLst>
              <p:tags r:id="rId12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 userDrawn="1">
            <p:ph type="subTitle" idx="1" hasCustomPrompt="1"/>
            <p:custDataLst>
              <p:tags r:id="rId13"/>
            </p:custDataLst>
          </p:nvPr>
        </p:nvSpPr>
        <p:spPr>
          <a:xfrm>
            <a:off x="2216785" y="3503930"/>
            <a:ext cx="7759065" cy="49149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000" u="none" strike="noStrike" kern="1200" cap="none" spc="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 userDrawn="1">
            <p:ph type="ctrTitle" hasCustomPrompt="1"/>
            <p:custDataLst>
              <p:tags r:id="rId14"/>
            </p:custDataLst>
          </p:nvPr>
        </p:nvSpPr>
        <p:spPr>
          <a:xfrm>
            <a:off x="2216468" y="2292046"/>
            <a:ext cx="7759065" cy="1150960"/>
          </a:xfrm>
        </p:spPr>
        <p:txBody>
          <a:bodyPr lIns="90000" tIns="46800" rIns="90000" bIns="46800" anchor="b" anchorCtr="0">
            <a:noAutofit/>
          </a:bodyPr>
          <a:lstStyle>
            <a:lvl1pPr algn="ctr">
              <a:defRPr sz="6000" spc="600" baseline="0">
                <a:solidFill>
                  <a:schemeClr val="accent1"/>
                </a:solidFill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4511039" y="4490846"/>
            <a:ext cx="1383093" cy="474726"/>
          </a:xfrm>
          <a:solidFill>
            <a:schemeClr val="accent1"/>
          </a:solidFill>
        </p:spPr>
        <p:txBody>
          <a:bodyPr lIns="90000" tIns="46800" rIns="90000" bIns="46800" anchor="ctr">
            <a:normAutofit/>
          </a:bodyPr>
          <a:lstStyle>
            <a:lvl1pPr marL="0" indent="0" algn="ctr">
              <a:buNone/>
              <a:defRPr u="none" strike="noStrike" kern="1200" cap="none" spc="0" normalizeH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  <p:sp>
        <p:nvSpPr>
          <p:cNvPr id="14" name="文本占位符 13"/>
          <p:cNvSpPr>
            <a:spLocks noGrp="1"/>
          </p:cNvSpPr>
          <p:nvPr userDrawn="1">
            <p:ph type="body" sz="quarter" idx="14" hasCustomPrompt="1"/>
            <p:custDataLst>
              <p:tags r:id="rId16"/>
            </p:custDataLst>
          </p:nvPr>
        </p:nvSpPr>
        <p:spPr>
          <a:xfrm>
            <a:off x="6096000" y="4490846"/>
            <a:ext cx="1383092" cy="474726"/>
          </a:xfrm>
          <a:ln>
            <a:solidFill>
              <a:schemeClr val="accent1"/>
            </a:solidFill>
          </a:ln>
        </p:spPr>
        <p:txBody>
          <a:bodyPr lIns="90000" tIns="46800" rIns="90000" bIns="46800" anchor="ctr">
            <a:normAutofit/>
          </a:bodyPr>
          <a:lstStyle>
            <a:lvl1pPr marL="0" indent="0" algn="ctr">
              <a:buNone/>
              <a:defRPr u="none" strike="noStrike" kern="1200" cap="none" spc="0" normalizeH="0">
                <a:ln>
                  <a:noFill/>
                </a:ln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0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0" y="6177281"/>
            <a:ext cx="12192000" cy="13245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5560"/>
            <a:ext cx="12192000" cy="204660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251487" y="2681555"/>
            <a:ext cx="3577049" cy="716508"/>
          </a:xfrm>
        </p:spPr>
        <p:txBody>
          <a:bodyPr lIns="90000" tIns="46800" rIns="90000" bIns="0" anchor="ctr" anchorCtr="0">
            <a:normAutofit/>
          </a:bodyPr>
          <a:lstStyle>
            <a:lvl1pPr algn="dist">
              <a:defRPr sz="440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51487" y="3459937"/>
            <a:ext cx="3577050" cy="544296"/>
          </a:xfrm>
        </p:spPr>
        <p:txBody>
          <a:bodyPr lIns="90000" tIns="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4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000" tIns="46800" rIns="90000" bIns="46800">
            <a:normAutofit/>
          </a:bodyPr>
          <a:lstStyle>
            <a:lvl1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10" name="图片 9" descr="C:\Users\kingsoft\Desktop\图片7副本.png图片7副本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/>
          <a:srcRect/>
          <a:stretch>
            <a:fillRect/>
          </a:stretch>
        </p:blipFill>
        <p:spPr>
          <a:xfrm>
            <a:off x="-16510" y="5971592"/>
            <a:ext cx="3478627" cy="907998"/>
          </a:xfrm>
          <a:prstGeom prst="rect">
            <a:avLst/>
          </a:prstGeom>
        </p:spPr>
      </p:pic>
      <p:pic>
        <p:nvPicPr>
          <p:cNvPr id="11" name="图片 10" descr="C:\Users\kingsoft\Desktop\图片7副本.png图片7副本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r:embed="rId11"/>
          <a:srcRect/>
          <a:stretch>
            <a:fillRect/>
          </a:stretch>
        </p:blipFill>
        <p:spPr>
          <a:xfrm flipH="1">
            <a:off x="8716609" y="5905492"/>
            <a:ext cx="3481106" cy="97409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000" tIns="46800" rIns="90000" bIns="468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10" name="图片 9" descr="C:\Users\kingsoft\Desktop\图片7副本.png图片7副本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r:embed="rId11"/>
          <a:srcRect/>
          <a:stretch>
            <a:fillRect/>
          </a:stretch>
        </p:blipFill>
        <p:spPr>
          <a:xfrm flipH="1">
            <a:off x="8716609" y="5905492"/>
            <a:ext cx="3481106" cy="974098"/>
          </a:xfrm>
          <a:prstGeom prst="rect">
            <a:avLst/>
          </a:prstGeom>
        </p:spPr>
      </p:pic>
      <p:pic>
        <p:nvPicPr>
          <p:cNvPr id="11" name="图片 10" descr="C:\Users\kingsoft\Desktop\图片7副本.png图片7副本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r:embed="rId13"/>
          <a:srcRect/>
          <a:stretch>
            <a:fillRect/>
          </a:stretch>
        </p:blipFill>
        <p:spPr>
          <a:xfrm>
            <a:off x="-16510" y="5971592"/>
            <a:ext cx="3478627" cy="90799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15482"/>
            <a:ext cx="3649343" cy="6857999"/>
            <a:chOff x="0" y="-15482"/>
            <a:chExt cx="3649343" cy="6857999"/>
          </a:xfrm>
        </p:grpSpPr>
        <p:pic>
          <p:nvPicPr>
            <p:cNvPr id="9" name="图片 8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 rot="16200000">
              <a:off x="-1596587" y="1596587"/>
              <a:ext cx="6842517" cy="3649343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 rotWithShape="1">
            <a:blip r:embed="rId6"/>
            <a:srcRect/>
            <a:stretch>
              <a:fillRect/>
            </a:stretch>
          </p:blipFill>
          <p:spPr>
            <a:xfrm rot="5400000">
              <a:off x="-2338959" y="2323477"/>
              <a:ext cx="6857999" cy="2180082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 userDrawn="1">
            <p:custDataLst>
              <p:tags r:id="rId7"/>
            </p:custDataLst>
          </p:nvPr>
        </p:nvGrpSpPr>
        <p:grpSpPr>
          <a:xfrm rot="10800000">
            <a:off x="8542657" y="15483"/>
            <a:ext cx="3649343" cy="6857999"/>
            <a:chOff x="0" y="-15482"/>
            <a:chExt cx="3649343" cy="6857999"/>
          </a:xfrm>
        </p:grpSpPr>
        <p:pic>
          <p:nvPicPr>
            <p:cNvPr id="12" name="图片 11"/>
            <p:cNvPicPr>
              <a:picLocks noChangeAspect="1"/>
            </p:cNvPicPr>
            <p:nvPr userDrawn="1">
              <p:custDataLst>
                <p:tags r:id="rId8"/>
              </p:custDataLst>
            </p:nvPr>
          </p:nvPicPr>
          <p:blipFill>
            <a:blip r:embed="rId4"/>
            <a:stretch>
              <a:fillRect/>
            </a:stretch>
          </p:blipFill>
          <p:spPr>
            <a:xfrm rot="16200000">
              <a:off x="-1596587" y="1596587"/>
              <a:ext cx="6842517" cy="3649343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 userDrawn="1">
              <p:custDataLst>
                <p:tags r:id="rId9"/>
              </p:custDataLst>
            </p:nvPr>
          </p:nvPicPr>
          <p:blipFill rotWithShape="1">
            <a:blip r:embed="rId6"/>
            <a:srcRect/>
            <a:stretch>
              <a:fillRect/>
            </a:stretch>
          </p:blipFill>
          <p:spPr>
            <a:xfrm rot="5400000">
              <a:off x="-2338959" y="2323477"/>
              <a:ext cx="6857999" cy="2180082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90000" tIns="46800" rIns="90000" bIns="46800" rtlCol="0" anchor="t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4" name="矩形: 圆角 13"/>
          <p:cNvSpPr/>
          <p:nvPr userDrawn="1">
            <p:custDataLst>
              <p:tags r:id="rId14"/>
            </p:custDataLst>
          </p:nvPr>
        </p:nvSpPr>
        <p:spPr>
          <a:xfrm>
            <a:off x="5638165" y="1484173"/>
            <a:ext cx="914400" cy="47625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片 8" descr="C:\Users\kingsoft\Desktop\图片7副本.png图片7副本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/>
          <a:srcRect/>
          <a:stretch>
            <a:fillRect/>
          </a:stretch>
        </p:blipFill>
        <p:spPr>
          <a:xfrm flipH="1">
            <a:off x="8231997" y="5327780"/>
            <a:ext cx="3960001" cy="153022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 rot="5400000">
            <a:off x="-3378783" y="2809615"/>
            <a:ext cx="6858002" cy="1238771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4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5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片 8" descr="C:\Users\kingsoft\Desktop\图片7副本.png图片7副本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r:embed="rId10"/>
          <a:srcRect/>
          <a:stretch>
            <a:fillRect/>
          </a:stretch>
        </p:blipFill>
        <p:spPr>
          <a:xfrm flipH="1">
            <a:off x="8231997" y="5327780"/>
            <a:ext cx="3960001" cy="153022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-15240"/>
            <a:ext cx="12192000" cy="204660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6177281"/>
            <a:ext cx="12192000" cy="11659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35560"/>
            <a:ext cx="12192000" cy="204660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3125639" y="2421777"/>
            <a:ext cx="5940722" cy="133663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r:embed="rId11"/>
          <a:srcRect/>
          <a:stretch>
            <a:fillRect/>
          </a:stretch>
        </p:blipFill>
        <p:spPr>
          <a:xfrm>
            <a:off x="0" y="-3"/>
            <a:ext cx="12192000" cy="1704978"/>
          </a:xfrm>
          <a:prstGeom prst="rect">
            <a:avLst/>
          </a:prstGeom>
        </p:spPr>
      </p:pic>
      <p:sp>
        <p:nvSpPr>
          <p:cNvPr id="13" name="文本占位符 12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4632702" y="4417887"/>
            <a:ext cx="1302101" cy="485285"/>
          </a:xfrm>
          <a:solidFill>
            <a:schemeClr val="accent1"/>
          </a:solidFill>
        </p:spPr>
        <p:txBody>
          <a:bodyPr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6257198" y="4417887"/>
            <a:ext cx="1302102" cy="485285"/>
          </a:xfrm>
          <a:ln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>
            <a:lvl1pPr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18" name="图片 17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>
            <p:custDataLst>
              <p:tags r:id="rId2"/>
            </p:custDataLst>
          </p:nvPr>
        </p:nvSpPr>
        <p:spPr>
          <a:xfrm>
            <a:off x="286385" y="273050"/>
            <a:ext cx="11616055" cy="63119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10" name="图片 9" descr="C:\Users\kingsoft\Desktop\图片7副本.png图片7副本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/>
          <a:srcRect/>
          <a:stretch>
            <a:fillRect/>
          </a:stretch>
        </p:blipFill>
        <p:spPr>
          <a:xfrm flipH="1">
            <a:off x="7072603" y="4933186"/>
            <a:ext cx="4829835" cy="165176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823460" cy="685863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pic>
        <p:nvPicPr>
          <p:cNvPr id="10" name="图片 9" descr="C:\Users\kingsoft\Desktop\图片7副本.png图片7副本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r:embed="rId10"/>
          <a:srcRect/>
          <a:stretch>
            <a:fillRect/>
          </a:stretch>
        </p:blipFill>
        <p:spPr>
          <a:xfrm flipH="1">
            <a:off x="8231997" y="5327780"/>
            <a:ext cx="3960001" cy="153022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pic>
        <p:nvPicPr>
          <p:cNvPr id="16" name="图片 15" descr="C:\Users\kingsoft\Desktop\图片7副本.png图片7副本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r:embed="rId10"/>
          <a:srcRect/>
          <a:stretch>
            <a:fillRect/>
          </a:stretch>
        </p:blipFill>
        <p:spPr>
          <a:xfrm flipH="1">
            <a:off x="8231997" y="5327780"/>
            <a:ext cx="3960001" cy="153022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810" y="0"/>
            <a:ext cx="12192000" cy="1975485"/>
          </a:xfrm>
          <a:prstGeom prst="rect">
            <a:avLst/>
          </a:prstGeom>
        </p:spPr>
      </p:pic>
      <p:sp>
        <p:nvSpPr>
          <p:cNvPr id="13" name="矩形 12"/>
          <p:cNvSpPr/>
          <p:nvPr userDrawn="1">
            <p:custDataLst>
              <p:tags r:id="rId4"/>
            </p:custDataLst>
          </p:nvPr>
        </p:nvSpPr>
        <p:spPr>
          <a:xfrm>
            <a:off x="0" y="50419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9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0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6242387"/>
            <a:ext cx="12192000" cy="1231226"/>
          </a:xfrm>
          <a:prstGeom prst="rect">
            <a:avLst/>
          </a:prstGeom>
        </p:spPr>
      </p:pic>
      <p:sp>
        <p:nvSpPr>
          <p:cNvPr id="15" name="矩形 14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2192000" cy="91440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 altLang="zh-CN">
              <a:latin typeface="Viner Hand ITC" panose="03070502030502020203" charset="0"/>
              <a:cs typeface="Viner Hand ITC" panose="03070502030502020203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79600" y="237600"/>
            <a:ext cx="11037600" cy="441964"/>
          </a:xfrm>
        </p:spPr>
        <p:txBody>
          <a:bodyPr>
            <a:normAutofit/>
          </a:bodyPr>
          <a:lstStyle>
            <a:lvl1pPr>
              <a:defRPr sz="28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579600" y="1663200"/>
            <a:ext cx="5342400" cy="2894400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6242400" y="1663200"/>
            <a:ext cx="5367600" cy="2894400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1"/>
            </p:custDataLst>
          </p:nvPr>
        </p:nvSpPr>
        <p:spPr>
          <a:xfrm>
            <a:off x="572400" y="4816800"/>
            <a:ext cx="5342400" cy="781200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2"/>
            </p:custDataLst>
          </p:nvPr>
        </p:nvSpPr>
        <p:spPr>
          <a:xfrm>
            <a:off x="6253200" y="4813200"/>
            <a:ext cx="5367600" cy="781200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rgbClr val="EBF5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9" name="图片 8" descr="C:\Users\kingsoft\Desktop\图片7副本.png图片7副本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r:embed="rId7"/>
          <a:srcRect/>
          <a:stretch>
            <a:fillRect/>
          </a:stretch>
        </p:blipFill>
        <p:spPr>
          <a:xfrm flipH="1">
            <a:off x="8429082" y="4917233"/>
            <a:ext cx="3762917" cy="981917"/>
          </a:xfrm>
          <a:prstGeom prst="rect">
            <a:avLst/>
          </a:prstGeom>
        </p:spPr>
      </p:pic>
      <p:pic>
        <p:nvPicPr>
          <p:cNvPr id="10" name="图片 9" descr="C:\Users\kingsoft\Desktop\图片7副本.png图片7副本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/>
          <a:srcRect/>
          <a:stretch>
            <a:fillRect/>
          </a:stretch>
        </p:blipFill>
        <p:spPr>
          <a:xfrm rot="10800000" flipH="1">
            <a:off x="0" y="398"/>
            <a:ext cx="4713605" cy="122999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0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5" Type="http://schemas.openxmlformats.org/officeDocument/2006/relationships/theme" Target="../theme/theme2.xml"/><Relationship Id="rId24" Type="http://schemas.openxmlformats.org/officeDocument/2006/relationships/tags" Target="../tags/tag144.xml"/><Relationship Id="rId23" Type="http://schemas.openxmlformats.org/officeDocument/2006/relationships/tags" Target="../tags/tag143.xml"/><Relationship Id="rId22" Type="http://schemas.openxmlformats.org/officeDocument/2006/relationships/tags" Target="../tags/tag142.xml"/><Relationship Id="rId21" Type="http://schemas.openxmlformats.org/officeDocument/2006/relationships/tags" Target="../tags/tag141.xml"/><Relationship Id="rId20" Type="http://schemas.openxmlformats.org/officeDocument/2006/relationships/tags" Target="../tags/tag140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139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512D6-CE1C-4875-840C-5105FA5780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C5507-5751-471E-93EF-731DC6C6FEC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146.xml"/><Relationship Id="rId1" Type="http://schemas.openxmlformats.org/officeDocument/2006/relationships/tags" Target="../tags/tag14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55.xml"/><Relationship Id="rId8" Type="http://schemas.openxmlformats.org/officeDocument/2006/relationships/tags" Target="../tags/tag154.xml"/><Relationship Id="rId7" Type="http://schemas.openxmlformats.org/officeDocument/2006/relationships/tags" Target="../tags/tag153.xml"/><Relationship Id="rId6" Type="http://schemas.openxmlformats.org/officeDocument/2006/relationships/tags" Target="../tags/tag152.xml"/><Relationship Id="rId5" Type="http://schemas.openxmlformats.org/officeDocument/2006/relationships/tags" Target="../tags/tag151.xml"/><Relationship Id="rId4" Type="http://schemas.openxmlformats.org/officeDocument/2006/relationships/tags" Target="../tags/tag150.xml"/><Relationship Id="rId3" Type="http://schemas.openxmlformats.org/officeDocument/2006/relationships/tags" Target="../tags/tag149.xml"/><Relationship Id="rId23" Type="http://schemas.openxmlformats.org/officeDocument/2006/relationships/slideLayout" Target="../slideLayouts/slideLayout17.xml"/><Relationship Id="rId22" Type="http://schemas.openxmlformats.org/officeDocument/2006/relationships/tags" Target="../tags/tag168.xml"/><Relationship Id="rId21" Type="http://schemas.openxmlformats.org/officeDocument/2006/relationships/tags" Target="../tags/tag167.xml"/><Relationship Id="rId20" Type="http://schemas.openxmlformats.org/officeDocument/2006/relationships/tags" Target="../tags/tag166.xml"/><Relationship Id="rId2" Type="http://schemas.openxmlformats.org/officeDocument/2006/relationships/tags" Target="../tags/tag148.xml"/><Relationship Id="rId19" Type="http://schemas.openxmlformats.org/officeDocument/2006/relationships/tags" Target="../tags/tag165.xml"/><Relationship Id="rId18" Type="http://schemas.openxmlformats.org/officeDocument/2006/relationships/tags" Target="../tags/tag164.xml"/><Relationship Id="rId17" Type="http://schemas.openxmlformats.org/officeDocument/2006/relationships/tags" Target="../tags/tag163.xml"/><Relationship Id="rId16" Type="http://schemas.openxmlformats.org/officeDocument/2006/relationships/tags" Target="../tags/tag162.xml"/><Relationship Id="rId15" Type="http://schemas.openxmlformats.org/officeDocument/2006/relationships/tags" Target="../tags/tag161.xml"/><Relationship Id="rId14" Type="http://schemas.openxmlformats.org/officeDocument/2006/relationships/tags" Target="../tags/tag160.xml"/><Relationship Id="rId13" Type="http://schemas.openxmlformats.org/officeDocument/2006/relationships/tags" Target="../tags/tag159.xml"/><Relationship Id="rId12" Type="http://schemas.openxmlformats.org/officeDocument/2006/relationships/tags" Target="../tags/tag158.xml"/><Relationship Id="rId11" Type="http://schemas.openxmlformats.org/officeDocument/2006/relationships/tags" Target="../tags/tag157.xml"/><Relationship Id="rId10" Type="http://schemas.openxmlformats.org/officeDocument/2006/relationships/tags" Target="../tags/tag156.xml"/><Relationship Id="rId1" Type="http://schemas.openxmlformats.org/officeDocument/2006/relationships/tags" Target="../tags/tag147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image" Target="../media/image12.png"/><Relationship Id="rId1" Type="http://schemas.openxmlformats.org/officeDocument/2006/relationships/tags" Target="../tags/tag169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176.xml"/><Relationship Id="rId4" Type="http://schemas.openxmlformats.org/officeDocument/2006/relationships/tags" Target="../tags/tag175.xml"/><Relationship Id="rId3" Type="http://schemas.openxmlformats.org/officeDocument/2006/relationships/tags" Target="../tags/tag174.xml"/><Relationship Id="rId2" Type="http://schemas.openxmlformats.org/officeDocument/2006/relationships/image" Target="../media/image12.png"/><Relationship Id="rId1" Type="http://schemas.openxmlformats.org/officeDocument/2006/relationships/tags" Target="../tags/tag17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180.xml"/><Relationship Id="rId4" Type="http://schemas.openxmlformats.org/officeDocument/2006/relationships/tags" Target="../tags/tag179.xml"/><Relationship Id="rId3" Type="http://schemas.openxmlformats.org/officeDocument/2006/relationships/tags" Target="../tags/tag178.xml"/><Relationship Id="rId2" Type="http://schemas.openxmlformats.org/officeDocument/2006/relationships/image" Target="../media/image12.png"/><Relationship Id="rId1" Type="http://schemas.openxmlformats.org/officeDocument/2006/relationships/tags" Target="../tags/tag177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image" Target="../media/image12.png"/><Relationship Id="rId1" Type="http://schemas.openxmlformats.org/officeDocument/2006/relationships/tags" Target="../tags/tag181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188.xml"/><Relationship Id="rId4" Type="http://schemas.openxmlformats.org/officeDocument/2006/relationships/tags" Target="../tags/tag187.xml"/><Relationship Id="rId3" Type="http://schemas.openxmlformats.org/officeDocument/2006/relationships/tags" Target="../tags/tag186.xml"/><Relationship Id="rId2" Type="http://schemas.openxmlformats.org/officeDocument/2006/relationships/image" Target="../media/image12.png"/><Relationship Id="rId1" Type="http://schemas.openxmlformats.org/officeDocument/2006/relationships/tags" Target="../tags/tag185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192.xml"/><Relationship Id="rId4" Type="http://schemas.openxmlformats.org/officeDocument/2006/relationships/tags" Target="../tags/tag191.xml"/><Relationship Id="rId3" Type="http://schemas.openxmlformats.org/officeDocument/2006/relationships/tags" Target="../tags/tag190.xml"/><Relationship Id="rId2" Type="http://schemas.openxmlformats.org/officeDocument/2006/relationships/image" Target="../media/image12.png"/><Relationship Id="rId1" Type="http://schemas.openxmlformats.org/officeDocument/2006/relationships/tags" Target="../tags/tag189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196.xml"/><Relationship Id="rId4" Type="http://schemas.openxmlformats.org/officeDocument/2006/relationships/tags" Target="../tags/tag195.xml"/><Relationship Id="rId3" Type="http://schemas.openxmlformats.org/officeDocument/2006/relationships/tags" Target="../tags/tag194.xml"/><Relationship Id="rId2" Type="http://schemas.openxmlformats.org/officeDocument/2006/relationships/image" Target="../media/image12.png"/><Relationship Id="rId1" Type="http://schemas.openxmlformats.org/officeDocument/2006/relationships/tags" Target="../tags/tag193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00.xml"/><Relationship Id="rId4" Type="http://schemas.openxmlformats.org/officeDocument/2006/relationships/tags" Target="../tags/tag199.xml"/><Relationship Id="rId3" Type="http://schemas.openxmlformats.org/officeDocument/2006/relationships/tags" Target="../tags/tag198.xml"/><Relationship Id="rId2" Type="http://schemas.openxmlformats.org/officeDocument/2006/relationships/image" Target="../media/image12.png"/><Relationship Id="rId1" Type="http://schemas.openxmlformats.org/officeDocument/2006/relationships/tags" Target="../tags/tag197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04.xml"/><Relationship Id="rId4" Type="http://schemas.openxmlformats.org/officeDocument/2006/relationships/tags" Target="../tags/tag203.xml"/><Relationship Id="rId3" Type="http://schemas.openxmlformats.org/officeDocument/2006/relationships/tags" Target="../tags/tag202.xml"/><Relationship Id="rId2" Type="http://schemas.openxmlformats.org/officeDocument/2006/relationships/image" Target="../media/image12.png"/><Relationship Id="rId1" Type="http://schemas.openxmlformats.org/officeDocument/2006/relationships/tags" Target="../tags/tag201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08.xml"/><Relationship Id="rId4" Type="http://schemas.openxmlformats.org/officeDocument/2006/relationships/tags" Target="../tags/tag207.xml"/><Relationship Id="rId3" Type="http://schemas.openxmlformats.org/officeDocument/2006/relationships/tags" Target="../tags/tag206.xml"/><Relationship Id="rId2" Type="http://schemas.openxmlformats.org/officeDocument/2006/relationships/image" Target="../media/image12.png"/><Relationship Id="rId1" Type="http://schemas.openxmlformats.org/officeDocument/2006/relationships/tags" Target="../tags/tag205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" Type="http://schemas.openxmlformats.org/officeDocument/2006/relationships/image" Target="../media/image12.png"/><Relationship Id="rId1" Type="http://schemas.openxmlformats.org/officeDocument/2006/relationships/tags" Target="../tags/tag209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16.xml"/><Relationship Id="rId4" Type="http://schemas.openxmlformats.org/officeDocument/2006/relationships/tags" Target="../tags/tag215.xml"/><Relationship Id="rId3" Type="http://schemas.openxmlformats.org/officeDocument/2006/relationships/tags" Target="../tags/tag214.xml"/><Relationship Id="rId2" Type="http://schemas.openxmlformats.org/officeDocument/2006/relationships/image" Target="../media/image12.png"/><Relationship Id="rId1" Type="http://schemas.openxmlformats.org/officeDocument/2006/relationships/tags" Target="../tags/tag213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20.xml"/><Relationship Id="rId4" Type="http://schemas.openxmlformats.org/officeDocument/2006/relationships/tags" Target="../tags/tag219.xml"/><Relationship Id="rId3" Type="http://schemas.openxmlformats.org/officeDocument/2006/relationships/tags" Target="../tags/tag218.xml"/><Relationship Id="rId2" Type="http://schemas.openxmlformats.org/officeDocument/2006/relationships/image" Target="../media/image12.png"/><Relationship Id="rId1" Type="http://schemas.openxmlformats.org/officeDocument/2006/relationships/tags" Target="../tags/tag217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24.xml"/><Relationship Id="rId4" Type="http://schemas.openxmlformats.org/officeDocument/2006/relationships/tags" Target="../tags/tag223.xml"/><Relationship Id="rId3" Type="http://schemas.openxmlformats.org/officeDocument/2006/relationships/tags" Target="../tags/tag222.xml"/><Relationship Id="rId2" Type="http://schemas.openxmlformats.org/officeDocument/2006/relationships/image" Target="../media/image12.png"/><Relationship Id="rId1" Type="http://schemas.openxmlformats.org/officeDocument/2006/relationships/tags" Target="../tags/tag221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8.xml"/><Relationship Id="rId4" Type="http://schemas.openxmlformats.org/officeDocument/2006/relationships/tags" Target="../tags/tag227.xml"/><Relationship Id="rId3" Type="http://schemas.openxmlformats.org/officeDocument/2006/relationships/tags" Target="../tags/tag226.xml"/><Relationship Id="rId2" Type="http://schemas.openxmlformats.org/officeDocument/2006/relationships/image" Target="../media/image12.png"/><Relationship Id="rId1" Type="http://schemas.openxmlformats.org/officeDocument/2006/relationships/tags" Target="../tags/tag225.xml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30.xml"/><Relationship Id="rId4" Type="http://schemas.openxmlformats.org/officeDocument/2006/relationships/image" Target="../media/image18.jpeg"/><Relationship Id="rId3" Type="http://schemas.openxmlformats.org/officeDocument/2006/relationships/tags" Target="../tags/tag229.xml"/><Relationship Id="rId2" Type="http://schemas.openxmlformats.org/officeDocument/2006/relationships/image" Target="../media/image12.png"/><Relationship Id="rId1" Type="http://schemas.openxmlformats.org/officeDocument/2006/relationships/tags" Target="../tags/tag228.xml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34.xml"/><Relationship Id="rId4" Type="http://schemas.openxmlformats.org/officeDocument/2006/relationships/tags" Target="../tags/tag233.xml"/><Relationship Id="rId3" Type="http://schemas.openxmlformats.org/officeDocument/2006/relationships/tags" Target="../tags/tag232.xml"/><Relationship Id="rId2" Type="http://schemas.openxmlformats.org/officeDocument/2006/relationships/image" Target="../media/image12.png"/><Relationship Id="rId1" Type="http://schemas.openxmlformats.org/officeDocument/2006/relationships/tags" Target="../tags/tag231.xml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238.xml"/><Relationship Id="rId5" Type="http://schemas.openxmlformats.org/officeDocument/2006/relationships/tags" Target="../tags/tag237.xml"/><Relationship Id="rId4" Type="http://schemas.openxmlformats.org/officeDocument/2006/relationships/tags" Target="../tags/tag236.xml"/><Relationship Id="rId3" Type="http://schemas.openxmlformats.org/officeDocument/2006/relationships/image" Target="../media/image19.jpeg"/><Relationship Id="rId2" Type="http://schemas.openxmlformats.org/officeDocument/2006/relationships/image" Target="../media/image12.png"/><Relationship Id="rId1" Type="http://schemas.openxmlformats.org/officeDocument/2006/relationships/tags" Target="../tags/tag235.xml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12.png"/><Relationship Id="rId1" Type="http://schemas.openxmlformats.org/officeDocument/2006/relationships/tags" Target="../tags/tag239.xml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46.xml"/><Relationship Id="rId4" Type="http://schemas.openxmlformats.org/officeDocument/2006/relationships/tags" Target="../tags/tag245.xml"/><Relationship Id="rId3" Type="http://schemas.openxmlformats.org/officeDocument/2006/relationships/tags" Target="../tags/tag244.xml"/><Relationship Id="rId2" Type="http://schemas.openxmlformats.org/officeDocument/2006/relationships/image" Target="../media/image12.png"/><Relationship Id="rId1" Type="http://schemas.openxmlformats.org/officeDocument/2006/relationships/tags" Target="../tags/tag243.xml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50.xml"/><Relationship Id="rId4" Type="http://schemas.openxmlformats.org/officeDocument/2006/relationships/tags" Target="../tags/tag249.xml"/><Relationship Id="rId3" Type="http://schemas.openxmlformats.org/officeDocument/2006/relationships/tags" Target="../tags/tag248.xml"/><Relationship Id="rId2" Type="http://schemas.openxmlformats.org/officeDocument/2006/relationships/image" Target="../media/image12.png"/><Relationship Id="rId1" Type="http://schemas.openxmlformats.org/officeDocument/2006/relationships/tags" Target="../tags/tag247.xml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image" Target="../media/image20.jpeg"/><Relationship Id="rId2" Type="http://schemas.openxmlformats.org/officeDocument/2006/relationships/image" Target="../media/image12.png"/><Relationship Id="rId1" Type="http://schemas.openxmlformats.org/officeDocument/2006/relationships/tags" Target="../tags/tag251.xml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58.xml"/><Relationship Id="rId4" Type="http://schemas.openxmlformats.org/officeDocument/2006/relationships/tags" Target="../tags/tag257.xml"/><Relationship Id="rId3" Type="http://schemas.openxmlformats.org/officeDocument/2006/relationships/tags" Target="../tags/tag256.xml"/><Relationship Id="rId2" Type="http://schemas.openxmlformats.org/officeDocument/2006/relationships/image" Target="../media/image12.png"/><Relationship Id="rId1" Type="http://schemas.openxmlformats.org/officeDocument/2006/relationships/tags" Target="../tags/tag255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tags" Target="../tags/tag260.xml"/><Relationship Id="rId2" Type="http://schemas.openxmlformats.org/officeDocument/2006/relationships/image" Target="../media/image12.png"/><Relationship Id="rId1" Type="http://schemas.openxmlformats.org/officeDocument/2006/relationships/tags" Target="../tags/tag259.xml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12.png"/><Relationship Id="rId1" Type="http://schemas.openxmlformats.org/officeDocument/2006/relationships/tags" Target="../tags/tag261.xml"/></Relationships>
</file>

<file path=ppt/slides/_rels/slide2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268.xml"/><Relationship Id="rId5" Type="http://schemas.openxmlformats.org/officeDocument/2006/relationships/tags" Target="../tags/tag267.xml"/><Relationship Id="rId4" Type="http://schemas.openxmlformats.org/officeDocument/2006/relationships/tags" Target="../tags/tag266.xml"/><Relationship Id="rId3" Type="http://schemas.openxmlformats.org/officeDocument/2006/relationships/image" Target="../media/image21.jpeg"/><Relationship Id="rId2" Type="http://schemas.openxmlformats.org/officeDocument/2006/relationships/image" Target="../media/image12.png"/><Relationship Id="rId1" Type="http://schemas.openxmlformats.org/officeDocument/2006/relationships/tags" Target="../tags/tag265.xml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72.xml"/><Relationship Id="rId4" Type="http://schemas.openxmlformats.org/officeDocument/2006/relationships/tags" Target="../tags/tag271.xml"/><Relationship Id="rId3" Type="http://schemas.openxmlformats.org/officeDocument/2006/relationships/tags" Target="../tags/tag270.xml"/><Relationship Id="rId2" Type="http://schemas.openxmlformats.org/officeDocument/2006/relationships/image" Target="../media/image12.png"/><Relationship Id="rId1" Type="http://schemas.openxmlformats.org/officeDocument/2006/relationships/tags" Target="../tags/tag269.xml"/></Relationships>
</file>

<file path=ppt/slides/_rels/slide3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76.xml"/><Relationship Id="rId4" Type="http://schemas.openxmlformats.org/officeDocument/2006/relationships/tags" Target="../tags/tag275.xml"/><Relationship Id="rId3" Type="http://schemas.openxmlformats.org/officeDocument/2006/relationships/tags" Target="../tags/tag274.xml"/><Relationship Id="rId2" Type="http://schemas.openxmlformats.org/officeDocument/2006/relationships/image" Target="../media/image12.png"/><Relationship Id="rId1" Type="http://schemas.openxmlformats.org/officeDocument/2006/relationships/tags" Target="../tags/tag273.xml"/></Relationships>
</file>

<file path=ppt/slides/_rels/slide3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80.xml"/><Relationship Id="rId4" Type="http://schemas.openxmlformats.org/officeDocument/2006/relationships/tags" Target="../tags/tag279.xml"/><Relationship Id="rId3" Type="http://schemas.openxmlformats.org/officeDocument/2006/relationships/tags" Target="../tags/tag278.xml"/><Relationship Id="rId2" Type="http://schemas.openxmlformats.org/officeDocument/2006/relationships/image" Target="../media/image12.png"/><Relationship Id="rId1" Type="http://schemas.openxmlformats.org/officeDocument/2006/relationships/tags" Target="../tags/tag277.xml"/></Relationships>
</file>

<file path=ppt/slides/_rels/slide3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84.xml"/><Relationship Id="rId4" Type="http://schemas.openxmlformats.org/officeDocument/2006/relationships/tags" Target="../tags/tag283.xml"/><Relationship Id="rId3" Type="http://schemas.openxmlformats.org/officeDocument/2006/relationships/tags" Target="../tags/tag282.xml"/><Relationship Id="rId2" Type="http://schemas.openxmlformats.org/officeDocument/2006/relationships/image" Target="../media/image12.png"/><Relationship Id="rId1" Type="http://schemas.openxmlformats.org/officeDocument/2006/relationships/tags" Target="../tags/tag281.xml"/></Relationships>
</file>

<file path=ppt/slides/_rels/slide3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88.xml"/><Relationship Id="rId4" Type="http://schemas.openxmlformats.org/officeDocument/2006/relationships/tags" Target="../tags/tag287.xml"/><Relationship Id="rId3" Type="http://schemas.openxmlformats.org/officeDocument/2006/relationships/tags" Target="../tags/tag286.xml"/><Relationship Id="rId2" Type="http://schemas.openxmlformats.org/officeDocument/2006/relationships/image" Target="../media/image12.png"/><Relationship Id="rId1" Type="http://schemas.openxmlformats.org/officeDocument/2006/relationships/tags" Target="../tags/tag285.xml"/></Relationships>
</file>

<file path=ppt/slides/_rels/slide3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92.xml"/><Relationship Id="rId4" Type="http://schemas.openxmlformats.org/officeDocument/2006/relationships/tags" Target="../tags/tag291.xml"/><Relationship Id="rId3" Type="http://schemas.openxmlformats.org/officeDocument/2006/relationships/tags" Target="../tags/tag290.xml"/><Relationship Id="rId2" Type="http://schemas.openxmlformats.org/officeDocument/2006/relationships/image" Target="../media/image12.png"/><Relationship Id="rId1" Type="http://schemas.openxmlformats.org/officeDocument/2006/relationships/tags" Target="../tags/tag289.xml"/></Relationships>
</file>

<file path=ppt/slides/_rels/slide3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96.xml"/><Relationship Id="rId4" Type="http://schemas.openxmlformats.org/officeDocument/2006/relationships/tags" Target="../tags/tag295.xml"/><Relationship Id="rId3" Type="http://schemas.openxmlformats.org/officeDocument/2006/relationships/tags" Target="../tags/tag294.xml"/><Relationship Id="rId2" Type="http://schemas.openxmlformats.org/officeDocument/2006/relationships/image" Target="../media/image12.png"/><Relationship Id="rId1" Type="http://schemas.openxmlformats.org/officeDocument/2006/relationships/tags" Target="../tags/tag293.xml"/></Relationships>
</file>

<file path=ppt/slides/_rels/slide3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300.xml"/><Relationship Id="rId4" Type="http://schemas.openxmlformats.org/officeDocument/2006/relationships/tags" Target="../tags/tag299.xml"/><Relationship Id="rId3" Type="http://schemas.openxmlformats.org/officeDocument/2006/relationships/tags" Target="../tags/tag298.xml"/><Relationship Id="rId2" Type="http://schemas.openxmlformats.org/officeDocument/2006/relationships/image" Target="../media/image12.png"/><Relationship Id="rId1" Type="http://schemas.openxmlformats.org/officeDocument/2006/relationships/tags" Target="../tags/tag297.xml"/></Relationships>
</file>

<file path=ppt/slides/_rels/slide3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304.xml"/><Relationship Id="rId4" Type="http://schemas.openxmlformats.org/officeDocument/2006/relationships/tags" Target="../tags/tag303.xml"/><Relationship Id="rId3" Type="http://schemas.openxmlformats.org/officeDocument/2006/relationships/tags" Target="../tags/tag302.xml"/><Relationship Id="rId2" Type="http://schemas.openxmlformats.org/officeDocument/2006/relationships/image" Target="../media/image12.png"/><Relationship Id="rId1" Type="http://schemas.openxmlformats.org/officeDocument/2006/relationships/tags" Target="../tags/tag301.xml"/></Relationships>
</file>

<file path=ppt/slides/_rels/slide3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image" Target="../media/image12.png"/><Relationship Id="rId1" Type="http://schemas.openxmlformats.org/officeDocument/2006/relationships/tags" Target="../tags/tag305.xml"/></Relationships>
</file>

<file path=ppt/slides/_rels/slide3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4.jpeg"/><Relationship Id="rId8" Type="http://schemas.openxmlformats.org/officeDocument/2006/relationships/image" Target="../media/image23.jpeg"/><Relationship Id="rId7" Type="http://schemas.openxmlformats.org/officeDocument/2006/relationships/image" Target="../media/image22.jpeg"/><Relationship Id="rId6" Type="http://schemas.openxmlformats.org/officeDocument/2006/relationships/tags" Target="../tags/tag314.xml"/><Relationship Id="rId5" Type="http://schemas.openxmlformats.org/officeDocument/2006/relationships/tags" Target="../tags/tag313.xml"/><Relationship Id="rId4" Type="http://schemas.openxmlformats.org/officeDocument/2006/relationships/tags" Target="../tags/tag312.xml"/><Relationship Id="rId3" Type="http://schemas.openxmlformats.org/officeDocument/2006/relationships/tags" Target="../tags/tag311.xml"/><Relationship Id="rId2" Type="http://schemas.openxmlformats.org/officeDocument/2006/relationships/image" Target="../media/image12.png"/><Relationship Id="rId13" Type="http://schemas.openxmlformats.org/officeDocument/2006/relationships/slideLayout" Target="../slideLayouts/slideLayout18.xml"/><Relationship Id="rId12" Type="http://schemas.openxmlformats.org/officeDocument/2006/relationships/tags" Target="../tags/tag316.xml"/><Relationship Id="rId11" Type="http://schemas.openxmlformats.org/officeDocument/2006/relationships/image" Target="../media/image25.jpeg"/><Relationship Id="rId10" Type="http://schemas.openxmlformats.org/officeDocument/2006/relationships/tags" Target="../tags/tag315.xml"/><Relationship Id="rId1" Type="http://schemas.openxmlformats.org/officeDocument/2006/relationships/tags" Target="../tags/tag310.xml"/></Relationships>
</file>

<file path=ppt/slides/_rels/slide4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320.xml"/><Relationship Id="rId4" Type="http://schemas.openxmlformats.org/officeDocument/2006/relationships/tags" Target="../tags/tag319.xml"/><Relationship Id="rId3" Type="http://schemas.openxmlformats.org/officeDocument/2006/relationships/tags" Target="../tags/tag318.xml"/><Relationship Id="rId2" Type="http://schemas.openxmlformats.org/officeDocument/2006/relationships/image" Target="../media/image12.png"/><Relationship Id="rId1" Type="http://schemas.openxmlformats.org/officeDocument/2006/relationships/tags" Target="../tags/tag317.xml"/></Relationships>
</file>

<file path=ppt/slides/_rels/slide4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324.xml"/><Relationship Id="rId5" Type="http://schemas.openxmlformats.org/officeDocument/2006/relationships/tags" Target="../tags/tag323.xml"/><Relationship Id="rId4" Type="http://schemas.openxmlformats.org/officeDocument/2006/relationships/tags" Target="../tags/tag322.xml"/><Relationship Id="rId3" Type="http://schemas.openxmlformats.org/officeDocument/2006/relationships/image" Target="../media/image26.png"/><Relationship Id="rId2" Type="http://schemas.openxmlformats.org/officeDocument/2006/relationships/image" Target="../media/image12.png"/><Relationship Id="rId1" Type="http://schemas.openxmlformats.org/officeDocument/2006/relationships/tags" Target="../tags/tag321.xml"/></Relationships>
</file>

<file path=ppt/slides/_rels/slide4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328.xml"/><Relationship Id="rId4" Type="http://schemas.openxmlformats.org/officeDocument/2006/relationships/tags" Target="../tags/tag327.xml"/><Relationship Id="rId3" Type="http://schemas.openxmlformats.org/officeDocument/2006/relationships/tags" Target="../tags/tag326.xml"/><Relationship Id="rId2" Type="http://schemas.openxmlformats.org/officeDocument/2006/relationships/image" Target="../media/image12.png"/><Relationship Id="rId1" Type="http://schemas.openxmlformats.org/officeDocument/2006/relationships/tags" Target="../tags/tag325.xml"/></Relationships>
</file>

<file path=ppt/slides/_rels/slide4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331.xml"/><Relationship Id="rId7" Type="http://schemas.openxmlformats.org/officeDocument/2006/relationships/image" Target="../media/image30.png"/><Relationship Id="rId6" Type="http://schemas.openxmlformats.org/officeDocument/2006/relationships/tags" Target="../tags/tag330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12.png"/><Relationship Id="rId1" Type="http://schemas.openxmlformats.org/officeDocument/2006/relationships/tags" Target="../tags/tag329.xml"/></Relationships>
</file>

<file path=ppt/slides/_rels/slide4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335.xml"/><Relationship Id="rId4" Type="http://schemas.openxmlformats.org/officeDocument/2006/relationships/tags" Target="../tags/tag334.xml"/><Relationship Id="rId3" Type="http://schemas.openxmlformats.org/officeDocument/2006/relationships/tags" Target="../tags/tag333.xml"/><Relationship Id="rId2" Type="http://schemas.openxmlformats.org/officeDocument/2006/relationships/image" Target="../media/image12.png"/><Relationship Id="rId1" Type="http://schemas.openxmlformats.org/officeDocument/2006/relationships/tags" Target="../tags/tag332.xml"/></Relationships>
</file>

<file path=ppt/slides/_rels/slide4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339.xml"/><Relationship Id="rId5" Type="http://schemas.openxmlformats.org/officeDocument/2006/relationships/tags" Target="../tags/tag338.xml"/><Relationship Id="rId4" Type="http://schemas.openxmlformats.org/officeDocument/2006/relationships/tags" Target="../tags/tag337.xml"/><Relationship Id="rId3" Type="http://schemas.openxmlformats.org/officeDocument/2006/relationships/image" Target="../media/image31.png"/><Relationship Id="rId2" Type="http://schemas.openxmlformats.org/officeDocument/2006/relationships/image" Target="../media/image12.png"/><Relationship Id="rId1" Type="http://schemas.openxmlformats.org/officeDocument/2006/relationships/tags" Target="../tags/tag336.xml"/></Relationships>
</file>

<file path=ppt/slides/_rels/slide4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343.xml"/><Relationship Id="rId5" Type="http://schemas.openxmlformats.org/officeDocument/2006/relationships/tags" Target="../tags/tag342.xml"/><Relationship Id="rId4" Type="http://schemas.openxmlformats.org/officeDocument/2006/relationships/tags" Target="../tags/tag341.xml"/><Relationship Id="rId3" Type="http://schemas.openxmlformats.org/officeDocument/2006/relationships/image" Target="../media/image32.jpeg"/><Relationship Id="rId2" Type="http://schemas.openxmlformats.org/officeDocument/2006/relationships/image" Target="../media/image12.png"/><Relationship Id="rId1" Type="http://schemas.openxmlformats.org/officeDocument/2006/relationships/tags" Target="../tags/tag340.xml"/></Relationships>
</file>

<file path=ppt/slides/_rels/slide4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347.xml"/><Relationship Id="rId4" Type="http://schemas.openxmlformats.org/officeDocument/2006/relationships/tags" Target="../tags/tag346.xml"/><Relationship Id="rId3" Type="http://schemas.openxmlformats.org/officeDocument/2006/relationships/tags" Target="../tags/tag345.xml"/><Relationship Id="rId2" Type="http://schemas.openxmlformats.org/officeDocument/2006/relationships/image" Target="../media/image12.png"/><Relationship Id="rId1" Type="http://schemas.openxmlformats.org/officeDocument/2006/relationships/tags" Target="../tags/tag344.xml"/></Relationships>
</file>

<file path=ppt/slides/_rels/slide4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351.xml"/><Relationship Id="rId4" Type="http://schemas.openxmlformats.org/officeDocument/2006/relationships/tags" Target="../tags/tag350.xml"/><Relationship Id="rId3" Type="http://schemas.openxmlformats.org/officeDocument/2006/relationships/tags" Target="../tags/tag349.xml"/><Relationship Id="rId2" Type="http://schemas.openxmlformats.org/officeDocument/2006/relationships/image" Target="../media/image12.png"/><Relationship Id="rId1" Type="http://schemas.openxmlformats.org/officeDocument/2006/relationships/tags" Target="../tags/tag348.xml"/></Relationships>
</file>

<file path=ppt/slides/_rels/slide4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355.xml"/><Relationship Id="rId5" Type="http://schemas.openxmlformats.org/officeDocument/2006/relationships/image" Target="../media/image33.jpeg"/><Relationship Id="rId4" Type="http://schemas.openxmlformats.org/officeDocument/2006/relationships/tags" Target="../tags/tag354.xml"/><Relationship Id="rId3" Type="http://schemas.openxmlformats.org/officeDocument/2006/relationships/tags" Target="../tags/tag353.xml"/><Relationship Id="rId2" Type="http://schemas.openxmlformats.org/officeDocument/2006/relationships/image" Target="../media/image12.png"/><Relationship Id="rId1" Type="http://schemas.openxmlformats.org/officeDocument/2006/relationships/tags" Target="../tags/tag352.xml"/></Relationships>
</file>

<file path=ppt/slides/_rels/slide5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359.xml"/><Relationship Id="rId4" Type="http://schemas.openxmlformats.org/officeDocument/2006/relationships/tags" Target="../tags/tag358.xml"/><Relationship Id="rId3" Type="http://schemas.openxmlformats.org/officeDocument/2006/relationships/tags" Target="../tags/tag357.xml"/><Relationship Id="rId2" Type="http://schemas.openxmlformats.org/officeDocument/2006/relationships/image" Target="../media/image12.png"/><Relationship Id="rId1" Type="http://schemas.openxmlformats.org/officeDocument/2006/relationships/tags" Target="../tags/tag356.xml"/></Relationships>
</file>

<file path=ppt/slides/_rels/slide5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363.xml"/><Relationship Id="rId4" Type="http://schemas.openxmlformats.org/officeDocument/2006/relationships/tags" Target="../tags/tag362.xml"/><Relationship Id="rId3" Type="http://schemas.openxmlformats.org/officeDocument/2006/relationships/tags" Target="../tags/tag361.xml"/><Relationship Id="rId2" Type="http://schemas.openxmlformats.org/officeDocument/2006/relationships/image" Target="../media/image12.png"/><Relationship Id="rId1" Type="http://schemas.openxmlformats.org/officeDocument/2006/relationships/tags" Target="../tags/tag360.xml"/></Relationships>
</file>

<file path=ppt/slides/_rels/slide5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367.xml"/><Relationship Id="rId4" Type="http://schemas.openxmlformats.org/officeDocument/2006/relationships/tags" Target="../tags/tag366.xml"/><Relationship Id="rId3" Type="http://schemas.openxmlformats.org/officeDocument/2006/relationships/tags" Target="../tags/tag365.xml"/><Relationship Id="rId2" Type="http://schemas.openxmlformats.org/officeDocument/2006/relationships/image" Target="../media/image12.png"/><Relationship Id="rId1" Type="http://schemas.openxmlformats.org/officeDocument/2006/relationships/tags" Target="../tags/tag36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728720" y="3070860"/>
            <a:ext cx="4657090" cy="716280"/>
          </a:xfrm>
        </p:spPr>
        <p:txBody>
          <a:bodyPr wrap="square">
            <a:normAutofit fontScale="90000"/>
          </a:bodyPr>
          <a:p>
            <a:pPr marL="0" indent="0" algn="di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445" spc="-200" dirty="0">
                <a:solidFill>
                  <a:schemeClr val="accent1"/>
                </a:solidFill>
              </a:rPr>
              <a:t>第3章  简单控件</a:t>
            </a:r>
            <a:endParaRPr lang="zh-CN" altLang="en-US" sz="4445" spc="-200" dirty="0">
              <a:solidFill>
                <a:schemeClr val="accent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3255272" y="1807210"/>
            <a:ext cx="1563660" cy="481381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lvl="0" indent="0" algn="di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rPr>
              <a:t>文本显示</a:t>
            </a:r>
            <a:endParaRPr lang="en-US" altLang="zh-CN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 rot="0">
            <a:off x="2725420" y="1892199"/>
            <a:ext cx="518564" cy="489349"/>
            <a:chOff x="2609850" y="2209800"/>
            <a:chExt cx="495937" cy="468000"/>
          </a:xfrm>
        </p:grpSpPr>
        <p:sp>
          <p:nvSpPr>
            <p:cNvPr id="7" name="椭圆 6"/>
            <p:cNvSpPr/>
            <p:nvPr>
              <p:custDataLst>
                <p:tags r:id="rId2"/>
              </p:custDataLst>
            </p:nvPr>
          </p:nvSpPr>
          <p:spPr>
            <a:xfrm>
              <a:off x="2609850" y="2209800"/>
              <a:ext cx="468000" cy="468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 fontScale="90000"/>
            </a:bodyPr>
            <a:p>
              <a:pPr algn="ctr"/>
              <a:endParaRPr lang="zh-CN" altLang="en-US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文本框 7"/>
            <p:cNvSpPr txBox="1"/>
            <p:nvPr>
              <p:custDataLst>
                <p:tags r:id="rId3"/>
              </p:custDataLst>
            </p:nvPr>
          </p:nvSpPr>
          <p:spPr>
            <a:xfrm>
              <a:off x="2620012" y="2259134"/>
              <a:ext cx="485775" cy="369332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r>
                <a:rPr lang="en-US" altLang="zh-CN" b="1" dirty="0">
                  <a:solidFill>
                    <a:schemeClr val="dk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01</a:t>
              </a:r>
              <a:endParaRPr lang="en-US" altLang="zh-CN" b="1" dirty="0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7657421" y="1807210"/>
            <a:ext cx="1563660" cy="481381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lvl="0" algn="dist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rPr>
              <a:t>视图基础</a:t>
            </a:r>
            <a:endParaRPr lang="en-US" altLang="zh-CN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 rot="0">
            <a:off x="7127570" y="1892199"/>
            <a:ext cx="509268" cy="489349"/>
            <a:chOff x="2609850" y="2209800"/>
            <a:chExt cx="487049" cy="468000"/>
          </a:xfrm>
        </p:grpSpPr>
        <p:sp>
          <p:nvSpPr>
            <p:cNvPr id="17" name="椭圆 16"/>
            <p:cNvSpPr/>
            <p:nvPr>
              <p:custDataLst>
                <p:tags r:id="rId5"/>
              </p:custDataLst>
            </p:nvPr>
          </p:nvSpPr>
          <p:spPr>
            <a:xfrm>
              <a:off x="2609850" y="2209800"/>
              <a:ext cx="468000" cy="468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 fontScale="90000"/>
            </a:bodyPr>
            <a:p>
              <a:pPr algn="ctr"/>
              <a:endParaRPr lang="zh-CN" altLang="en-US" dirty="0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文本框 17"/>
            <p:cNvSpPr txBox="1"/>
            <p:nvPr>
              <p:custDataLst>
                <p:tags r:id="rId6"/>
              </p:custDataLst>
            </p:nvPr>
          </p:nvSpPr>
          <p:spPr>
            <a:xfrm>
              <a:off x="2611124" y="2259134"/>
              <a:ext cx="485775" cy="369332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r>
                <a:rPr lang="en-US" altLang="zh-CN" b="1" dirty="0">
                  <a:solidFill>
                    <a:schemeClr val="lt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02</a:t>
              </a:r>
              <a:endParaRPr lang="en-US" altLang="zh-CN" b="1" dirty="0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6" name="文本框 15"/>
          <p:cNvSpPr txBox="1"/>
          <p:nvPr>
            <p:custDataLst>
              <p:tags r:id="rId7"/>
            </p:custDataLst>
          </p:nvPr>
        </p:nvSpPr>
        <p:spPr>
          <a:xfrm>
            <a:off x="7657421" y="2192979"/>
            <a:ext cx="1851160" cy="322028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单击此处添加文本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0" name="文本框 19"/>
          <p:cNvSpPr txBox="1"/>
          <p:nvPr>
            <p:custDataLst>
              <p:tags r:id="rId8"/>
            </p:custDataLst>
          </p:nvPr>
        </p:nvSpPr>
        <p:spPr>
          <a:xfrm>
            <a:off x="3255272" y="3298496"/>
            <a:ext cx="1563660" cy="481381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lvl="0" algn="dist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rPr>
              <a:t>常用布局</a:t>
            </a:r>
            <a:endParaRPr lang="en-US" altLang="zh-CN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21" name="组合 20"/>
          <p:cNvGrpSpPr/>
          <p:nvPr/>
        </p:nvGrpSpPr>
        <p:grpSpPr>
          <a:xfrm rot="0">
            <a:off x="2725420" y="3383485"/>
            <a:ext cx="518564" cy="489349"/>
            <a:chOff x="2609850" y="2209800"/>
            <a:chExt cx="495937" cy="468000"/>
          </a:xfrm>
        </p:grpSpPr>
        <p:sp>
          <p:nvSpPr>
            <p:cNvPr id="23" name="椭圆 22"/>
            <p:cNvSpPr/>
            <p:nvPr>
              <p:custDataLst>
                <p:tags r:id="rId9"/>
              </p:custDataLst>
            </p:nvPr>
          </p:nvSpPr>
          <p:spPr>
            <a:xfrm>
              <a:off x="2609850" y="2209800"/>
              <a:ext cx="468000" cy="468000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 fontScale="90000"/>
            </a:bodyPr>
            <a:p>
              <a:pPr algn="ctr"/>
              <a:endParaRPr lang="zh-CN" altLang="en-US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文本框 23"/>
            <p:cNvSpPr txBox="1"/>
            <p:nvPr>
              <p:custDataLst>
                <p:tags r:id="rId10"/>
              </p:custDataLst>
            </p:nvPr>
          </p:nvSpPr>
          <p:spPr>
            <a:xfrm>
              <a:off x="2620012" y="2259134"/>
              <a:ext cx="485775" cy="369332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r>
                <a:rPr lang="en-US" altLang="zh-CN" b="1" dirty="0">
                  <a:solidFill>
                    <a:schemeClr val="dk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03</a:t>
              </a:r>
              <a:endParaRPr lang="en-US" altLang="zh-CN" b="1" dirty="0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7657421" y="3298496"/>
            <a:ext cx="1563660" cy="481381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lvl="0" algn="dist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rPr>
              <a:t>按钮触控</a:t>
            </a:r>
            <a:endParaRPr lang="en-US" altLang="zh-CN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 rot="0">
            <a:off x="7127570" y="3383485"/>
            <a:ext cx="518564" cy="489349"/>
            <a:chOff x="2609850" y="2209800"/>
            <a:chExt cx="495937" cy="468000"/>
          </a:xfrm>
        </p:grpSpPr>
        <p:sp>
          <p:nvSpPr>
            <p:cNvPr id="4" name="椭圆 3"/>
            <p:cNvSpPr/>
            <p:nvPr>
              <p:custDataLst>
                <p:tags r:id="rId12"/>
              </p:custDataLst>
            </p:nvPr>
          </p:nvSpPr>
          <p:spPr>
            <a:xfrm>
              <a:off x="2609850" y="2209800"/>
              <a:ext cx="468000" cy="468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 fontScale="90000"/>
            </a:bodyPr>
            <a:p>
              <a:pPr algn="ctr"/>
              <a:endParaRPr lang="zh-CN" altLang="en-US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5" name="文本框 4"/>
            <p:cNvSpPr txBox="1"/>
            <p:nvPr>
              <p:custDataLst>
                <p:tags r:id="rId13"/>
              </p:custDataLst>
            </p:nvPr>
          </p:nvSpPr>
          <p:spPr>
            <a:xfrm>
              <a:off x="2620012" y="2259134"/>
              <a:ext cx="485775" cy="369332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r>
                <a:rPr lang="en-US" altLang="zh-CN" b="1" dirty="0">
                  <a:solidFill>
                    <a:schemeClr val="lt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04</a:t>
              </a:r>
              <a:endParaRPr lang="en-US" altLang="zh-CN" b="1" dirty="0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9" name="文本框 18"/>
          <p:cNvSpPr txBox="1"/>
          <p:nvPr>
            <p:custDataLst>
              <p:tags r:id="rId14"/>
            </p:custDataLst>
          </p:nvPr>
        </p:nvSpPr>
        <p:spPr>
          <a:xfrm>
            <a:off x="7657421" y="3684265"/>
            <a:ext cx="1851160" cy="322028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单击此处添加文本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32" name="文本框 31"/>
          <p:cNvSpPr txBox="1"/>
          <p:nvPr>
            <p:custDataLst>
              <p:tags r:id="rId15"/>
            </p:custDataLst>
          </p:nvPr>
        </p:nvSpPr>
        <p:spPr>
          <a:xfrm>
            <a:off x="3255272" y="4927889"/>
            <a:ext cx="1563660" cy="481381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lvl="0" algn="dist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rPr>
              <a:t>图像显示</a:t>
            </a:r>
            <a:endParaRPr lang="en-US" altLang="zh-CN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 rot="0">
            <a:off x="2725420" y="5012878"/>
            <a:ext cx="518564" cy="489349"/>
            <a:chOff x="2609850" y="2209800"/>
            <a:chExt cx="495937" cy="468000"/>
          </a:xfrm>
        </p:grpSpPr>
        <p:sp>
          <p:nvSpPr>
            <p:cNvPr id="35" name="椭圆 34"/>
            <p:cNvSpPr/>
            <p:nvPr>
              <p:custDataLst>
                <p:tags r:id="rId16"/>
              </p:custDataLst>
            </p:nvPr>
          </p:nvSpPr>
          <p:spPr>
            <a:xfrm>
              <a:off x="2609850" y="2209800"/>
              <a:ext cx="468000" cy="4680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 fontScale="90000"/>
            </a:bodyPr>
            <a:p>
              <a:pPr algn="ctr"/>
              <a:endParaRPr lang="zh-CN" altLang="en-US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17"/>
              </p:custDataLst>
            </p:nvPr>
          </p:nvSpPr>
          <p:spPr>
            <a:xfrm>
              <a:off x="2620012" y="2259134"/>
              <a:ext cx="485775" cy="369332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r>
                <a:rPr lang="en-US" altLang="zh-CN" b="1" dirty="0">
                  <a:solidFill>
                    <a:schemeClr val="dk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05</a:t>
              </a:r>
              <a:endParaRPr lang="en-US" altLang="zh-CN" b="1" dirty="0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sp>
        <p:nvSpPr>
          <p:cNvPr id="50" name="文本框 49"/>
          <p:cNvSpPr txBox="1"/>
          <p:nvPr>
            <p:custDataLst>
              <p:tags r:id="rId18"/>
            </p:custDataLst>
          </p:nvPr>
        </p:nvSpPr>
        <p:spPr>
          <a:xfrm>
            <a:off x="7657465" y="4927600"/>
            <a:ext cx="1635760" cy="4813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lvl="0" algn="dist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rPr>
              <a:t>实战项目：</a:t>
            </a:r>
            <a:endParaRPr lang="en-US" altLang="zh-CN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0" algn="dist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rPr>
              <a:t>计算器</a:t>
            </a:r>
            <a:endParaRPr lang="en-US" altLang="zh-CN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51" name="组合 50"/>
          <p:cNvGrpSpPr/>
          <p:nvPr/>
        </p:nvGrpSpPr>
        <p:grpSpPr>
          <a:xfrm rot="0">
            <a:off x="7127570" y="5012878"/>
            <a:ext cx="518564" cy="489349"/>
            <a:chOff x="2609850" y="2209800"/>
            <a:chExt cx="495937" cy="468000"/>
          </a:xfrm>
        </p:grpSpPr>
        <p:sp>
          <p:nvSpPr>
            <p:cNvPr id="53" name="椭圆 52"/>
            <p:cNvSpPr/>
            <p:nvPr>
              <p:custDataLst>
                <p:tags r:id="rId19"/>
              </p:custDataLst>
            </p:nvPr>
          </p:nvSpPr>
          <p:spPr>
            <a:xfrm>
              <a:off x="2609850" y="2209800"/>
              <a:ext cx="468000" cy="468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 fontScale="90000"/>
            </a:bodyPr>
            <a:p>
              <a:pPr algn="ctr"/>
              <a:endParaRPr lang="zh-CN" altLang="en-US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54" name="文本框 53"/>
            <p:cNvSpPr txBox="1"/>
            <p:nvPr>
              <p:custDataLst>
                <p:tags r:id="rId20"/>
              </p:custDataLst>
            </p:nvPr>
          </p:nvSpPr>
          <p:spPr>
            <a:xfrm>
              <a:off x="2620012" y="2259134"/>
              <a:ext cx="485775" cy="369332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r>
                <a:rPr lang="en-US" altLang="zh-CN" b="1" dirty="0">
                  <a:solidFill>
                    <a:schemeClr val="lt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06</a:t>
              </a:r>
              <a:endParaRPr lang="en-US" altLang="zh-CN" b="1" dirty="0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5" name="文本框 14"/>
          <p:cNvSpPr txBox="1"/>
          <p:nvPr>
            <p:custDataLst>
              <p:tags r:id="rId21"/>
            </p:custDataLst>
          </p:nvPr>
        </p:nvSpPr>
        <p:spPr>
          <a:xfrm>
            <a:off x="4768215" y="720090"/>
            <a:ext cx="2848610" cy="4813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lvl="0" indent="0" algn="di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3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rPr>
              <a:t>本章内容</a:t>
            </a:r>
            <a:endParaRPr lang="zh-CN" altLang="en-US" sz="3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2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3.1  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文本显示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文本视图</a:t>
            </a:r>
            <a:r>
              <a:rPr lang="en-US" altLang="zh-CN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TextView</a:t>
            </a:r>
            <a:r>
              <a:rPr lang="zh-CN" altLang="en-US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dirty="0" smtClean="0"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3.1.1  </a:t>
            </a:r>
            <a:r>
              <a:rPr lang="zh-CN" altLang="en-US" dirty="0"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设置文本的内容</a:t>
            </a:r>
            <a:endParaRPr lang="zh-CN" altLang="en-US" dirty="0"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3.1.2  </a:t>
            </a:r>
            <a:r>
              <a:rPr lang="zh-CN" altLang="en-US" dirty="0"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设置文本的大小</a:t>
            </a:r>
            <a:endParaRPr lang="zh-CN" altLang="en-US" dirty="0"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3.1.3  </a:t>
            </a:r>
            <a:r>
              <a:rPr lang="zh-CN" altLang="en-US" dirty="0"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设置文本的颜色</a:t>
            </a:r>
            <a:endParaRPr lang="zh-CN" altLang="en-US" dirty="0"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3.1.1  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设置文本的内容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565785" y="1269365"/>
            <a:ext cx="10993120" cy="5472430"/>
          </a:xfrm>
          <a:prstGeom prst="rect">
            <a:avLst/>
          </a:prstGeom>
        </p:spPr>
        <p:txBody>
          <a:bodyPr vert="horz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设置文本内容有两种方式：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）在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XML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文件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中通过属性</a:t>
            </a:r>
            <a:r>
              <a:rPr lang="en-US" altLang="zh-CN" dirty="0" err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android:text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设置文本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14400" lvl="2" indent="0">
              <a:buNone/>
            </a:pP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&lt;</a:t>
            </a:r>
            <a:r>
              <a:rPr lang="en-US" altLang="zh-CN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TextView</a:t>
            </a:r>
            <a:endParaRPr lang="en-US" altLang="zh-CN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14400" lvl="2" indent="0">
              <a:buNone/>
            </a:pP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lang="en-US" altLang="zh-CN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android:id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="@+id/</a:t>
            </a:r>
            <a:r>
              <a:rPr lang="en-US" altLang="zh-CN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tv_hello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14400" lvl="2" indent="0">
              <a:buNone/>
            </a:pP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lang="en-US" altLang="zh-CN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android:layout_width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="</a:t>
            </a:r>
            <a:r>
              <a:rPr lang="en-US" altLang="zh-CN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wrap_content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14400" lvl="2" indent="0">
              <a:buNone/>
            </a:pP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lang="en-US" altLang="zh-CN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android:layout_height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="</a:t>
            </a:r>
            <a:r>
              <a:rPr lang="en-US" altLang="zh-CN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wrap_content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14400" lvl="2" indent="0">
              <a:buNone/>
            </a:pP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lang="en-US" altLang="zh-CN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android:text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="</a:t>
            </a:r>
            <a:r>
              <a:rPr lang="zh-CN" altLang="en-US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杭州欢迎您！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 </a:t>
            </a:r>
            <a:r>
              <a:rPr lang="en-US" altLang="zh-CN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/&gt;</a:t>
            </a:r>
            <a:endParaRPr lang="en-US" altLang="zh-CN" dirty="0" smtClean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）在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Java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代码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中调用文本视图对象的</a:t>
            </a:r>
            <a:r>
              <a:rPr lang="en-US" altLang="zh-CN" dirty="0" err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setText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方法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设置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文本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14400" lvl="2" indent="0">
              <a:buNone/>
            </a:pPr>
            <a:r>
              <a:rPr lang="zh-CN" altLang="en-US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lang="en-US" altLang="zh-CN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TextView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tv_hello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en-US" altLang="zh-CN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findViewById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lang="en-US" altLang="zh-CN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R.id.tv_hello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);</a:t>
            </a:r>
            <a:endParaRPr lang="en-US" altLang="zh-CN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14400" lvl="2" indent="0">
              <a:buNone/>
            </a:pP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lang="en-US" altLang="zh-CN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tv_hello.setText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("</a:t>
            </a:r>
            <a:r>
              <a:rPr lang="zh-CN" altLang="en-US" dirty="0">
                <a:solidFill>
                  <a:schemeClr val="accent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杭州欢迎您！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");  </a:t>
            </a:r>
            <a:endParaRPr lang="en-US" altLang="zh-CN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字符串资源文件</a:t>
            </a:r>
            <a:endParaRPr lang="zh-CN" altLang="en-US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38200" y="1691005"/>
            <a:ext cx="10813415" cy="4906645"/>
          </a:xfrm>
          <a:prstGeom prst="rect">
            <a:avLst/>
          </a:prstGeom>
        </p:spPr>
        <p:txBody>
          <a:bodyPr vert="horz" lIns="90170" tIns="46990" rIns="90170" bIns="46990" rtlCol="0">
            <a:normAutofit fontScale="90000"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res/values/strings.xml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是专门的字符串资源文件，初始内容如下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en-US" altLang="zh-CN" sz="222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&lt;resources&gt;</a:t>
            </a:r>
            <a:endParaRPr lang="en-US" altLang="zh-CN" sz="222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en-US" altLang="zh-CN" sz="222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&lt;string name="</a:t>
            </a:r>
            <a:r>
              <a:rPr lang="en-US" altLang="zh-CN" sz="2220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app_name</a:t>
            </a:r>
            <a:r>
              <a:rPr lang="en-US" altLang="zh-CN" sz="222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"&gt;app&lt;/string&gt;</a:t>
            </a:r>
            <a:endParaRPr lang="en-US" altLang="zh-CN" sz="222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en-US" altLang="zh-CN" sz="222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&lt;/resources</a:t>
            </a:r>
            <a:r>
              <a:rPr lang="en-US" altLang="zh-CN" sz="222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&gt;</a:t>
            </a:r>
            <a:endParaRPr lang="en-US" altLang="zh-CN" sz="2220" dirty="0" smtClean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添加新字符串定义如下所示：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en-US" altLang="zh-CN" sz="2220" dirty="0">
                <a:solidFill>
                  <a:schemeClr val="tx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&lt;resources&gt;</a:t>
            </a:r>
            <a:endParaRPr lang="en-US" altLang="zh-CN" sz="2220" dirty="0">
              <a:solidFill>
                <a:schemeClr val="tx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en-US" altLang="zh-CN" sz="2220" dirty="0">
                <a:solidFill>
                  <a:schemeClr val="tx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&lt;string name="</a:t>
            </a:r>
            <a:r>
              <a:rPr lang="en-US" altLang="zh-CN" sz="2220" dirty="0" err="1">
                <a:solidFill>
                  <a:schemeClr val="tx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app_name</a:t>
            </a:r>
            <a:r>
              <a:rPr lang="en-US" altLang="zh-CN" sz="2220" dirty="0">
                <a:solidFill>
                  <a:schemeClr val="tx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"&gt;</a:t>
            </a:r>
            <a:r>
              <a:rPr lang="en-US" altLang="zh-CN" sz="2220" dirty="0">
                <a:solidFill>
                  <a:schemeClr val="tx2">
                    <a:lumMod val="50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app</a:t>
            </a:r>
            <a:r>
              <a:rPr lang="en-US" altLang="zh-CN" sz="2220" dirty="0">
                <a:solidFill>
                  <a:schemeClr val="tx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&lt;/string&gt;</a:t>
            </a:r>
            <a:endParaRPr lang="en-US" altLang="zh-CN" sz="2220" dirty="0">
              <a:solidFill>
                <a:schemeClr val="tx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en-US" altLang="zh-CN" sz="2220" dirty="0">
                <a:solidFill>
                  <a:schemeClr val="tx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&lt;string name="hello"&gt;</a:t>
            </a:r>
            <a:r>
              <a:rPr lang="zh-CN" altLang="en-US" sz="2220" dirty="0">
                <a:solidFill>
                  <a:schemeClr val="accent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杭州欢迎您！</a:t>
            </a:r>
            <a:r>
              <a:rPr lang="en-US" altLang="zh-CN" sz="2220" dirty="0">
                <a:solidFill>
                  <a:schemeClr val="tx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&lt;/string&gt;</a:t>
            </a:r>
            <a:endParaRPr lang="en-US" altLang="zh-CN" sz="2220" dirty="0">
              <a:solidFill>
                <a:schemeClr val="tx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en-US" altLang="zh-CN" sz="2220" dirty="0">
                <a:solidFill>
                  <a:schemeClr val="tx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&lt;/resources&gt;</a:t>
            </a:r>
            <a:endParaRPr lang="en-US" altLang="zh-CN" sz="222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en-US" altLang="zh-CN" sz="222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38200" y="118110"/>
            <a:ext cx="10515600" cy="10280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引用字符串资源</a:t>
            </a:r>
            <a:endParaRPr lang="zh-CN" altLang="en-US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755650" y="1146175"/>
            <a:ext cx="10772140" cy="5226050"/>
          </a:xfrm>
          <a:prstGeom prst="rect">
            <a:avLst/>
          </a:prstGeom>
        </p:spPr>
        <p:txBody>
          <a:bodyPr vert="horz" lIns="90170" tIns="46990" rIns="90170" bIns="46990" rtlCol="0">
            <a:normAutofit fontScale="90000" lnSpcReduction="10000"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）在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XML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文件中引用（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@string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***）：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en-US" altLang="zh-CN" sz="222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&lt;</a:t>
            </a:r>
            <a:r>
              <a:rPr lang="en-US" altLang="zh-CN" sz="2220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TextView</a:t>
            </a:r>
            <a:endParaRPr lang="en-US" altLang="zh-CN" sz="222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en-US" altLang="zh-CN" sz="222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lang="en-US" altLang="zh-CN" sz="2220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android:id</a:t>
            </a:r>
            <a:r>
              <a:rPr lang="en-US" altLang="zh-CN" sz="222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="@+id/</a:t>
            </a:r>
            <a:r>
              <a:rPr lang="en-US" altLang="zh-CN" sz="2220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tv_hello</a:t>
            </a:r>
            <a:r>
              <a:rPr lang="en-US" altLang="zh-CN" sz="222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222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en-US" altLang="zh-CN" sz="222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lang="en-US" altLang="zh-CN" sz="2220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android:layout_width</a:t>
            </a:r>
            <a:r>
              <a:rPr lang="en-US" altLang="zh-CN" sz="222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="</a:t>
            </a:r>
            <a:r>
              <a:rPr lang="en-US" altLang="zh-CN" sz="2220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wrap_content</a:t>
            </a:r>
            <a:r>
              <a:rPr lang="en-US" altLang="zh-CN" sz="222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222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en-US" altLang="zh-CN" sz="222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lang="en-US" altLang="zh-CN" sz="2220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android:layout_height</a:t>
            </a:r>
            <a:r>
              <a:rPr lang="en-US" altLang="zh-CN" sz="222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="</a:t>
            </a:r>
            <a:r>
              <a:rPr lang="en-US" altLang="zh-CN" sz="2220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wrap_content</a:t>
            </a:r>
            <a:r>
              <a:rPr lang="en-US" altLang="zh-CN" sz="222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222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en-US" altLang="zh-CN" sz="222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lang="en-US" altLang="zh-CN" sz="2220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android:text</a:t>
            </a:r>
            <a:r>
              <a:rPr lang="en-US" altLang="zh-CN" sz="222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="@string/hello" </a:t>
            </a:r>
            <a:r>
              <a:rPr lang="en-US" altLang="zh-CN" sz="222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/&gt;</a:t>
            </a:r>
            <a:endParaRPr lang="en-US" altLang="zh-CN" sz="2220" dirty="0" smtClean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）在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Java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代码中引用（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R.string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***）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zh-CN" altLang="en-US" sz="222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22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</a:t>
            </a:r>
            <a:r>
              <a:rPr lang="en-US" altLang="zh-CN" sz="222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// </a:t>
            </a:r>
            <a:r>
              <a:rPr lang="zh-CN" altLang="en-US" sz="222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获取名叫</a:t>
            </a:r>
            <a:r>
              <a:rPr lang="en-US" altLang="zh-CN" sz="2220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tv_hello</a:t>
            </a:r>
            <a:r>
              <a:rPr lang="zh-CN" altLang="en-US" sz="222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的文本视图</a:t>
            </a:r>
            <a:endParaRPr lang="zh-CN" altLang="en-US" sz="222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zh-CN" altLang="en-US" sz="222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lang="en-US" altLang="zh-CN" sz="2220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TextView</a:t>
            </a:r>
            <a:r>
              <a:rPr lang="en-US" altLang="zh-CN" sz="222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220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tv_hello</a:t>
            </a:r>
            <a:r>
              <a:rPr lang="en-US" altLang="zh-CN" sz="222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en-US" altLang="zh-CN" sz="2220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findViewById</a:t>
            </a:r>
            <a:r>
              <a:rPr lang="en-US" altLang="zh-CN" sz="222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lang="en-US" altLang="zh-CN" sz="2220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R.id.tv_hello</a:t>
            </a:r>
            <a:r>
              <a:rPr lang="en-US" altLang="zh-CN" sz="222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);</a:t>
            </a:r>
            <a:endParaRPr lang="en-US" altLang="zh-CN" sz="222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en-US" altLang="zh-CN" sz="222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lang="en-US" altLang="zh-CN" sz="2220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tv_hello.setText</a:t>
            </a:r>
            <a:r>
              <a:rPr lang="en-US" altLang="zh-CN" sz="222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lang="en-US" altLang="zh-CN" sz="2220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R.string.hello</a:t>
            </a:r>
            <a:r>
              <a:rPr lang="en-US" altLang="zh-CN" sz="222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);        // </a:t>
            </a:r>
            <a:r>
              <a:rPr lang="zh-CN" altLang="en-US" sz="222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设置</a:t>
            </a:r>
            <a:r>
              <a:rPr lang="en-US" altLang="zh-CN" sz="2220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tv_hello</a:t>
            </a:r>
            <a:r>
              <a:rPr lang="zh-CN" altLang="en-US" sz="222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的文字资源</a:t>
            </a:r>
            <a:endParaRPr lang="zh-CN" altLang="en-US" sz="222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3.1.2  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设置文本的大小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38200" y="1691005"/>
            <a:ext cx="10875645" cy="5032375"/>
          </a:xfrm>
          <a:prstGeom prst="rect">
            <a:avLst/>
          </a:prstGeom>
        </p:spPr>
        <p:txBody>
          <a:bodyPr vert="horz" lIns="90170" tIns="46990" rIns="90170" bIns="46990" rtlCol="0">
            <a:normAutofit fontScale="90000"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Java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代码中调用</a:t>
            </a:r>
            <a:r>
              <a:rPr lang="en-US" altLang="zh-CN" dirty="0" err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setTextSize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方法，即可指定文本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大小。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XML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文件中则通过属性</a:t>
            </a:r>
            <a:r>
              <a:rPr lang="en-US" altLang="zh-CN" dirty="0" err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android:textSize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指定文本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大小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，此时需要指定字号单位。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dirty="0" err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</a:t>
            </a:r>
            <a:r>
              <a:rPr lang="en-US" altLang="zh-CN" dirty="0" err="1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像素，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屏幕的最小显示单位，即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屏幕的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物理像素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dirty="0" err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</a:t>
            </a:r>
            <a:r>
              <a:rPr lang="en-US" altLang="zh-CN" dirty="0" err="1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：即设备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独立像素，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device independent pixels，在具有不同屏幕密度的设备上，1 dp的物理大小是相同的。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屏幕像素密度为</a:t>
            </a:r>
            <a:r>
              <a:rPr lang="zh-CN" altLang="en-US">
                <a:sym typeface="+mn-ea"/>
              </a:rPr>
              <a:t>160dpi时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1dp</a:t>
            </a:r>
            <a:r>
              <a:rPr lang="en-US" altLang="zh-CN">
                <a:sym typeface="+mn-ea"/>
              </a:rPr>
              <a:t>=1px</a:t>
            </a:r>
            <a:r>
              <a:rPr lang="zh-CN" altLang="en-US">
                <a:sym typeface="+mn-ea"/>
              </a:rPr>
              <a:t>。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dirty="0" err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sp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：缩放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独立像素，专门用来设置字体大小，在系统设置中可以调整字体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大小。</a:t>
            </a:r>
            <a:endParaRPr lang="zh-CN" altLang="en-US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dpi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：dots per inch，代表屏幕像素密度，</a:t>
            </a:r>
            <a:r>
              <a:rPr lang="zh-CN" altLang="en-US">
                <a:sym typeface="+mn-ea"/>
              </a:rPr>
              <a:t>指屏幕上每平方英寸（2.542 平方厘米）中含有的像素点数量。</a:t>
            </a:r>
            <a:endParaRPr lang="zh-CN" altLang="en-US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418600" y="2967209"/>
          <a:ext cx="93491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7275"/>
                <a:gridCol w="2337275"/>
                <a:gridCol w="2337275"/>
                <a:gridCol w="233727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Color</a:t>
                      </a:r>
                      <a:r>
                        <a:rPr lang="zh-CN" altLang="en-US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类中的颜色类型</a:t>
                      </a:r>
                      <a:endParaRPr lang="zh-CN" altLang="en-US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说明</a:t>
                      </a:r>
                      <a:endParaRPr lang="zh-CN" altLang="en-US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Color</a:t>
                      </a:r>
                      <a:r>
                        <a:rPr lang="zh-CN" altLang="en-US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类中的颜色类型</a:t>
                      </a:r>
                      <a:endParaRPr lang="zh-CN" altLang="en-US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说明</a:t>
                      </a:r>
                      <a:endParaRPr lang="zh-CN" altLang="en-US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latin typeface="微软雅黑" panose="020B0503020204020204" charset="-122"/>
                          <a:ea typeface="微软雅黑" panose="020B0503020204020204" charset="-122"/>
                        </a:rPr>
                        <a:t>BLACK</a:t>
                      </a:r>
                      <a:endParaRPr lang="en-US" altLang="zh-CN" dirty="0" smtClean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charset="-122"/>
                          <a:ea typeface="微软雅黑" panose="020B0503020204020204" charset="-122"/>
                        </a:rPr>
                        <a:t>黑色</a:t>
                      </a:r>
                      <a:endParaRPr lang="zh-CN" altLang="en-US" dirty="0" smtClean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latin typeface="微软雅黑" panose="020B0503020204020204" charset="-122"/>
                          <a:ea typeface="微软雅黑" panose="020B0503020204020204" charset="-122"/>
                        </a:rPr>
                        <a:t>GREEN</a:t>
                      </a:r>
                      <a:endParaRPr lang="en-US" altLang="zh-CN" dirty="0" smtClean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charset="-122"/>
                          <a:ea typeface="微软雅黑" panose="020B0503020204020204" charset="-122"/>
                        </a:rPr>
                        <a:t>绿色</a:t>
                      </a:r>
                      <a:endParaRPr lang="zh-CN" altLang="en-US" dirty="0" smtClean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latin typeface="微软雅黑" panose="020B0503020204020204" charset="-122"/>
                          <a:ea typeface="微软雅黑" panose="020B0503020204020204" charset="-122"/>
                        </a:rPr>
                        <a:t>DKGRAY</a:t>
                      </a:r>
                      <a:endParaRPr lang="en-US" altLang="zh-CN" dirty="0" smtClean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charset="-122"/>
                          <a:ea typeface="微软雅黑" panose="020B0503020204020204" charset="-122"/>
                        </a:rPr>
                        <a:t>深灰</a:t>
                      </a:r>
                      <a:endParaRPr lang="zh-CN" altLang="en-US" dirty="0" smtClean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latin typeface="微软雅黑" panose="020B0503020204020204" charset="-122"/>
                          <a:ea typeface="微软雅黑" panose="020B0503020204020204" charset="-122"/>
                        </a:rPr>
                        <a:t>BLUE</a:t>
                      </a:r>
                      <a:endParaRPr lang="en-US" altLang="zh-CN" dirty="0" smtClean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charset="-122"/>
                          <a:ea typeface="微软雅黑" panose="020B0503020204020204" charset="-122"/>
                        </a:rPr>
                        <a:t>蓝色</a:t>
                      </a:r>
                      <a:endParaRPr lang="zh-CN" altLang="en-US" dirty="0" smtClean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latin typeface="微软雅黑" panose="020B0503020204020204" charset="-122"/>
                          <a:ea typeface="微软雅黑" panose="020B0503020204020204" charset="-122"/>
                        </a:rPr>
                        <a:t>GRAY</a:t>
                      </a:r>
                      <a:endParaRPr lang="en-US" altLang="zh-CN" dirty="0" smtClean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charset="-122"/>
                          <a:ea typeface="微软雅黑" panose="020B0503020204020204" charset="-122"/>
                        </a:rPr>
                        <a:t>灰色</a:t>
                      </a:r>
                      <a:endParaRPr lang="zh-CN" altLang="en-US" dirty="0" smtClean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latin typeface="微软雅黑" panose="020B0503020204020204" charset="-122"/>
                          <a:ea typeface="微软雅黑" panose="020B0503020204020204" charset="-122"/>
                        </a:rPr>
                        <a:t>YELLOW</a:t>
                      </a:r>
                      <a:endParaRPr lang="en-US" altLang="zh-CN" dirty="0" smtClean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charset="-122"/>
                          <a:ea typeface="微软雅黑" panose="020B0503020204020204" charset="-122"/>
                        </a:rPr>
                        <a:t>黄色</a:t>
                      </a:r>
                      <a:endParaRPr lang="zh-CN" altLang="en-US" dirty="0" smtClean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latin typeface="微软雅黑" panose="020B0503020204020204" charset="-122"/>
                          <a:ea typeface="微软雅黑" panose="020B0503020204020204" charset="-122"/>
                        </a:rPr>
                        <a:t>LTGRAY</a:t>
                      </a:r>
                      <a:endParaRPr lang="en-US" altLang="zh-CN" dirty="0" smtClean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charset="-122"/>
                          <a:ea typeface="微软雅黑" panose="020B0503020204020204" charset="-122"/>
                        </a:rPr>
                        <a:t>浅灰</a:t>
                      </a:r>
                      <a:endParaRPr lang="zh-CN" altLang="en-US" dirty="0" smtClean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latin typeface="微软雅黑" panose="020B0503020204020204" charset="-122"/>
                          <a:ea typeface="微软雅黑" panose="020B0503020204020204" charset="-122"/>
                        </a:rPr>
                        <a:t>CYAN</a:t>
                      </a:r>
                      <a:endParaRPr lang="en-US" altLang="zh-CN" dirty="0" smtClean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charset="-122"/>
                          <a:ea typeface="微软雅黑" panose="020B0503020204020204" charset="-122"/>
                        </a:rPr>
                        <a:t>青色</a:t>
                      </a:r>
                      <a:endParaRPr lang="zh-CN" altLang="en-US" dirty="0" smtClean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latin typeface="微软雅黑" panose="020B0503020204020204" charset="-122"/>
                          <a:ea typeface="微软雅黑" panose="020B0503020204020204" charset="-122"/>
                        </a:rPr>
                        <a:t>WHITE</a:t>
                      </a:r>
                      <a:endParaRPr lang="en-US" altLang="zh-CN" dirty="0" smtClean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charset="-122"/>
                          <a:ea typeface="微软雅黑" panose="020B0503020204020204" charset="-122"/>
                        </a:rPr>
                        <a:t>白色</a:t>
                      </a:r>
                      <a:endParaRPr lang="zh-CN" altLang="en-US" dirty="0" smtClean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latin typeface="微软雅黑" panose="020B0503020204020204" charset="-122"/>
                          <a:ea typeface="微软雅黑" panose="020B0503020204020204" charset="-122"/>
                        </a:rPr>
                        <a:t>MAGENTA</a:t>
                      </a:r>
                      <a:endParaRPr lang="en-US" altLang="zh-CN" dirty="0" smtClean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charset="-122"/>
                          <a:ea typeface="微软雅黑" panose="020B0503020204020204" charset="-122"/>
                        </a:rPr>
                        <a:t>玫红</a:t>
                      </a:r>
                      <a:endParaRPr lang="zh-CN" altLang="en-US" dirty="0" smtClean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latin typeface="微软雅黑" panose="020B0503020204020204" charset="-122"/>
                          <a:ea typeface="微软雅黑" panose="020B0503020204020204" charset="-122"/>
                        </a:rPr>
                        <a:t>RED</a:t>
                      </a:r>
                      <a:endParaRPr lang="en-US" altLang="zh-CN" dirty="0" smtClean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charset="-122"/>
                          <a:ea typeface="微软雅黑" panose="020B0503020204020204" charset="-122"/>
                        </a:rPr>
                        <a:t>红色</a:t>
                      </a:r>
                      <a:endParaRPr lang="zh-CN" altLang="en-US" dirty="0" smtClean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latin typeface="微软雅黑" panose="020B0503020204020204" charset="-122"/>
                          <a:ea typeface="微软雅黑" panose="020B0503020204020204" charset="-122"/>
                        </a:rPr>
                        <a:t>TRANSPARENT</a:t>
                      </a:r>
                      <a:endParaRPr lang="en-US" altLang="zh-CN" dirty="0" smtClean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charset="-122"/>
                          <a:ea typeface="微软雅黑" panose="020B0503020204020204" charset="-122"/>
                        </a:rPr>
                        <a:t>透明</a:t>
                      </a:r>
                      <a:endParaRPr lang="zh-CN" altLang="en-US" dirty="0" smtClean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3.1.3  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设置文本的颜色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Java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代码中调用</a:t>
            </a:r>
            <a:r>
              <a:rPr lang="en-US" altLang="zh-CN" dirty="0" err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setTextColor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方法即可设置文本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颜色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，具体色值可从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Color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类取。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RGB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颜色定义</a:t>
            </a:r>
            <a:endParaRPr lang="zh-CN" altLang="en-US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XML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文件中则通过属性</a:t>
            </a:r>
            <a:r>
              <a:rPr lang="en-US" altLang="zh-CN" dirty="0" err="1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android:textColor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指定文本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颜色，色值由透明度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alpha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RGB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三原色（红色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red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、绿色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green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、蓝色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blue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）联合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定义。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色值有八位十六进制数与六位十六进制数两种表达方式，例如八位编码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FFEEDDCC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中，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FF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表示透明度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EE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表示红色的浓度，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DD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表示绿色的浓度，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CC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表示蓝色的浓度。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透明度为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FF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表示完全不透明，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表示完全透明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RGB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三色的数值越大，表示颜色越浓，也就越亮；数值越小，表示颜色越淡，也就越暗。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488315" y="6104891"/>
            <a:ext cx="12192000" cy="131520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使用色值定义文字颜色</a:t>
            </a:r>
            <a:endParaRPr lang="zh-CN" altLang="en-US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38200" y="1372870"/>
            <a:ext cx="10865485" cy="5420995"/>
          </a:xfrm>
          <a:prstGeom prst="rect">
            <a:avLst/>
          </a:prstGeom>
        </p:spPr>
        <p:txBody>
          <a:bodyPr vert="horz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Java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代码中设置色值需要添加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0x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前缀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表示十六进制数，例如：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lang="en-US" altLang="zh-CN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lang="zh-CN" altLang="en-US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TextView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tv_code_eight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en-US" altLang="zh-CN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findViewById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lang="en-US" altLang="zh-CN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R.id.tv_code_eight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);</a:t>
            </a:r>
            <a:endParaRPr lang="en-US" altLang="zh-CN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</a:t>
            </a:r>
            <a:r>
              <a:rPr lang="en-US" altLang="zh-CN" dirty="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// </a:t>
            </a:r>
            <a:r>
              <a:rPr lang="zh-CN" altLang="en-US" dirty="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</a:t>
            </a:r>
            <a:r>
              <a:rPr lang="en-US" altLang="zh-CN" dirty="0" err="1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tv_code_eight</a:t>
            </a:r>
            <a:r>
              <a:rPr lang="zh-CN" altLang="en-US" dirty="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的文字颜色设置为不透明的绿色，即正常的绿色</a:t>
            </a:r>
            <a:endParaRPr lang="zh-CN" altLang="en-US" dirty="0">
              <a:solidFill>
                <a:schemeClr val="accent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zh-CN" altLang="en-US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lang="en-US" altLang="zh-CN" dirty="0" err="1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tv_code_eight.setTextColor</a:t>
            </a:r>
            <a:r>
              <a:rPr lang="en-US" altLang="zh-CN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(0xff00ff00);</a:t>
            </a:r>
            <a:endParaRPr lang="en-US" altLang="zh-CN" dirty="0" smtClean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XML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文件中设置色值需要添加</a:t>
            </a:r>
            <a:r>
              <a:rPr lang="zh-CN" altLang="en-US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en-US" altLang="zh-CN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</a:t>
            </a:r>
            <a:r>
              <a:rPr lang="zh-CN" altLang="en-US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”前缀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，例如：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&lt;</a:t>
            </a:r>
            <a:r>
              <a:rPr lang="en-US" altLang="zh-CN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TextView</a:t>
            </a:r>
            <a:endParaRPr lang="en-US" altLang="zh-CN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lang="en-US" altLang="zh-CN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android:layout_width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="</a:t>
            </a:r>
            <a:r>
              <a:rPr lang="en-US" altLang="zh-CN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wrap_content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lang="en-US" altLang="zh-CN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android:layout_height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="</a:t>
            </a:r>
            <a:r>
              <a:rPr lang="en-US" altLang="zh-CN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wrap_content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lang="en-US" altLang="zh-CN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android:text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="</a:t>
            </a:r>
            <a:r>
              <a:rPr lang="zh-CN" altLang="en-US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布局文件设置六位文字颜色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lang="en-US" altLang="zh-CN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android:textColor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="#00ff00" /&gt;</a:t>
            </a:r>
            <a:endParaRPr lang="en-US" altLang="zh-CN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颜色资源文件</a:t>
            </a:r>
            <a:endParaRPr lang="zh-CN" altLang="en-US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38200" y="1558290"/>
            <a:ext cx="10515600" cy="4351338"/>
          </a:xfrm>
          <a:prstGeom prst="rect">
            <a:avLst/>
          </a:prstGeom>
        </p:spPr>
        <p:txBody>
          <a:bodyPr vert="horz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res/values/colors.xml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是专门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的颜色资源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文件，初始内容如下：</a:t>
            </a:r>
            <a:endParaRPr lang="en-US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&lt;resources&gt;</a:t>
            </a:r>
            <a:endParaRPr lang="en-US" altLang="zh-CN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&lt;color name="</a:t>
            </a:r>
            <a:r>
              <a:rPr lang="en-US" altLang="zh-CN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colorPrimary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"&gt;#008577&lt;/color&gt;</a:t>
            </a:r>
            <a:endParaRPr lang="en-US" altLang="zh-CN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&lt;color name="</a:t>
            </a:r>
            <a:r>
              <a:rPr lang="en-US" altLang="zh-CN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colorPrimaryDark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"&gt;#00574B&lt;/color&gt;</a:t>
            </a:r>
            <a:endParaRPr lang="en-US" altLang="zh-CN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&lt;color name="</a:t>
            </a:r>
            <a:r>
              <a:rPr lang="en-US" altLang="zh-CN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colorAccent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"&gt;#D81B60&lt;/color&gt;</a:t>
            </a:r>
            <a:endParaRPr lang="en-US" altLang="zh-CN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&lt;/resources&gt;</a:t>
            </a:r>
            <a:endParaRPr lang="en-US" altLang="zh-CN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添加新颜色定义的内容片段如下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所示：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&lt;color name="green"&gt;#00ff00&lt;/color&gt;</a:t>
            </a:r>
            <a:endParaRPr lang="en-US" altLang="zh-CN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引用颜色资源</a:t>
            </a:r>
            <a:endParaRPr lang="zh-CN" altLang="en-US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570865" y="1403985"/>
            <a:ext cx="10968355" cy="5020310"/>
          </a:xfrm>
          <a:prstGeom prst="rect">
            <a:avLst/>
          </a:prstGeom>
        </p:spPr>
        <p:txBody>
          <a:bodyPr vert="horz" lIns="90170" tIns="46990" rIns="90170" bIns="46990" rtlCol="0">
            <a:normAutofit fontScale="90000"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）在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XML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文件中引用（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@color/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***）：</a:t>
            </a:r>
            <a:endParaRPr lang="en-US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&lt;</a:t>
            </a:r>
            <a:r>
              <a:rPr lang="en-US" altLang="zh-CN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TextView</a:t>
            </a:r>
            <a:endParaRPr lang="en-US" altLang="zh-CN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lang="en-US" altLang="zh-CN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android:layout_width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="</a:t>
            </a:r>
            <a:r>
              <a:rPr lang="en-US" altLang="zh-CN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wrap_content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lang="en-US" altLang="zh-CN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android:layout_height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="</a:t>
            </a:r>
            <a:r>
              <a:rPr lang="en-US" altLang="zh-CN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wrap_content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lang="en-US" altLang="zh-CN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android:text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="</a:t>
            </a:r>
            <a:r>
              <a:rPr lang="zh-CN" altLang="en-US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资源文件引用六位文字颜色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lang="en-US" altLang="zh-CN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android:textColor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="@color/green" /&gt;</a:t>
            </a:r>
            <a:endParaRPr lang="en-US" altLang="zh-CN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）在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Java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代码中引用（</a:t>
            </a:r>
            <a:r>
              <a:rPr lang="en-US" altLang="zh-CN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R.color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***）</a:t>
            </a:r>
            <a:endParaRPr lang="en-US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14400" lvl="2" indent="0">
              <a:buNone/>
            </a:pPr>
            <a:r>
              <a:rPr lang="zh-CN" altLang="en-US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lang="en-US" altLang="zh-CN" dirty="0" err="1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TextView</a:t>
            </a:r>
            <a:r>
              <a:rPr lang="en-US" altLang="zh-CN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tv_code_background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en-US" altLang="zh-CN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findViewById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lang="en-US" altLang="zh-CN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R.id.tv_code_background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);</a:t>
            </a:r>
            <a:endParaRPr lang="en-US" altLang="zh-CN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14400" lvl="2" indent="0">
              <a:buNone/>
            </a:pP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lang="en-US" altLang="zh-CN" dirty="0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lang="en-US" altLang="zh-CN" dirty="0" smtClean="0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// </a:t>
            </a:r>
            <a:r>
              <a:rPr lang="zh-CN" altLang="en-US" dirty="0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</a:t>
            </a:r>
            <a:r>
              <a:rPr lang="en-US" altLang="zh-CN" dirty="0" err="1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tv_code_background</a:t>
            </a:r>
            <a:r>
              <a:rPr lang="zh-CN" altLang="en-US" dirty="0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的背景颜色设置为绿色</a:t>
            </a:r>
            <a:endParaRPr lang="zh-CN" altLang="en-US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14400" lvl="2" indent="0">
              <a:buNone/>
            </a:pPr>
            <a:r>
              <a:rPr lang="zh-CN" altLang="en-US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lang="en-US" altLang="zh-CN" dirty="0" err="1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tv_code_background.setBackgroundResource</a:t>
            </a:r>
            <a:r>
              <a:rPr lang="en-US" altLang="zh-CN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lang="en-US" altLang="zh-CN" dirty="0" err="1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R.color.green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); </a:t>
            </a:r>
            <a:endParaRPr lang="zh-CN" altLang="en-US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3.2  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视图基础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本节介绍了视图的几种基本概念及其用法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3.2.1  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设置</a:t>
            </a:r>
            <a:r>
              <a:rPr lang="zh-CN" altLang="en-US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视图的</a:t>
            </a:r>
            <a:r>
              <a:rPr lang="zh-CN" altLang="zh-CN" dirty="0">
                <a:solidFill>
                  <a:schemeClr val="accent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宽度和高度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3.2.2  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设置</a:t>
            </a:r>
            <a:r>
              <a:rPr lang="zh-CN" altLang="en-US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视图的间距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外部间距和内部间距）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3.2.3  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设置</a:t>
            </a:r>
            <a:r>
              <a:rPr lang="zh-CN" altLang="en-US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视图的对齐方式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外部对齐方式和内部对齐方式）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3.2.1  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设置视图的宽高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视图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宽度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通过属性</a:t>
            </a:r>
            <a:r>
              <a:rPr lang="en-US" altLang="zh-CN" dirty="0" err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android:layout_width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表达</a:t>
            </a:r>
            <a:endParaRPr lang="zh-CN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视图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高度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通过属性</a:t>
            </a:r>
            <a:r>
              <a:rPr lang="en-US" altLang="zh-CN" dirty="0" err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android:layout_height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表达</a:t>
            </a:r>
            <a:endParaRPr lang="zh-CN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宽高的取值主要有下列三种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zh-CN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match_parent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：表示与上级视图保持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一致。</a:t>
            </a:r>
            <a:endParaRPr lang="zh-CN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wrap_content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：表示与内容自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适应。</a:t>
            </a:r>
            <a:endParaRPr lang="zh-CN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）以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dp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为单位的具体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尺寸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在代码中设置视图宽高</a:t>
            </a:r>
            <a:endParaRPr lang="zh-CN" altLang="en-US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744220" y="1691005"/>
            <a:ext cx="10515600" cy="4351338"/>
          </a:xfrm>
          <a:prstGeom prst="rect">
            <a:avLst/>
          </a:prstGeom>
        </p:spPr>
        <p:txBody>
          <a:bodyPr vert="horz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首先确保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XML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中的宽高属性值为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wrap_content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，接着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打开该页面对应的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Java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代码，依序执行以下</a:t>
            </a:r>
            <a:r>
              <a:rPr lang="zh-CN" altLang="zh-CN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三个步骤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zh-CN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调用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控件对象的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getLayoutParams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方法，获取该控件的布局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参数。</a:t>
            </a:r>
            <a:endParaRPr lang="zh-CN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布局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参数的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width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属性表示宽度，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height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属性表示高度，修改这两个属性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值。</a:t>
            </a:r>
            <a:endParaRPr lang="zh-CN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调用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控件对象的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setLayoutParams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方法，填入修改后的布局参数使之生效。</a:t>
            </a:r>
            <a:endParaRPr lang="zh-CN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3.2.2  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设置视图的间距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404495" y="1598930"/>
            <a:ext cx="11572875" cy="4351655"/>
          </a:xfrm>
          <a:prstGeom prst="rect">
            <a:avLst/>
          </a:prstGeom>
        </p:spPr>
        <p:txBody>
          <a:bodyPr vert="horz" lIns="90170" tIns="46990" rIns="90170" bIns="46990" rtlCol="0">
            <a:normAutofit fontScale="90000" lnSpcReduction="10000"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设置视图的间距有两种方式：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）采用</a:t>
            </a:r>
            <a:r>
              <a:rPr lang="en-US" altLang="zh-CN" dirty="0" err="1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layout_margin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属性，它指定了当前视图与周围平级视图之间的距离。包括</a:t>
            </a:r>
            <a:r>
              <a:rPr lang="en-US" altLang="zh-CN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layout_margin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layout_marginLeft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layout_marginTop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layout_marginRight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layout_marginBottom</a:t>
            </a:r>
            <a:endParaRPr lang="en-US" altLang="zh-CN" dirty="0" err="1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）采用</a:t>
            </a:r>
            <a:r>
              <a:rPr lang="en-US" altLang="zh-CN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padding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属性，它指定了当前视图与内部下级视图之间的距离。包括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padding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paddingLeft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paddingTop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paddingRight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paddingBottom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下面的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XML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文件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演示了二者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的区别：</a:t>
            </a:r>
            <a:endParaRPr lang="zh-CN" altLang="en-US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772160" y="67945"/>
            <a:ext cx="10695305" cy="669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400" dirty="0" smtClean="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&lt;!-- </a:t>
            </a:r>
            <a:r>
              <a:rPr lang="zh-CN" altLang="en-US" sz="1400" dirty="0" smtClean="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最外层的布局背景为蓝色 </a:t>
            </a:r>
            <a:r>
              <a:rPr lang="en-US" altLang="zh-CN" sz="1400" dirty="0" smtClean="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--&gt;</a:t>
            </a:r>
            <a:endParaRPr lang="en-US" altLang="zh-CN" sz="1400" dirty="0" smtClean="0">
              <a:solidFill>
                <a:schemeClr val="accent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&lt;</a:t>
            </a:r>
            <a:r>
              <a:rPr lang="en-US" altLang="zh-CN" sz="1400" dirty="0" err="1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LinearLayout</a:t>
            </a: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1400" dirty="0" err="1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xmlns:android</a:t>
            </a: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="http://schemas.android.com/</a:t>
            </a:r>
            <a:r>
              <a:rPr lang="en-US" altLang="zh-CN" sz="1400" dirty="0" err="1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apk</a:t>
            </a: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/res/android"</a:t>
            </a:r>
            <a:endParaRPr lang="en-US" altLang="zh-CN" sz="1400" dirty="0" smtClean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lang="en-US" altLang="zh-CN" sz="1400" dirty="0" err="1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android:layout_width</a:t>
            </a: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="</a:t>
            </a:r>
            <a:r>
              <a:rPr lang="en-US" altLang="zh-CN" sz="1400" dirty="0" err="1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match_parent</a:t>
            </a: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400" dirty="0" smtClean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lang="en-US" altLang="zh-CN" sz="1400" dirty="0" err="1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android:layout_height</a:t>
            </a: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="300dp"</a:t>
            </a:r>
            <a:endParaRPr lang="en-US" altLang="zh-CN" sz="1400" dirty="0" smtClean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lang="en-US" altLang="zh-CN" sz="1400" dirty="0" err="1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android:background</a:t>
            </a: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="#00aaff"</a:t>
            </a:r>
            <a:endParaRPr lang="en-US" altLang="zh-CN" sz="1400" dirty="0" smtClean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lang="en-US" altLang="zh-CN" sz="1400" dirty="0" err="1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android:orientation</a:t>
            </a: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="vertical"</a:t>
            </a:r>
            <a:endParaRPr lang="en-US" altLang="zh-CN" sz="1400" dirty="0" smtClean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lang="en-US" altLang="zh-CN" sz="1400" dirty="0" err="1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android:padding</a:t>
            </a: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="5dp"&gt;</a:t>
            </a:r>
            <a:endParaRPr lang="en-US" altLang="zh-CN" sz="1400" dirty="0" smtClean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lang="en-US" altLang="zh-CN" sz="1400" dirty="0" smtClean="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&lt;!-- </a:t>
            </a:r>
            <a:r>
              <a:rPr lang="zh-CN" altLang="en-US" sz="1400" dirty="0" smtClean="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中间层的布局背景为黄色 </a:t>
            </a:r>
            <a:r>
              <a:rPr lang="en-US" altLang="zh-CN" sz="1400" dirty="0" smtClean="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--&gt;</a:t>
            </a:r>
            <a:endParaRPr lang="en-US" altLang="zh-CN" sz="1400" dirty="0" smtClean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&lt;</a:t>
            </a:r>
            <a:r>
              <a:rPr lang="en-US" altLang="zh-CN" sz="1400" dirty="0" err="1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LinearLayout</a:t>
            </a:r>
            <a:endParaRPr lang="en-US" altLang="zh-CN" sz="1400" dirty="0" smtClean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lang="en-US" altLang="zh-CN" sz="1400" dirty="0" err="1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android:layout_width</a:t>
            </a: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="</a:t>
            </a:r>
            <a:r>
              <a:rPr lang="en-US" altLang="zh-CN" sz="1400" dirty="0" err="1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match_parent</a:t>
            </a: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400" dirty="0" smtClean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lang="en-US" altLang="zh-CN" sz="1400" dirty="0" err="1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android:layout_height</a:t>
            </a: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="</a:t>
            </a:r>
            <a:r>
              <a:rPr lang="en-US" altLang="zh-CN" sz="1400" dirty="0" err="1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match_parent</a:t>
            </a: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400" dirty="0" smtClean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lang="en-US" altLang="zh-CN" sz="1400" dirty="0" err="1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android:layout_margin</a:t>
            </a: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="20dp"</a:t>
            </a:r>
            <a:endParaRPr lang="en-US" altLang="zh-CN" sz="1400" dirty="0" smtClean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lang="en-US" altLang="zh-CN" sz="1400" dirty="0" err="1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android:background</a:t>
            </a: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="#ffff99"</a:t>
            </a:r>
            <a:endParaRPr lang="en-US" altLang="zh-CN" sz="1400" dirty="0" smtClean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lang="en-US" altLang="zh-CN" sz="1400" dirty="0" err="1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android:padding</a:t>
            </a: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="60dp"&gt;</a:t>
            </a:r>
            <a:endParaRPr lang="en-US" altLang="zh-CN" sz="1400" dirty="0" smtClean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lang="en-US" altLang="zh-CN" sz="1400" dirty="0" smtClean="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&lt;!-- </a:t>
            </a:r>
            <a:r>
              <a:rPr lang="zh-CN" altLang="en-US" sz="1400" dirty="0" smtClean="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最内层的视图背景为红色 </a:t>
            </a:r>
            <a:r>
              <a:rPr lang="en-US" altLang="zh-CN" sz="1400" dirty="0" smtClean="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--&gt;</a:t>
            </a:r>
            <a:endParaRPr lang="en-US" altLang="zh-CN" sz="1400" dirty="0" smtClean="0">
              <a:solidFill>
                <a:schemeClr val="accent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&lt;View</a:t>
            </a:r>
            <a:endParaRPr lang="en-US" altLang="zh-CN" sz="1400" dirty="0" smtClean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</a:t>
            </a:r>
            <a:r>
              <a:rPr lang="en-US" altLang="zh-CN" sz="1400" dirty="0" err="1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android:layout_width</a:t>
            </a: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="</a:t>
            </a:r>
            <a:r>
              <a:rPr lang="en-US" altLang="zh-CN" sz="1400" dirty="0" err="1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match_parent</a:t>
            </a: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400" dirty="0" smtClean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</a:t>
            </a:r>
            <a:r>
              <a:rPr lang="en-US" altLang="zh-CN" sz="1400" dirty="0" err="1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android:layout_height</a:t>
            </a: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="</a:t>
            </a:r>
            <a:r>
              <a:rPr lang="en-US" altLang="zh-CN" sz="1400" dirty="0" err="1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match_parent</a:t>
            </a: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400" dirty="0" smtClean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</a:t>
            </a:r>
            <a:r>
              <a:rPr lang="en-US" altLang="zh-CN" sz="1400" dirty="0" err="1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android:background</a:t>
            </a: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="#ff0000" /&gt;</a:t>
            </a:r>
            <a:endParaRPr lang="en-US" altLang="zh-CN" sz="1400" dirty="0" smtClean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&lt;/</a:t>
            </a:r>
            <a:r>
              <a:rPr lang="en-US" altLang="zh-CN" sz="1400" dirty="0" err="1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LinearLayout</a:t>
            </a: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&gt;</a:t>
            </a:r>
            <a:endParaRPr lang="en-US" altLang="zh-CN" sz="1400" dirty="0" smtClean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&lt;/</a:t>
            </a:r>
            <a:r>
              <a:rPr lang="en-US" altLang="zh-CN" sz="1400" dirty="0" err="1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LinearLayout</a:t>
            </a:r>
            <a:r>
              <a:rPr lang="en-US" altLang="zh-CN" sz="1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&gt;</a:t>
            </a:r>
            <a:endParaRPr lang="en-US" altLang="zh-CN" sz="1400" dirty="0" smtClean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lang="en-US" altLang="zh-CN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ayout_margin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padding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的演示效果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内容占位符 4"/>
          <p:cNvPicPr>
            <a:picLocks noGrp="1"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6036" y="1825625"/>
            <a:ext cx="4480234" cy="4351338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3.2.3  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设置视图的对齐方式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设置视图的对齐方式有两种途径：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）采用</a:t>
            </a:r>
            <a:r>
              <a:rPr lang="en-US" altLang="zh-CN" dirty="0" err="1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layout_gravity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属性，它指定了当前视图相对于上级视图的对齐方式，控制自己在父元素的位置。</a:t>
            </a:r>
            <a:endParaRPr lang="zh-CN" altLang="en-US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）采用</a:t>
            </a:r>
            <a:r>
              <a:rPr lang="en-US" altLang="zh-CN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gravity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属性，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它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指定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了下级视图相对于当前视图的对齐方式。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layout_gravity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gravity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的取值包括：</a:t>
            </a:r>
            <a:r>
              <a:rPr lang="en-US" altLang="zh-CN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left</a:t>
            </a:r>
            <a:r>
              <a:rPr lang="zh-CN" altLang="en-US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top</a:t>
            </a:r>
            <a:r>
              <a:rPr lang="zh-CN" altLang="en-US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right</a:t>
            </a:r>
            <a:r>
              <a:rPr lang="zh-CN" altLang="en-US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bottom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，还可以用竖线连接各取值，例如“</a:t>
            </a:r>
            <a:r>
              <a:rPr lang="en-US" altLang="zh-CN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left|top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”表示即靠左又靠上，也就是朝左上角对齐。</a:t>
            </a:r>
            <a:endParaRPr lang="zh-CN" altLang="en-US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1691005"/>
            <a:ext cx="5168265" cy="442404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layout_gravity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gravity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的演示效果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413384" y="1758315"/>
            <a:ext cx="5092581" cy="4351338"/>
          </a:xfrm>
          <a:prstGeom prst="rect">
            <a:avLst/>
          </a:prstGeom>
        </p:spPr>
        <p:txBody>
          <a:bodyPr vert="horz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演示</a:t>
            </a:r>
            <a:r>
              <a:rPr lang="en-US" altLang="zh-CN" sz="2400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XML</a:t>
            </a:r>
            <a:r>
              <a:rPr lang="zh-CN" altLang="en-US" sz="2400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文件为</a:t>
            </a:r>
            <a:r>
              <a:rPr lang="en-US" altLang="zh-CN" sz="2400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chapter03\</a:t>
            </a:r>
            <a:r>
              <a:rPr lang="en-US" altLang="zh-CN" sz="2400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src</a:t>
            </a:r>
            <a:r>
              <a:rPr lang="en-US" altLang="zh-CN" sz="2400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\main\res\layout\activity_view_gravity.xml</a:t>
            </a:r>
            <a:endParaRPr lang="en-US" altLang="zh-CN" sz="2400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3.3  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常用布局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本节介绍了常见的几种布局用法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3.3.1  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线性布局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LinearLayout</a:t>
            </a:r>
            <a:endParaRPr lang="en-US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3.3.2  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相对布局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RelativeLayout</a:t>
            </a:r>
            <a:endParaRPr lang="en-US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3.3.3  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网格布局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GridLayout</a:t>
            </a:r>
            <a:endParaRPr lang="en-US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3.3.4  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滚动视图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ScrollView</a:t>
            </a:r>
            <a:endParaRPr lang="en-US" altLang="zh-CN" dirty="0" err="1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3.3.1  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线性布局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LinearLayout</a:t>
            </a:r>
            <a:endParaRPr lang="en-US" altLang="zh-CN" dirty="0" err="1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线性布局内部的各视图有两种排列方式：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orientation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属性值为</a:t>
            </a:r>
            <a:r>
              <a:rPr lang="en-US" altLang="zh-CN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horizontal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时，内部视图在</a:t>
            </a:r>
            <a:r>
              <a:rPr lang="zh-CN" altLang="en-US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水平方向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从左往右排列。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orientation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属性值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vertical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，内部视图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zh-CN" altLang="en-US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垂直方向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从上往下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排列。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如果不指定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orientation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属性，则</a:t>
            </a:r>
            <a:r>
              <a:rPr lang="en-US" altLang="zh-CN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LinearLayout</a:t>
            </a:r>
            <a:r>
              <a:rPr lang="zh-CN" altLang="en-US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默认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水平方向排列。</a:t>
            </a:r>
            <a:endParaRPr lang="en-US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en-US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线性布局的权重</a:t>
            </a:r>
            <a:endParaRPr lang="zh-CN" altLang="en-US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38200" y="1825625"/>
            <a:ext cx="10742295" cy="4351655"/>
          </a:xfrm>
          <a:prstGeom prst="rect">
            <a:avLst/>
          </a:prstGeom>
        </p:spPr>
        <p:txBody>
          <a:bodyPr vert="horz" lIns="90170" tIns="46990" rIns="90170" bIns="46990" rtlCol="0">
            <a:normAutofit lnSpcReduction="10000"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线性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布局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altLang="zh-CN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权重</a:t>
            </a:r>
            <a:r>
              <a:rPr lang="zh-CN" altLang="en-US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概念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指的是线性布局的下级视图各自拥有多大</a:t>
            </a:r>
            <a:r>
              <a:rPr lang="zh-CN" altLang="zh-CN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比例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的宽高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权重属性名叫</a:t>
            </a:r>
            <a:r>
              <a:rPr lang="en-US" altLang="zh-CN" dirty="0" err="1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layout_weight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，但该属性不在</a:t>
            </a:r>
            <a:r>
              <a:rPr lang="en-US" altLang="zh-CN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LinearLayout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节点设置，而在线性布局的直接下级视图设置，表示该下级视图占据的宽高比例。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endParaRPr lang="zh-CN" altLang="en-US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en-US" altLang="zh-CN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layout_width</a:t>
            </a:r>
            <a:r>
              <a:rPr lang="zh-CN" altLang="en-US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0dp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时，</a:t>
            </a:r>
            <a:r>
              <a:rPr lang="en-US" altLang="zh-CN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layout_weight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表示水平方向的宽度比例。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en-US" altLang="zh-CN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layout_height</a:t>
            </a:r>
            <a:r>
              <a:rPr lang="zh-CN" altLang="en-US" dirty="0" err="1" smtClean="0">
                <a:solidFill>
                  <a:schemeClr val="dk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为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0dp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时，</a:t>
            </a:r>
            <a:r>
              <a:rPr lang="en-US" altLang="zh-CN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layout_weight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表示垂直方向的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高度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比例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3970" y="3044637"/>
            <a:ext cx="6464060" cy="305247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宽高权重的演示效果</a:t>
            </a:r>
            <a:endParaRPr lang="zh-CN" altLang="en-US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演示</a:t>
            </a:r>
            <a:r>
              <a:rPr lang="en-US" altLang="zh-CN" sz="24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XML</a:t>
            </a:r>
            <a:r>
              <a:rPr lang="zh-CN" altLang="en-US" sz="24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文件</a:t>
            </a:r>
            <a:r>
              <a:rPr lang="zh-CN" altLang="en-US" sz="2400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sz="24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chapter03\</a:t>
            </a:r>
            <a:r>
              <a:rPr lang="en-US" altLang="zh-CN" sz="2400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src</a:t>
            </a:r>
            <a:r>
              <a:rPr lang="en-US" altLang="zh-CN" sz="24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\main\res\layout\activity_linear_layout.xml</a:t>
            </a:r>
            <a:endParaRPr lang="en-US" altLang="zh-CN" sz="24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3.3.2  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相对布局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RelativeLayout</a:t>
            </a:r>
            <a:endParaRPr lang="en-US" altLang="zh-CN" dirty="0" err="1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0170" tIns="46990" rIns="90170" bIns="46990" rtlCol="0">
            <a:normAutofit lnSpcReduction="10000"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相对布局的下级视图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位置由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其他视图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决定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用于确定下级视图位置的参照物分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两种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该视图自身平级的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视图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该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视图的上级视图（也就是它归属的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RelativeLayout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endParaRPr lang="zh-CN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如果不设定下级视图的参照物，那么下级视图</a:t>
            </a:r>
            <a:r>
              <a:rPr lang="zh-CN" altLang="zh-CN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默认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显示在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RelativeLayout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内部的左上角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endParaRPr lang="zh-CN" altLang="en-US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2238998" y="663397"/>
          <a:ext cx="8246110" cy="578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3055"/>
                <a:gridCol w="4123055"/>
              </a:tblGrid>
              <a:tr h="361315">
                <a:tc>
                  <a:txBody>
                    <a:bodyPr/>
                    <a:p>
                      <a:pPr algn="just"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相对位置的属性取值</a:t>
                      </a:r>
                      <a:endParaRPr lang="zh-CN" sz="1600" kern="100" dirty="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algn="just"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相对位置说明</a:t>
                      </a:r>
                      <a:endParaRPr lang="zh-CN" sz="1600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1315">
                <a:tc>
                  <a:txBody>
                    <a:bodyPr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layout_toLeftOf</a:t>
                      </a:r>
                      <a:endParaRPr lang="en-US" sz="1600" kern="100" dirty="0" err="1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当前视图在指定视图的左边</a:t>
                      </a:r>
                      <a:endParaRPr lang="zh-CN" sz="1600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1315">
                <a:tc>
                  <a:txBody>
                    <a:bodyPr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layout_toRightOf</a:t>
                      </a:r>
                      <a:endParaRPr lang="en-US" sz="1600" kern="100" dirty="0" err="1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当前视图在指定视图的右边</a:t>
                      </a:r>
                      <a:endParaRPr lang="zh-CN" sz="1600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1315">
                <a:tc>
                  <a:txBody>
                    <a:bodyPr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layout_above</a:t>
                      </a:r>
                      <a:endParaRPr lang="en-US" sz="1600" kern="100" dirty="0" err="1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当前视图在指定视图的上方</a:t>
                      </a:r>
                      <a:endParaRPr lang="zh-CN" sz="1600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1315">
                <a:tc>
                  <a:txBody>
                    <a:bodyPr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layout_below</a:t>
                      </a:r>
                      <a:endParaRPr lang="en-US" sz="1600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当前视图在指定视图的下方</a:t>
                      </a:r>
                      <a:endParaRPr lang="zh-CN" sz="1600" kern="100" dirty="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1315">
                <a:tc>
                  <a:txBody>
                    <a:bodyPr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layout_alignLeft</a:t>
                      </a:r>
                      <a:endParaRPr lang="en-US" sz="1600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当前视图与指定视图的左侧对齐</a:t>
                      </a:r>
                      <a:endParaRPr lang="zh-CN" sz="1600" kern="100" dirty="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1315">
                <a:tc>
                  <a:txBody>
                    <a:bodyPr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layout_alignRight</a:t>
                      </a:r>
                      <a:endParaRPr lang="en-US" sz="1600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当前视图与指定视图的右侧对齐</a:t>
                      </a:r>
                      <a:endParaRPr lang="zh-CN" sz="1600" kern="100" dirty="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1315">
                <a:tc>
                  <a:txBody>
                    <a:bodyPr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layout_alignTop</a:t>
                      </a:r>
                      <a:endParaRPr lang="en-US" sz="1600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当前视图与指定视图的顶部对齐</a:t>
                      </a:r>
                      <a:endParaRPr lang="zh-CN" sz="1600" kern="100" dirty="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1315">
                <a:tc>
                  <a:txBody>
                    <a:bodyPr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layout_alignBottom</a:t>
                      </a:r>
                      <a:endParaRPr lang="en-US" sz="1600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当前视图与指定视图的底部对齐</a:t>
                      </a:r>
                      <a:endParaRPr lang="zh-CN" sz="1600" kern="100" dirty="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1315">
                <a:tc>
                  <a:txBody>
                    <a:bodyPr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layout_centerInParent</a:t>
                      </a:r>
                      <a:endParaRPr lang="en-US" sz="1600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当前视图在上级视图中间</a:t>
                      </a:r>
                      <a:endParaRPr lang="zh-CN" sz="1600" kern="100" dirty="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1315">
                <a:tc>
                  <a:txBody>
                    <a:bodyPr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layout_centerHorizontal</a:t>
                      </a:r>
                      <a:endParaRPr lang="en-US" sz="1600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当前视图在上级视图的水平方向居中</a:t>
                      </a:r>
                      <a:endParaRPr lang="zh-CN" sz="1600" kern="100" dirty="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1315">
                <a:tc>
                  <a:txBody>
                    <a:bodyPr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layout_centerVertical</a:t>
                      </a:r>
                      <a:endParaRPr lang="en-US" sz="1600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当前视图在上级视图的垂直方向居中</a:t>
                      </a:r>
                      <a:endParaRPr lang="zh-CN" sz="1600" kern="100" dirty="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1315">
                <a:tc>
                  <a:txBody>
                    <a:bodyPr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layout_alignParentLeft</a:t>
                      </a:r>
                      <a:endParaRPr lang="en-US" sz="1600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当前视图与上级视图的左侧对齐</a:t>
                      </a:r>
                      <a:endParaRPr lang="zh-CN" sz="1600" kern="100" dirty="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1315">
                <a:tc>
                  <a:txBody>
                    <a:bodyPr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layout_alignParentRight</a:t>
                      </a:r>
                      <a:endParaRPr lang="en-US" sz="1600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当前视图与上级视图的右侧对齐</a:t>
                      </a:r>
                      <a:endParaRPr lang="zh-CN" sz="1600" kern="100" dirty="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1315">
                <a:tc>
                  <a:txBody>
                    <a:bodyPr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layout_alignParentTop</a:t>
                      </a:r>
                      <a:endParaRPr lang="en-US" sz="1600" kern="100" dirty="0" err="1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当前视图与上级视图的顶部对齐</a:t>
                      </a:r>
                      <a:endParaRPr lang="zh-CN" sz="1600" kern="100" dirty="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1315">
                <a:tc>
                  <a:txBody>
                    <a:bodyPr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layout_alignParentBottom</a:t>
                      </a:r>
                      <a:endParaRPr lang="en-US" sz="1600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当前视图与上级视图的底部对齐</a:t>
                      </a:r>
                      <a:endParaRPr lang="zh-CN" sz="1600" kern="100" dirty="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800100" y="80010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>
              <a:buNone/>
            </a:pPr>
            <a:r>
              <a:rPr lang="zh-CN" altLang="en-US" sz="24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下面是相对位置的取值</a:t>
            </a:r>
            <a:r>
              <a:rPr lang="zh-CN" altLang="en-US" sz="2400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说明：</a:t>
            </a:r>
            <a:endParaRPr lang="zh-CN" altLang="en-US" sz="2400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3.3.3  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网格布局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GridLayout</a:t>
            </a:r>
            <a:endParaRPr lang="en-US" altLang="zh-CN" dirty="0" err="1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网格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布局支持多行多列的表格排列。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网格布局默认从左往右、从上到下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排列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，它新增了两个属性：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dirty="0" err="1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columnCount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属性，它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指定了网格的列数，即每行能放多少个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视图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dirty="0" err="1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rowCount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属性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，它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指定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了网格的行数，即每列能放多少个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视图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endParaRPr lang="zh-CN" altLang="en-US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8636" y="3065268"/>
            <a:ext cx="6446808" cy="304432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网格布局的演示效果</a:t>
            </a:r>
            <a:endParaRPr lang="zh-CN" altLang="en-US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演示</a:t>
            </a:r>
            <a:r>
              <a:rPr lang="en-US" altLang="zh-CN" sz="24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XML</a:t>
            </a:r>
            <a:r>
              <a:rPr lang="zh-CN" altLang="en-US" sz="24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文件</a:t>
            </a:r>
            <a:r>
              <a:rPr lang="zh-CN" altLang="en-US" sz="2400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sz="24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chapter03\</a:t>
            </a:r>
            <a:r>
              <a:rPr lang="en-US" altLang="zh-CN" sz="2400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src</a:t>
            </a:r>
            <a:r>
              <a:rPr lang="en-US" altLang="zh-CN" sz="24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\main\res\layout\activity_grid_layout.xml</a:t>
            </a:r>
            <a:endParaRPr lang="en-US" altLang="zh-CN" sz="24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3.3.4  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滚动视图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ScrollView</a:t>
            </a:r>
            <a:endParaRPr lang="en-US" altLang="zh-CN" dirty="0" err="1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滚动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视图有两种：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dirty="0" err="1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ScrollView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，它是垂直方向的滚动视图；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垂直方向滚动时，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layout_width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属性值设置为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match_parent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layout_height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属性值设置为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wrap_content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dirty="0" err="1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HorizontalScrollView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，它是水平方向的滚动视图；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水平方向滚动时，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layout_width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属性值设置为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wrap_content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layout_height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属性值设置为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match_parent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3.4  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按钮触控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本节介绍了按钮控件的常见用法：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3.4.1  </a:t>
            </a:r>
            <a:r>
              <a:rPr lang="zh-CN" altLang="en-US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按钮控件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Button</a:t>
            </a:r>
            <a:r>
              <a:rPr lang="zh-CN" altLang="en-US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zh-CN" altLang="zh-CN" dirty="0">
                <a:solidFill>
                  <a:schemeClr val="accent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设置大小写属性和点击属性</a:t>
            </a:r>
            <a:r>
              <a:rPr lang="zh-CN" altLang="en-US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en-US" altLang="zh-CN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3.4.2  </a:t>
            </a:r>
            <a:r>
              <a:rPr lang="zh-CN" altLang="en-US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点击事件和长按事件</a:t>
            </a:r>
            <a:endParaRPr lang="zh-CN" altLang="en-US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3.4.3  </a:t>
            </a:r>
            <a:r>
              <a:rPr lang="zh-CN" altLang="en-US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禁用与恢复按钮</a:t>
            </a:r>
            <a:endParaRPr lang="zh-CN" altLang="en-US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3.4.1  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按钮控件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Button</a:t>
            </a:r>
            <a:endParaRPr lang="en-US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按钮控件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Button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由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TextView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派生而来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它们之间的区别有：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Button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拥有</a:t>
            </a:r>
            <a:r>
              <a:rPr lang="zh-CN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默认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的按钮背景，而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TextView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默认无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背景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Button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的内部文本</a:t>
            </a:r>
            <a:r>
              <a:rPr lang="zh-CN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默认居中对齐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，而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TextView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的内部文本</a:t>
            </a:r>
            <a:r>
              <a:rPr lang="zh-CN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默认靠</a:t>
            </a:r>
            <a:r>
              <a:rPr lang="zh-CN" altLang="zh-CN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左对齐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Button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会</a:t>
            </a:r>
            <a:r>
              <a:rPr lang="zh-CN" altLang="en-US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默认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将英文字母转为</a:t>
            </a:r>
            <a:r>
              <a:rPr lang="zh-CN" altLang="en-US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大写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，而</a:t>
            </a:r>
            <a:r>
              <a:rPr lang="en-US" altLang="zh-CN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TextView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保持原始的英文大小写；</a:t>
            </a:r>
            <a:endParaRPr lang="zh-CN" altLang="en-US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按钮控件的新增属性</a:t>
            </a:r>
            <a:endParaRPr lang="zh-CN" altLang="en-US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lang="en-US" altLang="zh-CN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TextView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相比，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Button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增加了两个新属性：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en-US" altLang="zh-CN" dirty="0" err="1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textAllCaps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属性，它指定了是否将英文字母转为大写，为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true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是表示自动转为大写，为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false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表示不做大写转换。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en-US" altLang="zh-CN" dirty="0" err="1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onClick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属性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，它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用来接管用户的点击动作，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指定了点击按钮时要触发哪个方法；</a:t>
            </a:r>
            <a:endParaRPr lang="zh-CN" altLang="en-US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3.4.2  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点击事件和长按事件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监听器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，意思是专门监听控件的动作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行为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只有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控件发生了指定的动作，监听器才会触发开关去执行对应的代码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按钮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控件有</a:t>
            </a:r>
            <a:r>
              <a:rPr lang="zh-CN" altLang="en-US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两种常用的监听器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）点击监听器，通过</a:t>
            </a:r>
            <a:r>
              <a:rPr lang="en-US" altLang="zh-CN" dirty="0" err="1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setOnClickListener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方法设置。按钮被按住少于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毫秒时，会触发点击事件。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）长按监听器，通过</a:t>
            </a:r>
            <a:r>
              <a:rPr lang="en-US" altLang="zh-CN" dirty="0" err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setOnLongClickListener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方法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设置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按钮被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按住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超过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毫秒时，会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触发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长按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事件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en-US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3.4.3  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禁用与恢复按钮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在实际业务中，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按钮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通常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拥有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两种状态，即</a:t>
            </a:r>
            <a:r>
              <a:rPr lang="zh-CN" altLang="zh-CN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不可用状态与可用状态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，它们在外观和功能上的区别如下：</a:t>
            </a:r>
            <a:endParaRPr lang="zh-CN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zh-CN" alt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不可用按钮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：点击没反应，同时按钮文字为灰色；</a:t>
            </a:r>
            <a:endParaRPr lang="zh-CN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zh-CN" alt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可用按钮：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点击按钮会触发点击事件，同时按钮文字为正常的黑色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是否允许点击由</a:t>
            </a:r>
            <a:r>
              <a:rPr lang="en-US" altLang="zh-CN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enabled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属性控制，属性值为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true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时表示允许点击，为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false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时表示不允许点击。</a:t>
            </a:r>
            <a:endParaRPr lang="zh-CN" altLang="en-US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3.5  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图像显示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本节介绍了与图像显示有关的几种控件用法：</a:t>
            </a:r>
            <a:endParaRPr lang="zh-CN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3.5.1  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图像视图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ImageView</a:t>
            </a:r>
            <a:endParaRPr lang="en-US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3.5.2  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图像按钮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ImageButton</a:t>
            </a:r>
            <a:endParaRPr lang="en-US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3.5.3  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同时展示文本与图像（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在按钮控件上同时显示文本和图标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3.5.1  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图像视图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ImageView</a:t>
            </a:r>
            <a:endParaRPr lang="en-US" altLang="zh-CN" dirty="0" err="1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图像视图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展示的图片通常位于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res/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drawable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***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目录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，设置图像视图的显示图片有两种方式：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）在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XML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文件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中，通过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属性</a:t>
            </a:r>
            <a:r>
              <a:rPr lang="en-US" altLang="zh-CN" dirty="0" err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android:src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设置图片资源，属性值格式形如“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@</a:t>
            </a:r>
            <a:r>
              <a:rPr lang="en-US" altLang="zh-CN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drawable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不含扩展名的图片名称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）在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Java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代码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中，调用</a:t>
            </a:r>
            <a:r>
              <a:rPr lang="en-US" altLang="zh-CN" dirty="0" err="1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setImageResource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方法设置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图片资源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方法参数格式形如“</a:t>
            </a:r>
            <a:r>
              <a:rPr lang="en-US" altLang="zh-CN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R.drawable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lang="zh-CN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不含扩展名的图片名称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假设</a:t>
            </a:r>
            <a:r>
              <a:rPr lang="en-US" altLang="zh-CN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drawable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目录下有张苹果图片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apple.png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则显示该图片的例子如下：</a:t>
            </a:r>
            <a:endParaRPr lang="zh-CN" altLang="en-US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38200" y="16002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设置图片资源的例子</a:t>
            </a:r>
            <a:endParaRPr lang="zh-CN" altLang="en-US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781685" y="1306195"/>
            <a:ext cx="10779760" cy="5125720"/>
          </a:xfrm>
          <a:prstGeom prst="rect">
            <a:avLst/>
          </a:prstGeom>
        </p:spPr>
        <p:txBody>
          <a:bodyPr vert="horz" lIns="90170" tIns="46990" rIns="90170" bIns="46990" rtlCol="0">
            <a:no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7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添加了</a:t>
            </a:r>
            <a:r>
              <a:rPr lang="en-US" altLang="zh-CN" sz="1700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src</a:t>
            </a:r>
            <a:r>
              <a:rPr lang="zh-CN" altLang="en-US" sz="17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属性的</a:t>
            </a:r>
            <a:r>
              <a:rPr lang="en-US" altLang="zh-CN" sz="1700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ImageView</a:t>
            </a:r>
            <a:r>
              <a:rPr lang="zh-CN" altLang="en-US" sz="17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标签示例如下：</a:t>
            </a:r>
            <a:endParaRPr lang="zh-CN" altLang="en-US" sz="17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14400" lvl="2" indent="0">
              <a:buNone/>
            </a:pPr>
            <a:r>
              <a:rPr lang="zh-CN" altLang="en-US" sz="17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7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lang="en-US" altLang="zh-CN" sz="17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&lt;</a:t>
            </a:r>
            <a:r>
              <a:rPr lang="en-US" altLang="zh-CN" sz="1700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ImageView</a:t>
            </a:r>
            <a:endParaRPr lang="en-US" altLang="zh-CN" sz="17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14400" lvl="2" indent="0">
              <a:buNone/>
            </a:pPr>
            <a:r>
              <a:rPr lang="en-US" altLang="zh-CN" sz="17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lang="en-US" altLang="zh-CN" sz="1700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android:id</a:t>
            </a:r>
            <a:r>
              <a:rPr lang="en-US" altLang="zh-CN" sz="17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="@+id/</a:t>
            </a:r>
            <a:r>
              <a:rPr lang="en-US" altLang="zh-CN" sz="1700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iv_scale</a:t>
            </a:r>
            <a:r>
              <a:rPr lang="en-US" altLang="zh-CN" sz="17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7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14400" lvl="2" indent="0">
              <a:buNone/>
            </a:pPr>
            <a:r>
              <a:rPr lang="en-US" altLang="zh-CN" sz="17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lang="en-US" altLang="zh-CN" sz="1700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android:layout_width</a:t>
            </a:r>
            <a:r>
              <a:rPr lang="en-US" altLang="zh-CN" sz="17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="</a:t>
            </a:r>
            <a:r>
              <a:rPr lang="en-US" altLang="zh-CN" sz="1700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match_parent</a:t>
            </a:r>
            <a:r>
              <a:rPr lang="en-US" altLang="zh-CN" sz="17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7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14400" lvl="2" indent="0">
              <a:buNone/>
            </a:pPr>
            <a:r>
              <a:rPr lang="en-US" altLang="zh-CN" sz="17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lang="en-US" altLang="zh-CN" sz="1700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android:layout_height</a:t>
            </a:r>
            <a:r>
              <a:rPr lang="en-US" altLang="zh-CN" sz="17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="220dp"</a:t>
            </a:r>
            <a:endParaRPr lang="en-US" altLang="zh-CN" sz="17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14400" lvl="2" indent="0">
              <a:buNone/>
            </a:pPr>
            <a:r>
              <a:rPr lang="en-US" altLang="zh-CN" sz="17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lang="en-US" altLang="zh-CN" sz="1700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android:src</a:t>
            </a:r>
            <a:r>
              <a:rPr lang="en-US" altLang="zh-CN" sz="17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="@</a:t>
            </a:r>
            <a:r>
              <a:rPr lang="en-US" altLang="zh-CN" sz="1700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drawable</a:t>
            </a:r>
            <a:r>
              <a:rPr lang="en-US" altLang="zh-CN" sz="17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/apple" /&gt;</a:t>
            </a:r>
            <a:endParaRPr lang="en-US" altLang="zh-CN" sz="17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7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给图像视图设置图片资源的代码例子如下所示：</a:t>
            </a:r>
            <a:endParaRPr lang="zh-CN" altLang="en-US" sz="17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14400" lvl="2" indent="0">
              <a:buNone/>
            </a:pPr>
            <a:r>
              <a:rPr lang="zh-CN" altLang="en-US" sz="17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lang="zh-CN" altLang="en-US" sz="17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lang="zh-CN" altLang="en-US" sz="1700" dirty="0" smtClean="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lang="en-US" altLang="zh-CN" sz="1700" dirty="0" smtClean="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// </a:t>
            </a:r>
            <a:r>
              <a:rPr lang="zh-CN" altLang="en-US" sz="1700" dirty="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从布局文件中获取名叫</a:t>
            </a:r>
            <a:r>
              <a:rPr lang="en-US" altLang="zh-CN" sz="1700" dirty="0" err="1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iv_scale</a:t>
            </a:r>
            <a:r>
              <a:rPr lang="zh-CN" altLang="en-US" sz="1700" dirty="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的图像视图</a:t>
            </a:r>
            <a:endParaRPr lang="zh-CN" altLang="en-US" sz="17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14400" lvl="2" indent="0">
              <a:buNone/>
            </a:pPr>
            <a:r>
              <a:rPr lang="zh-CN" altLang="en-US" sz="17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lang="zh-CN" altLang="en-US" sz="17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lang="en-US" altLang="zh-CN" sz="1700" dirty="0" err="1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ImageView</a:t>
            </a:r>
            <a:r>
              <a:rPr lang="en-US" altLang="zh-CN" sz="17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1700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iv_scale</a:t>
            </a:r>
            <a:r>
              <a:rPr lang="en-US" altLang="zh-CN" sz="17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en-US" altLang="zh-CN" sz="1700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findViewById</a:t>
            </a:r>
            <a:r>
              <a:rPr lang="en-US" altLang="zh-CN" sz="17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lang="en-US" altLang="zh-CN" sz="1700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R.id.iv_scale</a:t>
            </a:r>
            <a:r>
              <a:rPr lang="en-US" altLang="zh-CN" sz="17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);</a:t>
            </a:r>
            <a:endParaRPr lang="en-US" altLang="zh-CN" sz="17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14400" lvl="2" indent="0">
              <a:buNone/>
            </a:pPr>
            <a:r>
              <a:rPr lang="en-US" altLang="zh-CN" sz="17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lang="en-US" altLang="zh-CN" sz="17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lang="en-US" altLang="zh-CN" sz="1700" dirty="0" err="1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iv_scale.setImageResource</a:t>
            </a:r>
            <a:r>
              <a:rPr lang="en-US" altLang="zh-CN" sz="17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lang="en-US" altLang="zh-CN" sz="1700" dirty="0" err="1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R.drawable.apple</a:t>
            </a:r>
            <a:r>
              <a:rPr lang="en-US" altLang="zh-CN" sz="17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);  </a:t>
            </a:r>
            <a:r>
              <a:rPr lang="en-US" altLang="zh-CN" sz="1700" dirty="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// </a:t>
            </a:r>
            <a:r>
              <a:rPr lang="zh-CN" altLang="en-US" sz="1700" dirty="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设置图像视图的图片资源</a:t>
            </a:r>
            <a:endParaRPr lang="zh-CN" altLang="en-US" sz="1700" dirty="0">
              <a:solidFill>
                <a:schemeClr val="accent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800" dirty="0">
              <a:solidFill>
                <a:schemeClr val="accent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534035" y="2606675"/>
          <a:ext cx="11270615" cy="393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6610"/>
                <a:gridCol w="2902585"/>
                <a:gridCol w="6281420"/>
              </a:tblGrid>
              <a:tr h="492125">
                <a:tc>
                  <a:txBody>
                    <a:bodyPr/>
                    <a:lstStyle/>
                    <a:p>
                      <a:pPr algn="just"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XML</a:t>
                      </a:r>
                      <a:r>
                        <a:rPr lang="zh-CN" sz="1800" dirty="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中</a:t>
                      </a:r>
                      <a:r>
                        <a:rPr lang="zh-CN" sz="1800" dirty="0" smtClean="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的</a:t>
                      </a:r>
                      <a:r>
                        <a:rPr lang="zh-CN" altLang="en-US" sz="1800" dirty="0" smtClean="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缩放</a:t>
                      </a:r>
                      <a:r>
                        <a:rPr lang="zh-CN" sz="1800" dirty="0" smtClean="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类型</a:t>
                      </a:r>
                      <a:endParaRPr lang="zh-CN" sz="1800" dirty="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ScaleType</a:t>
                      </a:r>
                      <a:r>
                        <a:rPr lang="zh-CN" sz="1800" dirty="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类中</a:t>
                      </a:r>
                      <a:r>
                        <a:rPr lang="zh-CN" sz="1800" dirty="0" smtClean="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的</a:t>
                      </a:r>
                      <a:r>
                        <a:rPr lang="zh-CN" altLang="en-US" sz="1800" dirty="0" smtClean="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缩放</a:t>
                      </a:r>
                      <a:r>
                        <a:rPr lang="zh-CN" sz="1800" dirty="0" smtClean="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类型</a:t>
                      </a:r>
                      <a:endParaRPr lang="zh-CN" sz="1800" dirty="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Calibri" panose="020F0502020204030204" charset="0"/>
                        </a:rPr>
                        <a:t>说明</a:t>
                      </a:r>
                      <a:endParaRPr lang="zh-CN" sz="1800" dirty="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Calibri" panose="020F0502020204030204" charset="0"/>
                      </a:endParaRPr>
                    </a:p>
                  </a:txBody>
                  <a:tcPr marL="68580" marR="68580" marT="0" marB="0" anchor="ctr"/>
                </a:tc>
              </a:tr>
              <a:tr h="492125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Calibri" panose="020F0502020204030204" charset="0"/>
                        </a:rPr>
                        <a:t>fitXY</a:t>
                      </a:r>
                      <a:endParaRPr lang="en-US" sz="1800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Calibri" panose="020F050202020403020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Calibri" panose="020F0502020204030204" charset="0"/>
                        </a:rPr>
                        <a:t>FIT_XY</a:t>
                      </a:r>
                      <a:endParaRPr lang="en-US" sz="1800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Calibri" panose="020F050202020403020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Calibri" panose="020F0502020204030204" charset="0"/>
                        </a:rPr>
                        <a:t>拉伸图片使其正好填满视图（图片可能被拉伸变形）</a:t>
                      </a:r>
                      <a:endParaRPr lang="zh-CN" sz="1800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Calibri" panose="020F0502020204030204" charset="0"/>
                      </a:endParaRPr>
                    </a:p>
                  </a:txBody>
                  <a:tcPr marL="68580" marR="68580" marT="0" marB="0" anchor="ctr"/>
                </a:tc>
              </a:tr>
              <a:tr h="492125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Calibri" panose="020F0502020204030204" charset="0"/>
                        </a:rPr>
                        <a:t>fitStart</a:t>
                      </a:r>
                      <a:endParaRPr lang="en-US" sz="1800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Calibri" panose="020F050202020403020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Calibri" panose="020F0502020204030204" charset="0"/>
                        </a:rPr>
                        <a:t>FIT_START</a:t>
                      </a:r>
                      <a:endParaRPr lang="en-US" sz="1800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Calibri" panose="020F050202020403020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Calibri" panose="020F0502020204030204" charset="0"/>
                        </a:rPr>
                        <a:t>保持宽高比例，拉伸图片使其位于视图上方或左侧</a:t>
                      </a:r>
                      <a:endParaRPr lang="zh-CN" sz="1800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Calibri" panose="020F0502020204030204" charset="0"/>
                      </a:endParaRPr>
                    </a:p>
                  </a:txBody>
                  <a:tcPr marL="68580" marR="68580" marT="0" marB="0" anchor="ctr"/>
                </a:tc>
              </a:tr>
              <a:tr h="492125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Calibri" panose="020F0502020204030204" charset="0"/>
                        </a:rPr>
                        <a:t>fitCenter</a:t>
                      </a:r>
                      <a:endParaRPr lang="en-US" sz="1800" kern="100" dirty="0" err="1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Calibri" panose="020F050202020403020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Calibri" panose="020F0502020204030204" charset="0"/>
                        </a:rPr>
                        <a:t>FIT_CENTER</a:t>
                      </a:r>
                      <a:endParaRPr lang="en-US" sz="1800" kern="100" dirty="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Calibri" panose="020F050202020403020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Calibri" panose="020F0502020204030204" charset="0"/>
                        </a:rPr>
                        <a:t>保持宽高比例，拉伸图片使其位于视图中间</a:t>
                      </a:r>
                      <a:endParaRPr lang="zh-CN" sz="1800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Calibri" panose="020F0502020204030204" charset="0"/>
                      </a:endParaRPr>
                    </a:p>
                  </a:txBody>
                  <a:tcPr marL="68580" marR="68580" marT="0" marB="0" anchor="ctr"/>
                </a:tc>
              </a:tr>
              <a:tr h="492125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Calibri" panose="020F0502020204030204" charset="0"/>
                        </a:rPr>
                        <a:t>fitEnd</a:t>
                      </a:r>
                      <a:endParaRPr lang="en-US" sz="1800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Calibri" panose="020F050202020403020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Calibri" panose="020F0502020204030204" charset="0"/>
                        </a:rPr>
                        <a:t>FIT_END</a:t>
                      </a:r>
                      <a:endParaRPr lang="en-US" sz="1800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Calibri" panose="020F050202020403020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Calibri" panose="020F0502020204030204" charset="0"/>
                        </a:rPr>
                        <a:t>保持宽高比例，拉伸图片使其位于视图下方或右侧</a:t>
                      </a:r>
                      <a:endParaRPr lang="zh-CN" sz="1800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Calibri" panose="020F0502020204030204" charset="0"/>
                      </a:endParaRPr>
                    </a:p>
                  </a:txBody>
                  <a:tcPr marL="68580" marR="68580" marT="0" marB="0" anchor="ctr"/>
                </a:tc>
              </a:tr>
              <a:tr h="492125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Calibri" panose="020F0502020204030204" charset="0"/>
                        </a:rPr>
                        <a:t>center</a:t>
                      </a:r>
                      <a:endParaRPr lang="en-US" sz="1800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Calibri" panose="020F050202020403020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Calibri" panose="020F0502020204030204" charset="0"/>
                        </a:rPr>
                        <a:t>CENTER</a:t>
                      </a:r>
                      <a:endParaRPr lang="en-US" sz="1800" kern="100" dirty="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Calibri" panose="020F050202020403020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Calibri" panose="020F0502020204030204" charset="0"/>
                        </a:rPr>
                        <a:t>保持图片原尺寸，并使其位于视图中间</a:t>
                      </a:r>
                      <a:endParaRPr lang="zh-CN" sz="1800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Calibri" panose="020F0502020204030204" charset="0"/>
                      </a:endParaRPr>
                    </a:p>
                  </a:txBody>
                  <a:tcPr marL="68580" marR="68580" marT="0" marB="0" anchor="ctr"/>
                </a:tc>
              </a:tr>
              <a:tr h="492125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Calibri" panose="020F0502020204030204" charset="0"/>
                        </a:rPr>
                        <a:t>centerCrop</a:t>
                      </a:r>
                      <a:endParaRPr lang="en-US" sz="1800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Calibri" panose="020F050202020403020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Calibri" panose="020F0502020204030204" charset="0"/>
                        </a:rPr>
                        <a:t>CENTER_CROP</a:t>
                      </a:r>
                      <a:endParaRPr lang="en-US" sz="1800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Calibri" panose="020F050202020403020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Calibri" panose="020F0502020204030204" charset="0"/>
                        </a:rPr>
                        <a:t>拉伸图片使其充满视图，并位于视图中间</a:t>
                      </a:r>
                      <a:endParaRPr lang="zh-CN" sz="1800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Calibri" panose="020F0502020204030204" charset="0"/>
                      </a:endParaRPr>
                    </a:p>
                  </a:txBody>
                  <a:tcPr marL="68580" marR="68580" marT="0" marB="0" anchor="ctr"/>
                </a:tc>
              </a:tr>
              <a:tr h="492125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Calibri" panose="020F0502020204030204" charset="0"/>
                        </a:rPr>
                        <a:t>centerInside</a:t>
                      </a:r>
                      <a:endParaRPr lang="en-US" sz="1800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Calibri" panose="020F050202020403020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Calibri" panose="020F0502020204030204" charset="0"/>
                        </a:rPr>
                        <a:t>CENTER_INSIDE</a:t>
                      </a:r>
                      <a:endParaRPr lang="en-US" sz="1800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Calibri" panose="020F050202020403020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Calibri" panose="020F0502020204030204" charset="0"/>
                        </a:rPr>
                        <a:t>保持宽高比例，缩小图片使之位于视图中间（只缩小不放大</a:t>
                      </a:r>
                      <a:r>
                        <a:rPr lang="zh-CN" sz="1800" kern="100" dirty="0" smtClean="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Calibri" panose="020F0502020204030204" charset="0"/>
                        </a:rPr>
                        <a:t>）</a:t>
                      </a:r>
                      <a:endParaRPr lang="zh-CN" sz="1800" kern="100" dirty="0"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2" name="标题 1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图像视图的缩放类型</a:t>
            </a:r>
            <a:endParaRPr lang="zh-CN" altLang="en-US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715645" y="1476375"/>
            <a:ext cx="10515600" cy="4351338"/>
          </a:xfrm>
          <a:prstGeom prst="rect">
            <a:avLst/>
          </a:prstGeom>
        </p:spPr>
        <p:txBody>
          <a:bodyPr vert="horz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ImageView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本身</a:t>
            </a:r>
            <a:r>
              <a:rPr lang="zh-CN" altLang="zh-CN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默认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图片</a:t>
            </a:r>
            <a:r>
              <a:rPr lang="zh-CN" altLang="zh-CN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居中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显示，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若要改变图片的显示方式，可通过</a:t>
            </a:r>
            <a:r>
              <a:rPr lang="en-US" altLang="zh-CN" dirty="0" err="1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scaleType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属性设定，该属性的取值说明如下：</a:t>
            </a:r>
            <a:endParaRPr lang="zh-CN" altLang="en-US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6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838200" y="2602728"/>
            <a:ext cx="15034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kern="1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Calibri" panose="020F0502020204030204" charset="0"/>
              </a:rPr>
              <a:t>fitCenter</a:t>
            </a:r>
            <a:endParaRPr lang="en-US" altLang="zh-CN" kern="1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Calibri" panose="020F0502020204030204" charset="0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10126055" y="2602728"/>
            <a:ext cx="15034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kern="100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Calibri" panose="020F0502020204030204" charset="0"/>
              </a:rPr>
              <a:t>centerCrop</a:t>
            </a:r>
            <a:endParaRPr lang="en-US" altLang="zh-CN" kern="100" dirty="0" err="1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Calibri" panose="020F0502020204030204" charset="0"/>
            </a:endParaRPr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838199" y="5148412"/>
            <a:ext cx="15034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kern="100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Calibri" panose="020F0502020204030204" charset="0"/>
              </a:rPr>
              <a:t>centerInside</a:t>
            </a:r>
            <a:endParaRPr lang="en-US" altLang="zh-CN" kern="100" dirty="0" err="1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Calibri" panose="020F0502020204030204" charset="0"/>
            </a:endParaRPr>
          </a:p>
        </p:txBody>
      </p:sp>
      <p:sp>
        <p:nvSpPr>
          <p:cNvPr id="11" name="文本框 10"/>
          <p:cNvSpPr txBox="1"/>
          <p:nvPr>
            <p:custDataLst>
              <p:tags r:id="rId6"/>
            </p:custDataLst>
          </p:nvPr>
        </p:nvSpPr>
        <p:spPr>
          <a:xfrm>
            <a:off x="10126054" y="5148412"/>
            <a:ext cx="15034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kern="100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Calibri" panose="020F0502020204030204" charset="0"/>
              </a:rPr>
              <a:t>fitXY</a:t>
            </a:r>
            <a:endParaRPr lang="en-US" altLang="zh-CN" kern="100" dirty="0" err="1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Calibri" panose="020F0502020204030204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2991" y="4149990"/>
            <a:ext cx="3056785" cy="236617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22991" y="1517922"/>
            <a:ext cx="3056785" cy="236617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95372" y="4149990"/>
            <a:ext cx="3056784" cy="236617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缩放类型的演示效果</a:t>
            </a:r>
            <a:endParaRPr lang="zh-CN" altLang="en-US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2" name="内容占位符 11"/>
          <p:cNvPicPr>
            <a:picLocks noGrp="1"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95371" y="1517922"/>
            <a:ext cx="3056784" cy="2366178"/>
          </a:xfrm>
          <a:prstGeom prst="rect">
            <a:avLst/>
          </a:prstGeom>
        </p:spPr>
      </p:pic>
    </p:spTree>
    <p:custDataLst>
      <p:tags r:id="rId1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3.5.2  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图像按钮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ImageButton</a:t>
            </a:r>
            <a:endParaRPr lang="en-US" altLang="zh-CN" dirty="0" err="1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ImageButton</a:t>
            </a:r>
            <a:r>
              <a:rPr lang="zh-CN" altLang="en-US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图像按钮），它继承自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ImageView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，而非继承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Button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ImageButton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Button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altLang="en-US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区别有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zh-CN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Button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既可显示文本也可显示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图片，</a:t>
            </a:r>
            <a:r>
              <a:rPr lang="en-US" altLang="zh-CN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ImageButton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只能显示图片不能显示文本。</a:t>
            </a:r>
            <a:endParaRPr lang="zh-CN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ImageButton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上的图像可按比例缩放，而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Button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通过背景设置的图像会拉伸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变形。</a:t>
            </a:r>
            <a:endParaRPr lang="zh-CN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Button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只能靠背景显示一张图片，而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ImageButton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可分别在</a:t>
            </a:r>
            <a:r>
              <a:rPr lang="zh-CN" altLang="zh-CN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前景和背景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显示图片，从而实现两张图片叠加的效果。</a:t>
            </a:r>
            <a:endParaRPr lang="zh-CN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pic>
        <p:nvPicPr>
          <p:cNvPr id="10" name="图片 9" descr="sqrt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439" y="2938138"/>
            <a:ext cx="538741" cy="35607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标题 1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ImageButton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的使用场合</a:t>
            </a:r>
            <a:endParaRPr lang="zh-CN" altLang="en-US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719455" y="1691005"/>
            <a:ext cx="11101705" cy="4833620"/>
          </a:xfrm>
          <a:prstGeom prst="rect">
            <a:avLst/>
          </a:prstGeom>
        </p:spPr>
        <p:txBody>
          <a:bodyPr vert="horz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有的字符无法由输入法打出来，或者某些文字以特殊字体展示，就适合以</a:t>
            </a:r>
            <a:r>
              <a:rPr lang="zh-CN" altLang="en-US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图片形式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放到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ImageButton</a:t>
            </a:r>
            <a:r>
              <a:rPr lang="zh-CN" altLang="en-US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例如：开平方符号　　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mageButton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lang="en-US" altLang="zh-CN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ImageView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的区别有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zh-CN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en-US" altLang="zh-CN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ImageButton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有默认的按钮背景，</a:t>
            </a:r>
            <a:r>
              <a:rPr lang="en-US" altLang="zh-CN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ImageView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默认无背景。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en-US" altLang="zh-CN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ImageButton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默认的缩放类型为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center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，而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ImageView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默认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的缩放类型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fitCenter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3.5.3  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同时展示文本与图像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0170" tIns="46990" rIns="90170" bIns="46990" rtlCol="0">
            <a:normAutofit lnSpcReduction="10000"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同时展示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文本与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图像的可能途径包括：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）利用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LinearLayout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ImageView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TextView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组合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布局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）通过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按钮控件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Button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en-US" altLang="zh-CN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drawable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***属性设置文本周围的图标。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drawableTop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：指定文字上方的图片。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drawableBottom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：指定文字下方的图片。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drawableLeft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：指定文字左边的图片。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drawableRight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：指定文字右边的图片。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drawablePadding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：指定图片与文字的间距。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4600" y="1598725"/>
            <a:ext cx="2667129" cy="206741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7284" y="4492529"/>
            <a:ext cx="3723363" cy="128115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9897" y="4492529"/>
            <a:ext cx="3732865" cy="128442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同时展示文本与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图像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的演示效果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内容占位符 3"/>
          <p:cNvPicPr>
            <a:picLocks noGrp="1"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5402" y="1598726"/>
            <a:ext cx="2668272" cy="2067419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3.6  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实战项目：计算器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本章虽然只学了一些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的简单控件，但是只要活学善用这些布局和控件，也能够做出实用的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。接下来让我们尝试设计并实现一个简单计算器。</a:t>
            </a:r>
            <a:endParaRPr lang="zh-CN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3.6.1  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需求描述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3.6.2  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界面设计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3.6.4  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关键代码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4317" y="1462405"/>
            <a:ext cx="3829050" cy="471487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3.6.1  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需求描述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838200" y="1825625"/>
            <a:ext cx="5408776" cy="4351338"/>
          </a:xfrm>
          <a:prstGeom prst="rect">
            <a:avLst/>
          </a:prstGeom>
        </p:spPr>
        <p:txBody>
          <a:bodyPr vert="horz" lIns="90170" tIns="46990" rIns="90170" bIns="46990" rtlCol="0">
            <a:normAutofit lnSpcReduction="10000"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计算器的界面分为两大部分：</a:t>
            </a:r>
            <a:endParaRPr lang="zh-CN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第一部分是上方的计算表达式，既包括用户的按键输入，也包括计算结果数字；</a:t>
            </a:r>
            <a:endParaRPr lang="zh-CN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第二部分是下方的各个按键。</a:t>
            </a:r>
            <a:endParaRPr lang="zh-CN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3640" y="582598"/>
            <a:ext cx="3415689" cy="528799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3.6.2  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界面设计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838201" y="1825625"/>
            <a:ext cx="5579692" cy="4351338"/>
          </a:xfrm>
          <a:prstGeom prst="rect">
            <a:avLst/>
          </a:prstGeom>
        </p:spPr>
        <p:txBody>
          <a:bodyPr vert="horz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简单计算器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主要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由上半部分的计算结果与下半部分的计算按钮两块区域组成，据此可山寨一个界面相似的计算器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，同样由计算结果和计算按钮两部分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组成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简单计算器用到的控件</a:t>
            </a:r>
            <a:endParaRPr lang="zh-CN" altLang="en-US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38200" y="1825624"/>
            <a:ext cx="10515600" cy="4481047"/>
          </a:xfrm>
          <a:prstGeom prst="rect">
            <a:avLst/>
          </a:prstGeom>
        </p:spPr>
        <p:txBody>
          <a:bodyPr vert="horz" lIns="90170" tIns="46990" rIns="90170" bIns="46990" rtlCol="0">
            <a:normAutofit lnSpcReduction="20000"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线性布局</a:t>
            </a:r>
            <a:r>
              <a:rPr lang="en-US" altLang="zh-CN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LinearLayout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：计算器的整体布局是从上到下排列着的。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网格布局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GridLayout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：计算器下半部分的几排按钮，正好成五行四列表格分布，适合采用</a:t>
            </a:r>
            <a:r>
              <a:rPr lang="en-US" alt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GridLayout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滚动视图</a:t>
            </a:r>
            <a:r>
              <a:rPr lang="en-US" altLang="zh-CN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ScrollView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：计算器界面如果超出屏幕大小，就要支持滚动。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文本视图</a:t>
            </a:r>
            <a:r>
              <a:rPr lang="en-US" altLang="zh-CN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TextView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：计算结果文本需要使用</a:t>
            </a:r>
            <a:r>
              <a:rPr lang="en-US" altLang="zh-CN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TextView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，且文字靠下靠右显示。</a:t>
            </a:r>
            <a:endParaRPr lang="zh-CN" altLang="en-US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按钮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Button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：用于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0-9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的数字按键，以及加减乘除等运算按键。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图像按钮</a:t>
            </a:r>
            <a:r>
              <a:rPr lang="en-US" altLang="zh-CN" dirty="0" err="1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ImageButton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：开根号的运算符“√”虽然能够打出来，但是右上角少了一横，所以该按钮要用一张标准的开根号图片显示。</a:t>
            </a:r>
            <a:endParaRPr lang="zh-CN" altLang="en-US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3.6.4  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关键代码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38200" y="1825625"/>
            <a:ext cx="11132185" cy="4351655"/>
          </a:xfrm>
          <a:prstGeom prst="rect">
            <a:avLst/>
          </a:prstGeom>
        </p:spPr>
        <p:txBody>
          <a:bodyPr vert="horz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Toast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控件，用于展示短暂的提示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文字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，用法如下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zh-CN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en-US" altLang="zh-CN" sz="2400" dirty="0" err="1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Toast.makeText</a:t>
            </a:r>
            <a:r>
              <a:rPr lang="en-US" altLang="zh-CN" sz="2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lang="en-US" altLang="zh-CN" sz="2400" dirty="0" err="1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MainActivity.this</a:t>
            </a:r>
            <a:r>
              <a:rPr lang="en-US" altLang="zh-CN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 "</a:t>
            </a:r>
            <a:r>
              <a:rPr lang="zh-CN" altLang="zh-CN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提示文字</a:t>
            </a:r>
            <a:r>
              <a:rPr lang="en-US" altLang="zh-CN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", </a:t>
            </a:r>
            <a:r>
              <a:rPr lang="en-US" altLang="zh-CN" sz="2400" dirty="0" err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Toast.LENGTH_SHORT</a:t>
            </a:r>
            <a:r>
              <a:rPr lang="en-US" altLang="zh-CN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).show();</a:t>
            </a:r>
            <a:endParaRPr lang="zh-CN" altLang="zh-CN" sz="2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用户在计算器界面每输入一个按键，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都要进行下列两项操作：</a:t>
            </a:r>
            <a:endParaRPr lang="zh-CN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输入按键的合法性校验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执行运算并显示计算结果</a:t>
            </a:r>
            <a:endParaRPr lang="zh-CN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4641307" y="6221339"/>
            <a:ext cx="41532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执行乘法运算的计算器界面</a:t>
            </a:r>
            <a:endParaRPr lang="zh-CN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计算器运行的演示效果</a:t>
            </a:r>
            <a:endParaRPr lang="zh-CN" altLang="en-US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内容占位符 7"/>
          <p:cNvPicPr>
            <a:picLocks noGrp="1"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1900" y="1633538"/>
            <a:ext cx="2810672" cy="4351338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3.7  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小结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本章主要介绍了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开发中常见简单控件的用法，包括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文本视图上显示文本（设置文本的内容、大小和颜色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修改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视图的基本属性（设置视图的宽高、间距和对齐方式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运用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各种布局排列控件（线性布局、相对布局、网格布局、滚动视图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处理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按钮的触控事件（按钮控件的点击、长按、禁用与恢复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图像控件上显示图片（图像视图、图像按钮、同时展示文本与图像）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最后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设计了一个实战项目</a:t>
            </a:r>
            <a:r>
              <a:rPr lang="zh-CN" altLang="zh-CN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“简单计算器” 。</a:t>
            </a:r>
            <a:endParaRPr lang="zh-CN" altLang="zh-CN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本章的学成目标</a:t>
            </a:r>
            <a:endParaRPr lang="zh-CN" altLang="en-US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）学会在文本控件上正确展示文字。</a:t>
            </a:r>
            <a:endParaRPr lang="zh-CN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）学会在图像控件上正确展示图片。</a:t>
            </a:r>
            <a:endParaRPr lang="zh-CN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）学会正确处理按钮的点击和长按事件。</a:t>
            </a:r>
            <a:endParaRPr lang="zh-CN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）学会在常见布局上排列组合多个控件。</a:t>
            </a:r>
            <a:endParaRPr lang="zh-CN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习题</a:t>
            </a:r>
            <a:r>
              <a:rPr lang="zh-CN" altLang="en-US" dirty="0" smtClean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（动手练习）</a:t>
            </a:r>
            <a:endParaRPr lang="zh-CN" altLang="en-US" dirty="0" smtClean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请上机实验本章的计算器项目，要求实现加、减、乘、除、求倒数、求平方根等简单运算。</a:t>
            </a:r>
            <a:endParaRPr lang="zh-CN" alt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b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endParaRPr lang="en-US" altLang="zh-CN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SLIDE_BACKGROUND_TYPE" val="frame"/>
  <p:tag name="KSO_WM_SLIDE_BK_DARK_LIGHT" val="2"/>
  <p:tag name="KSO_WM_UNIT_TYPE" val="i"/>
  <p:tag name="KSO_WM_UNIT_INDEX" val="1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1"/>
  <p:tag name="KSO_WM_SLIDE_BACKGROUND_TYPE" val="leftRight"/>
  <p:tag name="KSO_WM_SLIDE_BK_DARK_LIGHT" val="2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SLIDE_BACKGROUND_TYPE" val="leftRight"/>
  <p:tag name="KSO_WM_SLIDE_BK_DARK_LIGHT" val="2"/>
  <p:tag name="KSO_WM_UNIT_TYPE" val="i"/>
  <p:tag name="KSO_WM_UNIT_INDEX" val="1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1"/>
  <p:tag name="KSO_WM_SLIDE_BACKGROUND_TYPE" val="topBottom"/>
  <p:tag name="KSO_WM_SLIDE_BK_DARK_LIGHT" val="2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SLIDE_BACKGROUND_TYPE" val="topBottom"/>
  <p:tag name="KSO_WM_SLIDE_BK_DARK_LIGHT" val="2"/>
  <p:tag name="KSO_WM_UNIT_TYPE" val="i"/>
  <p:tag name="KSO_WM_UNIT_INDEX" val="1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1"/>
  <p:tag name="KSO_WM_SLIDE_BACKGROUND_TYPE" val="bottomTop"/>
  <p:tag name="KSO_WM_SLIDE_BK_DARK_LIGHT" val="2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navigation"/>
  <p:tag name="KSO_WM_SLIDE_BK_DARK_LIGHT" val="2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1"/>
  <p:tag name="KSO_WM_SLIDE_BACKGROUND_TYPE" val="navigation"/>
  <p:tag name="KSO_WM_SLIDE_BK_DARK_LIGHT" val="2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SLIDE_BACKGROUND_TYPE" val="belt"/>
  <p:tag name="KSO_WM_SLIDE_BK_DARK_LIGHT" val="2"/>
  <p:tag name="KSO_WM_UNIT_TYPE" val="i"/>
  <p:tag name="KSO_WM_UNIT_INDEX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SLIDE_BACKGROUND_TYPE" val="belt"/>
  <p:tag name="KSO_WM_SLIDE_BK_DARK_LIGHT" val="2"/>
  <p:tag name="KSO_WM_UNIT_TYPE" val="i"/>
  <p:tag name="KSO_WM_UNIT_INDEX" val="2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601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601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01"/>
  <p:tag name="KSO_WM_TEMPLATE_THUMBS_INDEX" val="1、4、7、8、9、10、11、13、14、15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01_7*a*1"/>
  <p:tag name="KSO_WM_TEMPLATE_CATEGORY" val="custom"/>
  <p:tag name="KSO_WM_TEMPLATE_INDEX" val="20202601"/>
  <p:tag name="KSO_WM_UNIT_LAYERLEVEL" val="1"/>
  <p:tag name="KSO_WM_TAG_VERSION" val="1.0"/>
  <p:tag name="KSO_WM_BEAUTIFY_FLAG" val="#wm#"/>
  <p:tag name="KSO_WM_UNIT_ISCONTENTSTITLE" val="0"/>
  <p:tag name="KSO_WM_UNIT_PRESET_TEXT" val="添加章节标题"/>
  <p:tag name="KSO_WM_UNIT_NOCLEAR" val="0"/>
  <p:tag name="KSO_WM_UNIT_VALUE" val="7"/>
  <p:tag name="KSO_WM_UNIT_TYPE" val="a"/>
  <p:tag name="KSO_WM_UNIT_INDEX" val="1"/>
  <p:tag name="KSO_WM_UNIT_ISNUMDGMTITLE" val="0"/>
  <p:tag name="KSO_WM_UNIT_TEXT_FILL_FORE_SCHEMECOLOR_INDEX_BRIGHTNESS" val="0"/>
  <p:tag name="KSO_WM_UNIT_TEXT_FILL_FORE_SCHEMECOLOR_INDEX" val="5"/>
  <p:tag name="KSO_WM_UNIT_TEXT_FILL_TYPE" val="1"/>
</p:tagLst>
</file>

<file path=ppt/tags/tag146.xml><?xml version="1.0" encoding="utf-8"?>
<p:tagLst xmlns:p="http://schemas.openxmlformats.org/presentationml/2006/main">
  <p:tag name="KSO_WM_BEAUTIFY_FLAG" val="#wm#"/>
  <p:tag name="KSO_WM_TEMPLATE_SUBCATEGORY" val="0"/>
  <p:tag name="KSO_WM_SLIDE_TYPE" val="sectionTitle"/>
  <p:tag name="KSO_WM_SLIDE_SUBTYPE" val="pureTxt"/>
  <p:tag name="KSO_WM_SLIDE_ITEM_CNT" val="0"/>
  <p:tag name="KSO_WM_SLIDE_INDEX" val="7"/>
  <p:tag name="KSO_WM_TAG_VERSION" val="1.0"/>
  <p:tag name="KSO_WM_SLIDE_LAYOUT" val="a_b_e"/>
  <p:tag name="KSO_WM_SLIDE_LAYOUT_CNT" val="1_1_1"/>
  <p:tag name="KSO_WM_TEMPLATE_MASTER_TYPE" val="1"/>
  <p:tag name="KSO_WM_TEMPLATE_COLOR_TYPE" val="1"/>
  <p:tag name="KSO_WM_TEMPLATE_CATEGORY" val="custom"/>
  <p:tag name="KSO_WM_TEMPLATE_INDEX" val="20202601"/>
  <p:tag name="KSO_WM_SLIDE_ID" val="custom20202601_7"/>
  <p:tag name="KSO_WM_TEMPLATE_MASTER_THUMB_INDEX" val="12"/>
  <p:tag name="KSO_WM_TEMPLATE_THUMBS_INDEX" val="1、4、7、8、9、10、17、20、24、27、31、34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01_6*l_h_a*1_1_1"/>
  <p:tag name="KSO_WM_TEMPLATE_CATEGORY" val="custom"/>
  <p:tag name="KSO_WM_TEMPLATE_INDEX" val="20202601"/>
  <p:tag name="KSO_WM_UNIT_LAYERLEVEL" val="1_1_1"/>
  <p:tag name="KSO_WM_TAG_VERSION" val="1.0"/>
  <p:tag name="KSO_WM_BEAUTIFY_FLAG" val="#wm#"/>
  <p:tag name="KSO_WM_UNIT_ISCONTENTSTITLE" val="0"/>
  <p:tag name="KSO_WM_UNIT_PRESET_TEXT" val="添加标题"/>
  <p:tag name="KSO_WM_UNIT_NOCLEAR" val="0"/>
  <p:tag name="KSO_WM_UNIT_VALUE" val="5"/>
  <p:tag name="KSO_WM_DIAGRAM_GROUP_CODE" val="l1-1"/>
  <p:tag name="KSO_WM_UNIT_TYPE" val="l_h_a"/>
  <p:tag name="KSO_WM_UNIT_INDEX" val="1_1_1"/>
  <p:tag name="KSO_WM_UNIT_ISNUMDGMTITLE" val="0"/>
  <p:tag name="KSO_WM_UNIT_TEXT_FILL_FORE_SCHEMECOLOR_INDEX_BRIGHTNESS" val="0"/>
  <p:tag name="KSO_WM_UNIT_TEXT_FILL_FORE_SCHEMECOLOR_INDEX" val="5"/>
  <p:tag name="KSO_WM_UNIT_TEXT_FILL_TYPE" val="1"/>
  <p:tag name="KSO_WM_UNIT_USESOURCEFORMAT_APPLY" val="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01_6*l_h_i*1_1_1"/>
  <p:tag name="KSO_WM_TEMPLATE_CATEGORY" val="custom"/>
  <p:tag name="KSO_WM_TEMPLATE_INDEX" val="2020260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5"/>
  <p:tag name="KSO_WM_UNIT_TEXT_FILL_TYPE" val="1"/>
  <p:tag name="KSO_WM_UNIT_USESOURCEFORMAT_APPLY" val="1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01_6*l_h_i*1_1_2"/>
  <p:tag name="KSO_WM_TEMPLATE_CATEGORY" val="custom"/>
  <p:tag name="KSO_WM_TEMPLATE_INDEX" val="2020260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UNIT_TEXT_FILL_FORE_SCHEMECOLOR_INDEX_BRIGHTNESS" val="0"/>
  <p:tag name="KSO_WM_UNIT_TEXT_FILL_FORE_SCHEMECOLOR_INDEX" val="14"/>
  <p:tag name="KSO_WM_UNIT_TEXT_FILL_TYPE" val="1"/>
  <p:tag name="KSO_WM_UNIT_USESOURCEFORMAT_APPLY" val="1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01_6*l_h_a*1_2_1"/>
  <p:tag name="KSO_WM_TEMPLATE_CATEGORY" val="custom"/>
  <p:tag name="KSO_WM_TEMPLATE_INDEX" val="20202601"/>
  <p:tag name="KSO_WM_UNIT_LAYERLEVEL" val="1_1_1"/>
  <p:tag name="KSO_WM_TAG_VERSION" val="1.0"/>
  <p:tag name="KSO_WM_BEAUTIFY_FLAG" val="#wm#"/>
  <p:tag name="KSO_WM_UNIT_ISCONTENTSTITLE" val="0"/>
  <p:tag name="KSO_WM_UNIT_PRESET_TEXT" val="添加标题"/>
  <p:tag name="KSO_WM_UNIT_NOCLEAR" val="0"/>
  <p:tag name="KSO_WM_UNIT_VALUE" val="5"/>
  <p:tag name="KSO_WM_DIAGRAM_GROUP_CODE" val="l1-1"/>
  <p:tag name="KSO_WM_UNIT_TYPE" val="l_h_a"/>
  <p:tag name="KSO_WM_UNIT_INDEX" val="1_2_1"/>
  <p:tag name="KSO_WM_UNIT_ISNUMDGMTITLE" val="0"/>
  <p:tag name="KSO_WM_UNIT_TEXT_FILL_FORE_SCHEMECOLOR_INDEX_BRIGHTNESS" val="0"/>
  <p:tag name="KSO_WM_UNIT_TEXT_FILL_FORE_SCHEMECOLOR_INDEX" val="5"/>
  <p:tag name="KSO_WM_UNIT_TEXT_FILL_TYPE" val="1"/>
  <p:tag name="KSO_WM_UNIT_USESOURCEFORMAT_APPLY" val="1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01_6*l_h_i*1_2_1"/>
  <p:tag name="KSO_WM_TEMPLATE_CATEGORY" val="custom"/>
  <p:tag name="KSO_WM_TEMPLATE_INDEX" val="2020260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01_6*l_h_i*1_2_2"/>
  <p:tag name="KSO_WM_TEMPLATE_CATEGORY" val="custom"/>
  <p:tag name="KSO_WM_TEMPLATE_INDEX" val="2020260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UNIT_TEXT_FILL_FORE_SCHEMECOLOR_INDEX_BRIGHTNESS" val="0"/>
  <p:tag name="KSO_WM_UNIT_TEXT_FILL_FORE_SCHEMECOLOR_INDEX" val="14"/>
  <p:tag name="KSO_WM_UNIT_TEXT_FILL_TYPE" val="1"/>
  <p:tag name="KSO_WM_UNIT_USESOURCEFORMAT_APPLY" val="1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01_6*l_h_f*1_2_1"/>
  <p:tag name="KSO_WM_TEMPLATE_CATEGORY" val="custom"/>
  <p:tag name="KSO_WM_TEMPLATE_INDEX" val="20202601"/>
  <p:tag name="KSO_WM_UNIT_LAYERLEVEL" val="1_1_1"/>
  <p:tag name="KSO_WM_TAG_VERSION" val="1.0"/>
  <p:tag name="KSO_WM_BEAUTIFY_FLAG" val="#wm#"/>
  <p:tag name="KSO_WM_UNIT_PRESET_TEXT" val="单击此处添加文本"/>
  <p:tag name="KSO_WM_UNIT_NOCLEAR" val="0"/>
  <p:tag name="KSO_WM_UNIT_VALUE" val="11"/>
  <p:tag name="KSO_WM_DIAGRAM_GROUP_CODE" val="l1-1"/>
  <p:tag name="KSO_WM_UNIT_TYPE" val="l_h_f"/>
  <p:tag name="KSO_WM_UNIT_INDEX" val="1_2_1"/>
  <p:tag name="KSO_WM_UNIT_SUBTYPE" val="a"/>
  <p:tag name="KSO_WM_UNIT_TEXT_FILL_FORE_SCHEMECOLOR_INDEX_BRIGHTNESS" val="0"/>
  <p:tag name="KSO_WM_UNIT_TEXT_FILL_FORE_SCHEMECOLOR_INDEX" val="5"/>
  <p:tag name="KSO_WM_UNIT_TEXT_FILL_TYPE" val="1"/>
  <p:tag name="KSO_WM_UNIT_USESOURCEFORMAT_APPLY" val="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01_6*l_h_a*1_3_1"/>
  <p:tag name="KSO_WM_TEMPLATE_CATEGORY" val="custom"/>
  <p:tag name="KSO_WM_TEMPLATE_INDEX" val="20202601"/>
  <p:tag name="KSO_WM_UNIT_LAYERLEVEL" val="1_1_1"/>
  <p:tag name="KSO_WM_TAG_VERSION" val="1.0"/>
  <p:tag name="KSO_WM_BEAUTIFY_FLAG" val="#wm#"/>
  <p:tag name="KSO_WM_UNIT_ISCONTENTSTITLE" val="0"/>
  <p:tag name="KSO_WM_UNIT_PRESET_TEXT" val="添加标题"/>
  <p:tag name="KSO_WM_UNIT_NOCLEAR" val="0"/>
  <p:tag name="KSO_WM_UNIT_VALUE" val="5"/>
  <p:tag name="KSO_WM_DIAGRAM_GROUP_CODE" val="l1-1"/>
  <p:tag name="KSO_WM_UNIT_TYPE" val="l_h_a"/>
  <p:tag name="KSO_WM_UNIT_INDEX" val="1_3_1"/>
  <p:tag name="KSO_WM_UNIT_ISNUMDGMTITLE" val="0"/>
  <p:tag name="KSO_WM_UNIT_TEXT_FILL_FORE_SCHEMECOLOR_INDEX_BRIGHTNESS" val="0"/>
  <p:tag name="KSO_WM_UNIT_TEXT_FILL_FORE_SCHEMECOLOR_INDEX" val="5"/>
  <p:tag name="KSO_WM_UNIT_TEXT_FILL_TYPE" val="1"/>
  <p:tag name="KSO_WM_UNIT_USESOURCEFORMAT_APPLY" val="1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01_6*l_h_i*1_3_1"/>
  <p:tag name="KSO_WM_TEMPLATE_CATEGORY" val="custom"/>
  <p:tag name="KSO_WM_TEMPLATE_INDEX" val="2020260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01_6*l_h_i*1_3_2"/>
  <p:tag name="KSO_WM_TEMPLATE_CATEGORY" val="custom"/>
  <p:tag name="KSO_WM_TEMPLATE_INDEX" val="2020260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UNIT_TEXT_FILL_FORE_SCHEMECOLOR_INDEX_BRIGHTNESS" val="0"/>
  <p:tag name="KSO_WM_UNIT_TEXT_FILL_FORE_SCHEMECOLOR_INDEX" val="14"/>
  <p:tag name="KSO_WM_UNIT_TEXT_FILL_TYPE" val="1"/>
  <p:tag name="KSO_WM_UNIT_USESOURCEFORMAT_APPLY" val="1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01_6*l_h_a*1_4_1"/>
  <p:tag name="KSO_WM_TEMPLATE_CATEGORY" val="custom"/>
  <p:tag name="KSO_WM_TEMPLATE_INDEX" val="20202601"/>
  <p:tag name="KSO_WM_UNIT_LAYERLEVEL" val="1_1_1"/>
  <p:tag name="KSO_WM_TAG_VERSION" val="1.0"/>
  <p:tag name="KSO_WM_BEAUTIFY_FLAG" val="#wm#"/>
  <p:tag name="KSO_WM_UNIT_ISCONTENTSTITLE" val="0"/>
  <p:tag name="KSO_WM_UNIT_PRESET_TEXT" val="添加标题"/>
  <p:tag name="KSO_WM_UNIT_NOCLEAR" val="0"/>
  <p:tag name="KSO_WM_UNIT_VALUE" val="5"/>
  <p:tag name="KSO_WM_DIAGRAM_GROUP_CODE" val="l1-1"/>
  <p:tag name="KSO_WM_UNIT_TYPE" val="l_h_a"/>
  <p:tag name="KSO_WM_UNIT_INDEX" val="1_4_1"/>
  <p:tag name="KSO_WM_UNIT_ISNUMDGMTITLE" val="0"/>
  <p:tag name="KSO_WM_UNIT_TEXT_FILL_FORE_SCHEMECOLOR_INDEX_BRIGHTNESS" val="0"/>
  <p:tag name="KSO_WM_UNIT_TEXT_FILL_FORE_SCHEMECOLOR_INDEX" val="5"/>
  <p:tag name="KSO_WM_UNIT_TEXT_FILL_TYPE" val="1"/>
  <p:tag name="KSO_WM_UNIT_USESOURCEFORMAT_APPLY" val="1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01_6*l_h_i*1_4_1"/>
  <p:tag name="KSO_WM_TEMPLATE_CATEGORY" val="custom"/>
  <p:tag name="KSO_WM_TEMPLATE_INDEX" val="2020260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01_6*l_h_i*1_4_2"/>
  <p:tag name="KSO_WM_TEMPLATE_CATEGORY" val="custom"/>
  <p:tag name="KSO_WM_TEMPLATE_INDEX" val="2020260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UNIT_TEXT_FILL_FORE_SCHEMECOLOR_INDEX_BRIGHTNESS" val="0"/>
  <p:tag name="KSO_WM_UNIT_TEXT_FILL_FORE_SCHEMECOLOR_INDEX" val="14"/>
  <p:tag name="KSO_WM_UNIT_TEXT_FILL_TYPE" val="1"/>
  <p:tag name="KSO_WM_UNIT_USESOURCEFORMAT_APPLY" val="1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01_6*l_h_f*1_4_1"/>
  <p:tag name="KSO_WM_TEMPLATE_CATEGORY" val="custom"/>
  <p:tag name="KSO_WM_TEMPLATE_INDEX" val="20202601"/>
  <p:tag name="KSO_WM_UNIT_LAYERLEVEL" val="1_1_1"/>
  <p:tag name="KSO_WM_TAG_VERSION" val="1.0"/>
  <p:tag name="KSO_WM_BEAUTIFY_FLAG" val="#wm#"/>
  <p:tag name="KSO_WM_UNIT_PRESET_TEXT" val="单击此处添加文本"/>
  <p:tag name="KSO_WM_UNIT_NOCLEAR" val="0"/>
  <p:tag name="KSO_WM_UNIT_VALUE" val="11"/>
  <p:tag name="KSO_WM_DIAGRAM_GROUP_CODE" val="l1-1"/>
  <p:tag name="KSO_WM_UNIT_TYPE" val="l_h_f"/>
  <p:tag name="KSO_WM_UNIT_INDEX" val="1_4_1"/>
  <p:tag name="KSO_WM_UNIT_SUBTYPE" val="a"/>
  <p:tag name="KSO_WM_UNIT_TEXT_FILL_FORE_SCHEMECOLOR_INDEX_BRIGHTNESS" val="0"/>
  <p:tag name="KSO_WM_UNIT_TEXT_FILL_FORE_SCHEMECOLOR_INDEX" val="5"/>
  <p:tag name="KSO_WM_UNIT_TEXT_FILL_TYPE" val="1"/>
  <p:tag name="KSO_WM_UNIT_USESOURCEFORMAT_APPLY" val="1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01_6*l_h_a*1_5_1"/>
  <p:tag name="KSO_WM_TEMPLATE_CATEGORY" val="custom"/>
  <p:tag name="KSO_WM_TEMPLATE_INDEX" val="20202601"/>
  <p:tag name="KSO_WM_UNIT_LAYERLEVEL" val="1_1_1"/>
  <p:tag name="KSO_WM_TAG_VERSION" val="1.0"/>
  <p:tag name="KSO_WM_BEAUTIFY_FLAG" val="#wm#"/>
  <p:tag name="KSO_WM_UNIT_ISCONTENTSTITLE" val="0"/>
  <p:tag name="KSO_WM_UNIT_PRESET_TEXT" val="添加标题"/>
  <p:tag name="KSO_WM_UNIT_NOCLEAR" val="0"/>
  <p:tag name="KSO_WM_UNIT_VALUE" val="5"/>
  <p:tag name="KSO_WM_DIAGRAM_GROUP_CODE" val="l1-1"/>
  <p:tag name="KSO_WM_UNIT_TYPE" val="l_h_a"/>
  <p:tag name="KSO_WM_UNIT_INDEX" val="1_5_1"/>
  <p:tag name="KSO_WM_UNIT_ISNUMDGMTITLE" val="0"/>
  <p:tag name="KSO_WM_UNIT_TEXT_FILL_FORE_SCHEMECOLOR_INDEX_BRIGHTNESS" val="0"/>
  <p:tag name="KSO_WM_UNIT_TEXT_FILL_FORE_SCHEMECOLOR_INDEX" val="5"/>
  <p:tag name="KSO_WM_UNIT_TEXT_FILL_TYPE" val="1"/>
  <p:tag name="KSO_WM_UNIT_USESOURCEFORMAT_APPLY" val="1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01_6*l_h_i*1_5_1"/>
  <p:tag name="KSO_WM_TEMPLATE_CATEGORY" val="custom"/>
  <p:tag name="KSO_WM_TEMPLATE_INDEX" val="2020260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UNIT_FILL_FORE_SCHEMECOLOR_INDEX_BRIGHTNESS" val="0"/>
  <p:tag name="KSO_WM_UNIT_FILL_FORE_SCHEMECOLOR_INDEX" val="9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01_6*l_h_i*1_5_2"/>
  <p:tag name="KSO_WM_TEMPLATE_CATEGORY" val="custom"/>
  <p:tag name="KSO_WM_TEMPLATE_INDEX" val="2020260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UNIT_TEXT_FILL_FORE_SCHEMECOLOR_INDEX_BRIGHTNESS" val="0"/>
  <p:tag name="KSO_WM_UNIT_TEXT_FILL_FORE_SCHEMECOLOR_INDEX" val="14"/>
  <p:tag name="KSO_WM_UNIT_TEXT_FILL_TYPE" val="1"/>
  <p:tag name="KSO_WM_UNIT_USESOURCEFORMAT_APPLY" val="1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01_6*l_h_a*1_6_1"/>
  <p:tag name="KSO_WM_TEMPLATE_CATEGORY" val="custom"/>
  <p:tag name="KSO_WM_TEMPLATE_INDEX" val="20202601"/>
  <p:tag name="KSO_WM_UNIT_LAYERLEVEL" val="1_1_1"/>
  <p:tag name="KSO_WM_TAG_VERSION" val="1.0"/>
  <p:tag name="KSO_WM_BEAUTIFY_FLAG" val="#wm#"/>
  <p:tag name="KSO_WM_UNIT_ISCONTENTSTITLE" val="0"/>
  <p:tag name="KSO_WM_UNIT_PRESET_TEXT" val="添加标题"/>
  <p:tag name="KSO_WM_UNIT_NOCLEAR" val="0"/>
  <p:tag name="KSO_WM_UNIT_VALUE" val="5"/>
  <p:tag name="KSO_WM_DIAGRAM_GROUP_CODE" val="l1-1"/>
  <p:tag name="KSO_WM_UNIT_TYPE" val="l_h_a"/>
  <p:tag name="KSO_WM_UNIT_INDEX" val="1_6_1"/>
  <p:tag name="KSO_WM_UNIT_ISNUMDGMTITLE" val="0"/>
  <p:tag name="KSO_WM_UNIT_TEXT_FILL_FORE_SCHEMECOLOR_INDEX_BRIGHTNESS" val="0"/>
  <p:tag name="KSO_WM_UNIT_TEXT_FILL_FORE_SCHEMECOLOR_INDEX" val="5"/>
  <p:tag name="KSO_WM_UNIT_TEXT_FILL_TYPE" val="1"/>
  <p:tag name="KSO_WM_UNIT_USESOURCEFORMAT_APPLY" val="1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01_6*l_h_i*1_6_1"/>
  <p:tag name="KSO_WM_TEMPLATE_CATEGORY" val="custom"/>
  <p:tag name="KSO_WM_TEMPLATE_INDEX" val="2020260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UNIT_FILL_FORE_SCHEMECOLOR_INDEX_BRIGHTNESS" val="0"/>
  <p:tag name="KSO_WM_UNIT_FILL_FORE_SCHEMECOLOR_INDEX" val="10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01_6*l_h_i*1_6_2"/>
  <p:tag name="KSO_WM_TEMPLATE_CATEGORY" val="custom"/>
  <p:tag name="KSO_WM_TEMPLATE_INDEX" val="2020260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UNIT_TEXT_FILL_FORE_SCHEMECOLOR_INDEX_BRIGHTNESS" val="0"/>
  <p:tag name="KSO_WM_UNIT_TEXT_FILL_FORE_SCHEMECOLOR_INDEX" val="14"/>
  <p:tag name="KSO_WM_UNIT_TEXT_FILL_TYPE" val="1"/>
  <p:tag name="KSO_WM_UNIT_USESOURCEFORMAT_APPLY" val="1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01_6*l_h_a*1_1_1"/>
  <p:tag name="KSO_WM_TEMPLATE_CATEGORY" val="custom"/>
  <p:tag name="KSO_WM_TEMPLATE_INDEX" val="20202601"/>
  <p:tag name="KSO_WM_UNIT_LAYERLEVEL" val="1_1_1"/>
  <p:tag name="KSO_WM_TAG_VERSION" val="1.0"/>
  <p:tag name="KSO_WM_BEAUTIFY_FLAG" val=""/>
  <p:tag name="KSO_WM_UNIT_ISCONTENTSTITLE" val="0"/>
  <p:tag name="KSO_WM_UNIT_PRESET_TEXT" val="添加标题"/>
  <p:tag name="KSO_WM_UNIT_NOCLEAR" val="0"/>
  <p:tag name="KSO_WM_UNIT_VALUE" val="5"/>
  <p:tag name="KSO_WM_DIAGRAM_GROUP_CODE" val="l1-1"/>
  <p:tag name="KSO_WM_UNIT_TYPE" val="l_h_a"/>
  <p:tag name="KSO_WM_UNIT_INDEX" val="1_1_1"/>
  <p:tag name="KSO_WM_UNIT_ISNUMDGMTITLE" val="0"/>
  <p:tag name="KSO_WM_UNIT_TEXT_FILL_FORE_SCHEMECOLOR_INDEX_BRIGHTNESS" val="0"/>
  <p:tag name="KSO_WM_UNIT_TEXT_FILL_FORE_SCHEMECOLOR_INDEX" val="5"/>
  <p:tag name="KSO_WM_UNIT_TEXT_FILL_TYPE" val="1"/>
  <p:tag name="KSO_WM_UNIT_USESOURCEFORMAT_APPLY" val="1"/>
</p:tagLst>
</file>

<file path=ppt/tags/tag168.xml><?xml version="1.0" encoding="utf-8"?>
<p:tagLst xmlns:p="http://schemas.openxmlformats.org/presentationml/2006/main">
  <p:tag name="KSO_WM_TEMPLATE_SUBCATEGORY" val="0"/>
  <p:tag name="KSO_WM_SLIDE_TYPE" val="contents"/>
  <p:tag name="KSO_WM_SLIDE_SUBTYPE" val="diag"/>
  <p:tag name="KSO_WM_SLIDE_ITEM_CNT" val="6"/>
  <p:tag name="KSO_WM_SLIDE_INDEX" val="6"/>
  <p:tag name="KSO_WM_DIAGRAM_GROUP_CODE" val="l1-1"/>
  <p:tag name="KSO_WM_SLIDE_DIAGTYPE" val="l"/>
  <p:tag name="KSO_WM_TAG_VERSION" val="1.0"/>
  <p:tag name="KSO_WM_BEAUTIFY_FLAG" val="#wm#"/>
  <p:tag name="KSO_WM_SLIDE_LAYOUT" val="a_b_l"/>
  <p:tag name="KSO_WM_SLIDE_LAYOUT_CNT" val="1_1_1"/>
  <p:tag name="KSO_WM_TEMPLATE_MASTER_TYPE" val="1"/>
  <p:tag name="KSO_WM_TEMPLATE_COLOR_TYPE" val="1"/>
  <p:tag name="KSO_WM_TEMPLATE_CATEGORY" val="custom"/>
  <p:tag name="KSO_WM_TEMPLATE_INDEX" val="20202601"/>
  <p:tag name="KSO_WM_SLIDE_ID" val="custom20202601_6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17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7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72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17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7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76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17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7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80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18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8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84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18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8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88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19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9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92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19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9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96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19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9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00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20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0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04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20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0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08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21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1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12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21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1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16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21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1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20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22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2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24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22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27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22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30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23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3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34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23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24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4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42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24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4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46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24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4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50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25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5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5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25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5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58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26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6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6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26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6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68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27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7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7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27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7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76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27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7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8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28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8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8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28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8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88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29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9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9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29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9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96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29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9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0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30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0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306.xml><?xml version="1.0" encoding="utf-8"?>
<p:tagLst xmlns:p="http://schemas.openxmlformats.org/presentationml/2006/main">
  <p:tag name="TABLE_ENDDRAG_ORIGIN_RECT" val="887*309"/>
  <p:tag name="TABLE_ENDDRAG_RECT" val="42*205*887*309"/>
</p:tagLst>
</file>

<file path=ppt/tags/tag30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0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0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31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1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1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1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1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16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31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1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2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32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2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2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32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2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28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33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3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33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3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3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33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3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3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34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4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4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34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4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47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34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5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5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35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5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5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35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5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5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36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6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6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36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6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67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68.xml><?xml version="1.0" encoding="utf-8"?>
<p:tagLst xmlns:p="http://schemas.openxmlformats.org/presentationml/2006/main">
  <p:tag name="COMMONDATA" val="eyJoZGlkIjoiNWQwNzViN2NmZGM0ZWQzNzZlYTM5MDRlMjA1NTNhNmQ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主题​​">
  <a:themeElements>
    <a:clrScheme name="">
      <a:dk1>
        <a:srgbClr val="000000"/>
      </a:dk1>
      <a:lt1>
        <a:srgbClr val="FFFFFF"/>
      </a:lt1>
      <a:dk2>
        <a:srgbClr val="E9F3FA"/>
      </a:dk2>
      <a:lt2>
        <a:srgbClr val="FFFFFF"/>
      </a:lt2>
      <a:accent1>
        <a:srgbClr val="4472C4"/>
      </a:accent1>
      <a:accent2>
        <a:srgbClr val="2A8DD4"/>
      </a:accent2>
      <a:accent3>
        <a:srgbClr val="2FA1CF"/>
      </a:accent3>
      <a:accent4>
        <a:srgbClr val="33B2B2"/>
      </a:accent4>
      <a:accent5>
        <a:srgbClr val="35BD81"/>
      </a:accent5>
      <a:accent6>
        <a:srgbClr val="59C54F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9919</Words>
  <Application>WPS 演示</Application>
  <PresentationFormat>宽屏</PresentationFormat>
  <Paragraphs>596</Paragraphs>
  <Slides>52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52</vt:i4>
      </vt:variant>
    </vt:vector>
  </HeadingPairs>
  <TitlesOfParts>
    <vt:vector size="65" baseType="lpstr">
      <vt:lpstr>Arial</vt:lpstr>
      <vt:lpstr>宋体</vt:lpstr>
      <vt:lpstr>Wingdings</vt:lpstr>
      <vt:lpstr>微软雅黑</vt:lpstr>
      <vt:lpstr>汉仪旗黑-85S</vt:lpstr>
      <vt:lpstr>黑体</vt:lpstr>
      <vt:lpstr>Viner Hand ITC</vt:lpstr>
      <vt:lpstr>Arial Unicode MS</vt:lpstr>
      <vt:lpstr>Calibri</vt:lpstr>
      <vt:lpstr>Times New Roman</vt:lpstr>
      <vt:lpstr>Calibri Light</vt:lpstr>
      <vt:lpstr>Office 主题</vt:lpstr>
      <vt:lpstr>4_Office 主题​​</vt:lpstr>
      <vt:lpstr>第3章  简单控件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 R 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许立成</cp:lastModifiedBy>
  <cp:revision>157</cp:revision>
  <dcterms:created xsi:type="dcterms:W3CDTF">2020-09-05T11:14:00Z</dcterms:created>
  <dcterms:modified xsi:type="dcterms:W3CDTF">2023-09-28T00:11:31Z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205F16AF21F64D578D456615A6CD115A_12</vt:lpwstr>
  </property>
  <property fmtid="{D5CDD505-2E9C-101B-9397-08002B2CF9AE}" pid="3" name="KSOProductBuildVer">
    <vt:lpwstr>2052-12.1.0.15374</vt:lpwstr>
  </property>
</Properties>
</file>