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6"/>
  </p:notesMasterIdLst>
  <p:handoutMasterIdLst>
    <p:handoutMasterId r:id="rId25"/>
  </p:handoutMasterIdLst>
  <p:sldIdLst>
    <p:sldId id="340" r:id="rId4"/>
    <p:sldId id="292" r:id="rId5"/>
    <p:sldId id="281" r:id="rId7"/>
    <p:sldId id="285" r:id="rId8"/>
    <p:sldId id="318" r:id="rId9"/>
    <p:sldId id="259" r:id="rId10"/>
    <p:sldId id="319" r:id="rId11"/>
    <p:sldId id="265" r:id="rId12"/>
    <p:sldId id="266" r:id="rId13"/>
    <p:sldId id="289" r:id="rId14"/>
    <p:sldId id="268" r:id="rId15"/>
    <p:sldId id="269" r:id="rId16"/>
    <p:sldId id="290" r:id="rId17"/>
    <p:sldId id="271" r:id="rId18"/>
    <p:sldId id="272" r:id="rId19"/>
    <p:sldId id="273" r:id="rId20"/>
    <p:sldId id="283" r:id="rId21"/>
    <p:sldId id="278" r:id="rId22"/>
    <p:sldId id="279" r:id="rId23"/>
    <p:sldId id="291" r:id="rId24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0033CC"/>
    <a:srgbClr val="66FF99"/>
    <a:srgbClr val="F2340E"/>
    <a:srgbClr val="006600"/>
    <a:srgbClr val="003300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6"/>
    <p:restoredTop sz="90929"/>
  </p:normalViewPr>
  <p:slideViewPr>
    <p:cSldViewPr showGuides="1">
      <p:cViewPr varScale="1">
        <p:scale>
          <a:sx n="84" d="100"/>
          <a:sy n="84" d="100"/>
        </p:scale>
        <p:origin x="570" y="78"/>
      </p:cViewPr>
      <p:guideLst>
        <p:guide orient="horz" pos="3449"/>
        <p:guide pos="35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3.vml.rels><?xml version="1.0" encoding="UTF-8" standalone="yes"?>
<Relationships xmlns="http://schemas.openxmlformats.org/package/2006/relationships"><Relationship Id="rId5" Type="http://schemas.openxmlformats.org/officeDocument/2006/relationships/image" Target="../media/image16.wmf"/><Relationship Id="rId4" Type="http://schemas.openxmlformats.org/officeDocument/2006/relationships/image" Target="../media/image15.wmf"/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Relationship Id="rId3" Type="http://schemas.openxmlformats.org/officeDocument/2006/relationships/image" Target="../media/image19.e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9" Type="http://schemas.openxmlformats.org/officeDocument/2006/relationships/image" Target="../media/image28.emf"/><Relationship Id="rId8" Type="http://schemas.openxmlformats.org/officeDocument/2006/relationships/image" Target="../media/image27.wmf"/><Relationship Id="rId7" Type="http://schemas.openxmlformats.org/officeDocument/2006/relationships/image" Target="../media/image26.emf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4" Type="http://schemas.openxmlformats.org/officeDocument/2006/relationships/image" Target="../media/image23.wmf"/><Relationship Id="rId3" Type="http://schemas.openxmlformats.org/officeDocument/2006/relationships/image" Target="../media/image19.emf"/><Relationship Id="rId2" Type="http://schemas.openxmlformats.org/officeDocument/2006/relationships/image" Target="../media/image18.wmf"/><Relationship Id="rId16" Type="http://schemas.openxmlformats.org/officeDocument/2006/relationships/image" Target="../media/image35.emf"/><Relationship Id="rId15" Type="http://schemas.openxmlformats.org/officeDocument/2006/relationships/image" Target="../media/image34.wmf"/><Relationship Id="rId14" Type="http://schemas.openxmlformats.org/officeDocument/2006/relationships/image" Target="../media/image33.emf"/><Relationship Id="rId13" Type="http://schemas.openxmlformats.org/officeDocument/2006/relationships/image" Target="../media/image32.emf"/><Relationship Id="rId12" Type="http://schemas.openxmlformats.org/officeDocument/2006/relationships/image" Target="../media/image31.emf"/><Relationship Id="rId11" Type="http://schemas.openxmlformats.org/officeDocument/2006/relationships/image" Target="../media/image30.emf"/><Relationship Id="rId10" Type="http://schemas.openxmlformats.org/officeDocument/2006/relationships/image" Target="../media/image29.emf"/><Relationship Id="rId1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9" Type="http://schemas.openxmlformats.org/officeDocument/2006/relationships/image" Target="../media/image44.emf"/><Relationship Id="rId8" Type="http://schemas.openxmlformats.org/officeDocument/2006/relationships/image" Target="../media/image43.emf"/><Relationship Id="rId7" Type="http://schemas.openxmlformats.org/officeDocument/2006/relationships/image" Target="../media/image42.emf"/><Relationship Id="rId6" Type="http://schemas.openxmlformats.org/officeDocument/2006/relationships/image" Target="../media/image41.emf"/><Relationship Id="rId5" Type="http://schemas.openxmlformats.org/officeDocument/2006/relationships/image" Target="../media/image40.emf"/><Relationship Id="rId4" Type="http://schemas.openxmlformats.org/officeDocument/2006/relationships/image" Target="../media/image39.emf"/><Relationship Id="rId3" Type="http://schemas.openxmlformats.org/officeDocument/2006/relationships/image" Target="../media/image38.emf"/><Relationship Id="rId2" Type="http://schemas.openxmlformats.org/officeDocument/2006/relationships/image" Target="../media/image37.wmf"/><Relationship Id="rId13" Type="http://schemas.openxmlformats.org/officeDocument/2006/relationships/image" Target="../media/image48.wmf"/><Relationship Id="rId12" Type="http://schemas.openxmlformats.org/officeDocument/2006/relationships/image" Target="../media/image47.wmf"/><Relationship Id="rId11" Type="http://schemas.openxmlformats.org/officeDocument/2006/relationships/image" Target="../media/image46.wmf"/><Relationship Id="rId10" Type="http://schemas.openxmlformats.org/officeDocument/2006/relationships/image" Target="../media/image45.wmf"/><Relationship Id="rId1" Type="http://schemas.openxmlformats.org/officeDocument/2006/relationships/image" Target="../media/image36.emf"/></Relationships>
</file>

<file path=ppt/drawings/_rels/vmlDrawing7.vml.rels><?xml version="1.0" encoding="UTF-8" standalone="yes"?>
<Relationships xmlns="http://schemas.openxmlformats.org/package/2006/relationships"><Relationship Id="rId9" Type="http://schemas.openxmlformats.org/officeDocument/2006/relationships/image" Target="../media/image57.emf"/><Relationship Id="rId8" Type="http://schemas.openxmlformats.org/officeDocument/2006/relationships/image" Target="../media/image56.emf"/><Relationship Id="rId7" Type="http://schemas.openxmlformats.org/officeDocument/2006/relationships/image" Target="../media/image55.emf"/><Relationship Id="rId6" Type="http://schemas.openxmlformats.org/officeDocument/2006/relationships/image" Target="../media/image54.emf"/><Relationship Id="rId5" Type="http://schemas.openxmlformats.org/officeDocument/2006/relationships/image" Target="../media/image53.emf"/><Relationship Id="rId4" Type="http://schemas.openxmlformats.org/officeDocument/2006/relationships/image" Target="../media/image52.emf"/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6" Type="http://schemas.openxmlformats.org/officeDocument/2006/relationships/image" Target="../media/image64.wmf"/><Relationship Id="rId15" Type="http://schemas.openxmlformats.org/officeDocument/2006/relationships/image" Target="../media/image63.wmf"/><Relationship Id="rId14" Type="http://schemas.openxmlformats.org/officeDocument/2006/relationships/image" Target="../media/image62.wmf"/><Relationship Id="rId13" Type="http://schemas.openxmlformats.org/officeDocument/2006/relationships/image" Target="../media/image61.wmf"/><Relationship Id="rId12" Type="http://schemas.openxmlformats.org/officeDocument/2006/relationships/image" Target="../media/image60.emf"/><Relationship Id="rId11" Type="http://schemas.openxmlformats.org/officeDocument/2006/relationships/image" Target="../media/image59.emf"/><Relationship Id="rId10" Type="http://schemas.openxmlformats.org/officeDocument/2006/relationships/image" Target="../media/image58.emf"/><Relationship Id="rId1" Type="http://schemas.openxmlformats.org/officeDocument/2006/relationships/image" Target="../media/image49.emf"/></Relationships>
</file>

<file path=ppt/drawings/_rels/vmlDrawing8.vml.rels><?xml version="1.0" encoding="UTF-8" standalone="yes"?>
<Relationships xmlns="http://schemas.openxmlformats.org/package/2006/relationships"><Relationship Id="rId9" Type="http://schemas.openxmlformats.org/officeDocument/2006/relationships/image" Target="../media/image73.emf"/><Relationship Id="rId8" Type="http://schemas.openxmlformats.org/officeDocument/2006/relationships/image" Target="../media/image72.emf"/><Relationship Id="rId7" Type="http://schemas.openxmlformats.org/officeDocument/2006/relationships/image" Target="../media/image71.emf"/><Relationship Id="rId6" Type="http://schemas.openxmlformats.org/officeDocument/2006/relationships/image" Target="../media/image70.emf"/><Relationship Id="rId5" Type="http://schemas.openxmlformats.org/officeDocument/2006/relationships/image" Target="../media/image69.emf"/><Relationship Id="rId4" Type="http://schemas.openxmlformats.org/officeDocument/2006/relationships/image" Target="../media/image68.emf"/><Relationship Id="rId3" Type="http://schemas.openxmlformats.org/officeDocument/2006/relationships/image" Target="../media/image67.emf"/><Relationship Id="rId2" Type="http://schemas.openxmlformats.org/officeDocument/2006/relationships/image" Target="../media/image66.emf"/><Relationship Id="rId16" Type="http://schemas.openxmlformats.org/officeDocument/2006/relationships/image" Target="../media/image80.emf"/><Relationship Id="rId15" Type="http://schemas.openxmlformats.org/officeDocument/2006/relationships/image" Target="../media/image79.emf"/><Relationship Id="rId14" Type="http://schemas.openxmlformats.org/officeDocument/2006/relationships/image" Target="../media/image78.emf"/><Relationship Id="rId13" Type="http://schemas.openxmlformats.org/officeDocument/2006/relationships/image" Target="../media/image77.emf"/><Relationship Id="rId12" Type="http://schemas.openxmlformats.org/officeDocument/2006/relationships/image" Target="../media/image76.emf"/><Relationship Id="rId11" Type="http://schemas.openxmlformats.org/officeDocument/2006/relationships/image" Target="../media/image75.emf"/><Relationship Id="rId10" Type="http://schemas.openxmlformats.org/officeDocument/2006/relationships/image" Target="../media/image74.emf"/><Relationship Id="rId1" Type="http://schemas.openxmlformats.org/officeDocument/2006/relationships/image" Target="../media/image65.emf"/></Relationships>
</file>

<file path=ppt/drawings/_rels/vmlDrawing9.vml.rels><?xml version="1.0" encoding="UTF-8" standalone="yes"?>
<Relationships xmlns="http://schemas.openxmlformats.org/package/2006/relationships"><Relationship Id="rId9" Type="http://schemas.openxmlformats.org/officeDocument/2006/relationships/image" Target="../media/image89.emf"/><Relationship Id="rId8" Type="http://schemas.openxmlformats.org/officeDocument/2006/relationships/image" Target="../media/image88.emf"/><Relationship Id="rId7" Type="http://schemas.openxmlformats.org/officeDocument/2006/relationships/image" Target="../media/image87.emf"/><Relationship Id="rId6" Type="http://schemas.openxmlformats.org/officeDocument/2006/relationships/image" Target="../media/image86.emf"/><Relationship Id="rId5" Type="http://schemas.openxmlformats.org/officeDocument/2006/relationships/image" Target="../media/image85.emf"/><Relationship Id="rId4" Type="http://schemas.openxmlformats.org/officeDocument/2006/relationships/image" Target="../media/image84.emf"/><Relationship Id="rId3" Type="http://schemas.openxmlformats.org/officeDocument/2006/relationships/image" Target="../media/image83.emf"/><Relationship Id="rId2" Type="http://schemas.openxmlformats.org/officeDocument/2006/relationships/image" Target="../media/image82.emf"/><Relationship Id="rId18" Type="http://schemas.openxmlformats.org/officeDocument/2006/relationships/image" Target="../media/image98.emf"/><Relationship Id="rId17" Type="http://schemas.openxmlformats.org/officeDocument/2006/relationships/image" Target="../media/image97.emf"/><Relationship Id="rId16" Type="http://schemas.openxmlformats.org/officeDocument/2006/relationships/image" Target="../media/image96.emf"/><Relationship Id="rId15" Type="http://schemas.openxmlformats.org/officeDocument/2006/relationships/image" Target="../media/image95.emf"/><Relationship Id="rId14" Type="http://schemas.openxmlformats.org/officeDocument/2006/relationships/image" Target="../media/image94.emf"/><Relationship Id="rId13" Type="http://schemas.openxmlformats.org/officeDocument/2006/relationships/image" Target="../media/image93.emf"/><Relationship Id="rId12" Type="http://schemas.openxmlformats.org/officeDocument/2006/relationships/image" Target="../media/image92.emf"/><Relationship Id="rId11" Type="http://schemas.openxmlformats.org/officeDocument/2006/relationships/image" Target="../media/image91.emf"/><Relationship Id="rId10" Type="http://schemas.openxmlformats.org/officeDocument/2006/relationships/image" Target="../media/image90.emf"/><Relationship Id="rId1" Type="http://schemas.openxmlformats.org/officeDocument/2006/relationships/image" Target="../media/image81.emf"/></Relationships>
</file>

<file path=ppt/drawings/_rels/vmlDrawing10.vml.rels><?xml version="1.0" encoding="UTF-8" standalone="yes"?>
<Relationships xmlns="http://schemas.openxmlformats.org/package/2006/relationships"><Relationship Id="rId9" Type="http://schemas.openxmlformats.org/officeDocument/2006/relationships/image" Target="../media/image107.emf"/><Relationship Id="rId8" Type="http://schemas.openxmlformats.org/officeDocument/2006/relationships/image" Target="../media/image106.emf"/><Relationship Id="rId7" Type="http://schemas.openxmlformats.org/officeDocument/2006/relationships/image" Target="../media/image105.emf"/><Relationship Id="rId6" Type="http://schemas.openxmlformats.org/officeDocument/2006/relationships/image" Target="../media/image104.emf"/><Relationship Id="rId5" Type="http://schemas.openxmlformats.org/officeDocument/2006/relationships/image" Target="../media/image103.emf"/><Relationship Id="rId4" Type="http://schemas.openxmlformats.org/officeDocument/2006/relationships/image" Target="../media/image102.emf"/><Relationship Id="rId3" Type="http://schemas.openxmlformats.org/officeDocument/2006/relationships/image" Target="../media/image101.emf"/><Relationship Id="rId2" Type="http://schemas.openxmlformats.org/officeDocument/2006/relationships/image" Target="../media/image100.emf"/><Relationship Id="rId1" Type="http://schemas.openxmlformats.org/officeDocument/2006/relationships/image" Target="../media/image99.emf"/></Relationships>
</file>

<file path=ppt/drawings/_rels/vmlDrawing11.vml.rels><?xml version="1.0" encoding="UTF-8" standalone="yes"?>
<Relationships xmlns="http://schemas.openxmlformats.org/package/2006/relationships"><Relationship Id="rId7" Type="http://schemas.openxmlformats.org/officeDocument/2006/relationships/image" Target="../media/image114.emf"/><Relationship Id="rId6" Type="http://schemas.openxmlformats.org/officeDocument/2006/relationships/image" Target="../media/image113.emf"/><Relationship Id="rId5" Type="http://schemas.openxmlformats.org/officeDocument/2006/relationships/image" Target="../media/image112.emf"/><Relationship Id="rId4" Type="http://schemas.openxmlformats.org/officeDocument/2006/relationships/image" Target="../media/image111.emf"/><Relationship Id="rId3" Type="http://schemas.openxmlformats.org/officeDocument/2006/relationships/image" Target="../media/image110.emf"/><Relationship Id="rId2" Type="http://schemas.openxmlformats.org/officeDocument/2006/relationships/image" Target="../media/image109.emf"/><Relationship Id="rId1" Type="http://schemas.openxmlformats.org/officeDocument/2006/relationships/image" Target="../media/image108.emf"/></Relationships>
</file>

<file path=ppt/drawings/_rels/vmlDrawing12.vml.rels><?xml version="1.0" encoding="UTF-8" standalone="yes"?>
<Relationships xmlns="http://schemas.openxmlformats.org/package/2006/relationships"><Relationship Id="rId6" Type="http://schemas.openxmlformats.org/officeDocument/2006/relationships/image" Target="../media/image120.emf"/><Relationship Id="rId5" Type="http://schemas.openxmlformats.org/officeDocument/2006/relationships/image" Target="../media/image119.emf"/><Relationship Id="rId4" Type="http://schemas.openxmlformats.org/officeDocument/2006/relationships/image" Target="../media/image118.emf"/><Relationship Id="rId3" Type="http://schemas.openxmlformats.org/officeDocument/2006/relationships/image" Target="../media/image117.emf"/><Relationship Id="rId2" Type="http://schemas.openxmlformats.org/officeDocument/2006/relationships/image" Target="../media/image116.emf"/><Relationship Id="rId1" Type="http://schemas.openxmlformats.org/officeDocument/2006/relationships/image" Target="../media/image115.emf"/></Relationships>
</file>

<file path=ppt/drawings/_rels/vmlDrawing13.vml.rels><?xml version="1.0" encoding="UTF-8" standalone="yes"?>
<Relationships xmlns="http://schemas.openxmlformats.org/package/2006/relationships"><Relationship Id="rId9" Type="http://schemas.openxmlformats.org/officeDocument/2006/relationships/image" Target="../media/image129.emf"/><Relationship Id="rId8" Type="http://schemas.openxmlformats.org/officeDocument/2006/relationships/image" Target="../media/image128.emf"/><Relationship Id="rId7" Type="http://schemas.openxmlformats.org/officeDocument/2006/relationships/image" Target="../media/image127.emf"/><Relationship Id="rId6" Type="http://schemas.openxmlformats.org/officeDocument/2006/relationships/image" Target="../media/image126.emf"/><Relationship Id="rId5" Type="http://schemas.openxmlformats.org/officeDocument/2006/relationships/image" Target="../media/image125.emf"/><Relationship Id="rId4" Type="http://schemas.openxmlformats.org/officeDocument/2006/relationships/image" Target="../media/image124.emf"/><Relationship Id="rId3" Type="http://schemas.openxmlformats.org/officeDocument/2006/relationships/image" Target="../media/image123.emf"/><Relationship Id="rId2" Type="http://schemas.openxmlformats.org/officeDocument/2006/relationships/image" Target="../media/image122.emf"/><Relationship Id="rId10" Type="http://schemas.openxmlformats.org/officeDocument/2006/relationships/image" Target="../media/image130.emf"/><Relationship Id="rId1" Type="http://schemas.openxmlformats.org/officeDocument/2006/relationships/image" Target="../media/image121.emf"/></Relationships>
</file>

<file path=ppt/drawings/_rels/vmlDrawing14.vml.rels><?xml version="1.0" encoding="UTF-8" standalone="yes"?>
<Relationships xmlns="http://schemas.openxmlformats.org/package/2006/relationships"><Relationship Id="rId5" Type="http://schemas.openxmlformats.org/officeDocument/2006/relationships/image" Target="../media/image135.emf"/><Relationship Id="rId4" Type="http://schemas.openxmlformats.org/officeDocument/2006/relationships/image" Target="../media/image134.emf"/><Relationship Id="rId3" Type="http://schemas.openxmlformats.org/officeDocument/2006/relationships/image" Target="../media/image133.emf"/><Relationship Id="rId2" Type="http://schemas.openxmlformats.org/officeDocument/2006/relationships/image" Target="../media/image132.emf"/><Relationship Id="rId1" Type="http://schemas.openxmlformats.org/officeDocument/2006/relationships/image" Target="../media/image13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6.e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emf"/><Relationship Id="rId7" Type="http://schemas.openxmlformats.org/officeDocument/2006/relationships/image" Target="../media/image143.emf"/><Relationship Id="rId6" Type="http://schemas.openxmlformats.org/officeDocument/2006/relationships/image" Target="../media/image142.emf"/><Relationship Id="rId5" Type="http://schemas.openxmlformats.org/officeDocument/2006/relationships/image" Target="../media/image141.emf"/><Relationship Id="rId4" Type="http://schemas.openxmlformats.org/officeDocument/2006/relationships/image" Target="../media/image140.emf"/><Relationship Id="rId3" Type="http://schemas.openxmlformats.org/officeDocument/2006/relationships/image" Target="../media/image139.emf"/><Relationship Id="rId2" Type="http://schemas.openxmlformats.org/officeDocument/2006/relationships/image" Target="../media/image138.emf"/><Relationship Id="rId1" Type="http://schemas.openxmlformats.org/officeDocument/2006/relationships/image" Target="../media/image137.emf"/></Relationships>
</file>

<file path=ppt/drawings/_rels/vmlDrawing17.vml.rels><?xml version="1.0" encoding="UTF-8" standalone="yes"?>
<Relationships xmlns="http://schemas.openxmlformats.org/package/2006/relationships"><Relationship Id="rId9" Type="http://schemas.openxmlformats.org/officeDocument/2006/relationships/image" Target="../media/image153.emf"/><Relationship Id="rId8" Type="http://schemas.openxmlformats.org/officeDocument/2006/relationships/image" Target="../media/image152.emf"/><Relationship Id="rId7" Type="http://schemas.openxmlformats.org/officeDocument/2006/relationships/image" Target="../media/image151.emf"/><Relationship Id="rId6" Type="http://schemas.openxmlformats.org/officeDocument/2006/relationships/image" Target="../media/image150.emf"/><Relationship Id="rId5" Type="http://schemas.openxmlformats.org/officeDocument/2006/relationships/image" Target="../media/image149.emf"/><Relationship Id="rId4" Type="http://schemas.openxmlformats.org/officeDocument/2006/relationships/image" Target="../media/image148.emf"/><Relationship Id="rId3" Type="http://schemas.openxmlformats.org/officeDocument/2006/relationships/image" Target="../media/image147.emf"/><Relationship Id="rId2" Type="http://schemas.openxmlformats.org/officeDocument/2006/relationships/image" Target="../media/image146.emf"/><Relationship Id="rId13" Type="http://schemas.openxmlformats.org/officeDocument/2006/relationships/image" Target="../media/image157.emf"/><Relationship Id="rId12" Type="http://schemas.openxmlformats.org/officeDocument/2006/relationships/image" Target="../media/image156.emf"/><Relationship Id="rId11" Type="http://schemas.openxmlformats.org/officeDocument/2006/relationships/image" Target="../media/image155.emf"/><Relationship Id="rId10" Type="http://schemas.openxmlformats.org/officeDocument/2006/relationships/image" Target="../media/image154.emf"/><Relationship Id="rId1" Type="http://schemas.openxmlformats.org/officeDocument/2006/relationships/image" Target="../media/image145.emf"/></Relationships>
</file>

<file path=ppt/drawings/_rels/vmlDrawing18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emf"/><Relationship Id="rId7" Type="http://schemas.openxmlformats.org/officeDocument/2006/relationships/image" Target="../media/image164.emf"/><Relationship Id="rId6" Type="http://schemas.openxmlformats.org/officeDocument/2006/relationships/image" Target="../media/image163.emf"/><Relationship Id="rId5" Type="http://schemas.openxmlformats.org/officeDocument/2006/relationships/image" Target="../media/image162.emf"/><Relationship Id="rId4" Type="http://schemas.openxmlformats.org/officeDocument/2006/relationships/image" Target="../media/image161.emf"/><Relationship Id="rId3" Type="http://schemas.openxmlformats.org/officeDocument/2006/relationships/image" Target="../media/image160.emf"/><Relationship Id="rId2" Type="http://schemas.openxmlformats.org/officeDocument/2006/relationships/image" Target="../media/image159.emf"/><Relationship Id="rId1" Type="http://schemas.openxmlformats.org/officeDocument/2006/relationships/image" Target="../media/image158.emf"/></Relationships>
</file>

<file path=ppt/drawings/_rels/vmlDrawing19.vml.rels><?xml version="1.0" encoding="UTF-8" standalone="yes"?>
<Relationships xmlns="http://schemas.openxmlformats.org/package/2006/relationships"><Relationship Id="rId6" Type="http://schemas.openxmlformats.org/officeDocument/2006/relationships/image" Target="../media/image171.emf"/><Relationship Id="rId5" Type="http://schemas.openxmlformats.org/officeDocument/2006/relationships/image" Target="../media/image170.emf"/><Relationship Id="rId4" Type="http://schemas.openxmlformats.org/officeDocument/2006/relationships/image" Target="../media/image169.emf"/><Relationship Id="rId3" Type="http://schemas.openxmlformats.org/officeDocument/2006/relationships/image" Target="../media/image168.emf"/><Relationship Id="rId2" Type="http://schemas.openxmlformats.org/officeDocument/2006/relationships/image" Target="../media/image167.emf"/><Relationship Id="rId1" Type="http://schemas.openxmlformats.org/officeDocument/2006/relationships/image" Target="../media/image16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C2E7D8E-4BDD-4D89-B2E6-73D3804F2B1C}" type="slidenum">
              <a:rPr kumimoji="1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2" name="Rectangle 4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单击以编辑母版文本样式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第二级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第三级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第四级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第五级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5BC8486-84BD-4E87-B97F-399715F98C50}" type="slidenum">
              <a:rPr kumimoji="1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123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512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ea typeface="宋体" panose="02010600030101010101" pitchFamily="2" charset="-122"/>
              </a:rPr>
            </a:fld>
            <a:endParaRPr lang="en-US" altLang="zh-CN" sz="12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79EB99-B22E-4536-8317-1C9582828D36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79EB99-B22E-4536-8317-1C9582828D36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79EB99-B22E-4536-8317-1C9582828D36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79EB99-B22E-4536-8317-1C9582828D36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79EB99-B22E-4536-8317-1C9582828D36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79EB99-B22E-4536-8317-1C9582828D36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79EB99-B22E-4536-8317-1C9582828D36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79EB99-B22E-4536-8317-1C9582828D36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79EB99-B22E-4536-8317-1C9582828D36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79EB99-B22E-4536-8317-1C9582828D36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79EB99-B22E-4536-8317-1C9582828D36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79EB99-B22E-4536-8317-1C9582828D36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79EB99-B22E-4536-8317-1C9582828D36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79EB99-B22E-4536-8317-1C9582828D36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79EB99-B22E-4536-8317-1C9582828D36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79EB99-B22E-4536-8317-1C9582828D36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79EB99-B22E-4536-8317-1C9582828D36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79EB99-B22E-4536-8317-1C9582828D36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79EB99-B22E-4536-8317-1C9582828D36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79EB99-B22E-4536-8317-1C9582828D36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79EB99-B22E-4536-8317-1C9582828D36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79EB99-B22E-4536-8317-1C9582828D36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image" Target="../media/image6.jpeg"/><Relationship Id="rId17" Type="http://schemas.openxmlformats.org/officeDocument/2006/relationships/image" Target="../media/image5.jpeg"/><Relationship Id="rId16" Type="http://schemas.openxmlformats.org/officeDocument/2006/relationships/image" Target="../media/image4.jpeg"/><Relationship Id="rId15" Type="http://schemas.openxmlformats.org/officeDocument/2006/relationships/image" Target="../media/image3.jpeg"/><Relationship Id="rId14" Type="http://schemas.openxmlformats.org/officeDocument/2006/relationships/slide" Target="../slides/slide3.xml"/><Relationship Id="rId13" Type="http://schemas.openxmlformats.org/officeDocument/2006/relationships/image" Target="../media/image2.jpe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8" Type="http://schemas.openxmlformats.org/officeDocument/2006/relationships/theme" Target="../theme/theme2.xml"/><Relationship Id="rId17" Type="http://schemas.openxmlformats.org/officeDocument/2006/relationships/image" Target="../media/image6.jpeg"/><Relationship Id="rId16" Type="http://schemas.openxmlformats.org/officeDocument/2006/relationships/image" Target="../media/image5.jpeg"/><Relationship Id="rId15" Type="http://schemas.openxmlformats.org/officeDocument/2006/relationships/image" Target="../media/image4.jpeg"/><Relationship Id="rId14" Type="http://schemas.openxmlformats.org/officeDocument/2006/relationships/image" Target="../media/image3.jpeg"/><Relationship Id="rId13" Type="http://schemas.openxmlformats.org/officeDocument/2006/relationships/image" Target="../media/image2.jpe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zh-CN" dirty="0"/>
              <a:t>单击以编辑</a:t>
            </a:r>
            <a:r>
              <a:rPr lang="zh-CN" altLang="en-US" dirty="0"/>
              <a:t>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单击以编辑母版文本样式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spcBef>
                <a:spcPct val="50000"/>
              </a:spcBef>
              <a:defRPr sz="1400"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spcBef>
                <a:spcPct val="50000"/>
              </a:spcBef>
              <a:defRPr sz="1400">
                <a:ea typeface="+mn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spcBef>
                <a:spcPct val="50000"/>
              </a:spcBef>
              <a:defRPr sz="1400">
                <a:ea typeface="+mn-ea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79EB99-B22E-4536-8317-1C9582828D36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31" name="Text Box 12"/>
          <p:cNvSpPr txBox="1">
            <a:spLocks noChangeArrowheads="1"/>
          </p:cNvSpPr>
          <p:nvPr/>
        </p:nvSpPr>
        <p:spPr bwMode="auto">
          <a:xfrm>
            <a:off x="6513513" y="6600825"/>
            <a:ext cx="2279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目录   上页   下页   返回   结束 </a:t>
            </a:r>
            <a:endParaRPr kumimoji="0" lang="zh-CN" altLang="en-US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pic>
        <p:nvPicPr>
          <p:cNvPr id="1032" name="Picture 13" descr="返回">
            <a:hlinkClick r:id="" action="ppaction://hlinkshowjump?jump=lastslideviewed"/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902575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3" name="Picture 14" descr="目录">
            <a:hlinkClick r:id="rId14" action="ppaction://hlinksldjump"/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6564313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4" name="Picture 15" descr="上一页">
            <a:hlinkClick r:id="" action="ppaction://hlinkshowjump?jump=previousslide"/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7010400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5" name="Picture 16" descr="退出">
            <a:hlinkClick r:id="" action="ppaction://hlinkshowjump?jump=endshow"/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8348663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6" name="Picture 17" descr="下一页">
            <a:hlinkClick r:id="" action="ppaction://hlinkshowjump?jump=nextslide"/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456488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r"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zh-CN" dirty="0"/>
              <a:t>单击以编辑</a:t>
            </a:r>
            <a:r>
              <a:rPr lang="zh-CN" altLang="en-US" dirty="0"/>
              <a:t>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单击以编辑母版文本样式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spcBef>
                <a:spcPct val="50000"/>
              </a:spcBef>
              <a:defRPr sz="1400"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spcBef>
                <a:spcPct val="50000"/>
              </a:spcBef>
              <a:defRPr sz="1400">
                <a:ea typeface="+mn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spcBef>
                <a:spcPct val="50000"/>
              </a:spcBef>
              <a:defRPr sz="1400">
                <a:ea typeface="+mn-ea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79EB99-B22E-4536-8317-1C9582828D36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31" name="Text Box 12"/>
          <p:cNvSpPr txBox="1">
            <a:spLocks noChangeArrowheads="1"/>
          </p:cNvSpPr>
          <p:nvPr/>
        </p:nvSpPr>
        <p:spPr bwMode="auto">
          <a:xfrm>
            <a:off x="6513513" y="6600825"/>
            <a:ext cx="2279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目录   上页   下页   返回   结束 </a:t>
            </a:r>
            <a:endParaRPr kumimoji="0" lang="zh-CN" altLang="en-US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pic>
        <p:nvPicPr>
          <p:cNvPr id="1032" name="Picture 13" descr="返回">
            <a:hlinkClick r:id="" action="ppaction://hlinkshowjump?jump=lastslideviewed"/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902575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3" name="Picture 14" descr="目录">
            <a:hlinkClick r:id="" action="ppaction://noaction"/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564313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4" name="Picture 15" descr="上一页">
            <a:hlinkClick r:id="" action="ppaction://hlinkshowjump?jump=previousslide"/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7010400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5" name="Picture 16" descr="退出">
            <a:hlinkClick r:id="" action="ppaction://hlinkshowjump?jump=endshow"/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8348663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6" name="Picture 17" descr="下一页">
            <a:hlinkClick r:id="" action="ppaction://hlinkshowjump?jump=nextslide"/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7456488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r"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1.vml"/><Relationship Id="rId8" Type="http://schemas.openxmlformats.org/officeDocument/2006/relationships/slideLayout" Target="../slideLayouts/slideLayout6.xml"/><Relationship Id="rId7" Type="http://schemas.openxmlformats.org/officeDocument/2006/relationships/image" Target="../media/image10.wmf"/><Relationship Id="rId6" Type="http://schemas.openxmlformats.org/officeDocument/2006/relationships/oleObject" Target="../embeddings/oleObject3.bin"/><Relationship Id="rId5" Type="http://schemas.openxmlformats.org/officeDocument/2006/relationships/image" Target="../media/image9.emf"/><Relationship Id="rId4" Type="http://schemas.openxmlformats.org/officeDocument/2006/relationships/oleObject" Target="../embeddings/oleObject2.bin"/><Relationship Id="rId3" Type="http://schemas.openxmlformats.org/officeDocument/2006/relationships/image" Target="../media/image8.emf"/><Relationship Id="rId2" Type="http://schemas.openxmlformats.org/officeDocument/2006/relationships/oleObject" Target="../embeddings/oleObject1.bin"/><Relationship Id="rId10" Type="http://schemas.openxmlformats.org/officeDocument/2006/relationships/notesSlide" Target="../notesSlides/notesSlide1.xml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2.v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11.png"/><Relationship Id="rId3" Type="http://schemas.openxmlformats.org/officeDocument/2006/relationships/oleObject" Target="../embeddings/oleObject4.bin"/><Relationship Id="rId2" Type="http://schemas.openxmlformats.org/officeDocument/2006/relationships/slide" Target="slide12.xml"/><Relationship Id="rId1" Type="http://schemas.openxmlformats.org/officeDocument/2006/relationships/slide" Target="slide8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9.bin"/><Relationship Id="rId8" Type="http://schemas.openxmlformats.org/officeDocument/2006/relationships/image" Target="../media/image15.wmf"/><Relationship Id="rId7" Type="http://schemas.openxmlformats.org/officeDocument/2006/relationships/oleObject" Target="../embeddings/oleObject8.bin"/><Relationship Id="rId6" Type="http://schemas.openxmlformats.org/officeDocument/2006/relationships/image" Target="../media/image14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3.wmf"/><Relationship Id="rId3" Type="http://schemas.openxmlformats.org/officeDocument/2006/relationships/oleObject" Target="../embeddings/oleObject6.bin"/><Relationship Id="rId2" Type="http://schemas.openxmlformats.org/officeDocument/2006/relationships/image" Target="../media/image12.emf"/><Relationship Id="rId12" Type="http://schemas.openxmlformats.org/officeDocument/2006/relationships/vmlDrawing" Target="../drawings/vmlDrawing3.vml"/><Relationship Id="rId11" Type="http://schemas.openxmlformats.org/officeDocument/2006/relationships/slideLayout" Target="../slideLayouts/slideLayout6.xml"/><Relationship Id="rId10" Type="http://schemas.openxmlformats.org/officeDocument/2006/relationships/image" Target="../media/image16.wmf"/><Relationship Id="rId1" Type="http://schemas.openxmlformats.org/officeDocument/2006/relationships/oleObject" Target="../embeddings/oleObject5.bin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4.bin"/><Relationship Id="rId8" Type="http://schemas.openxmlformats.org/officeDocument/2006/relationships/image" Target="../media/image20.wmf"/><Relationship Id="rId7" Type="http://schemas.openxmlformats.org/officeDocument/2006/relationships/oleObject" Target="../embeddings/oleObject13.bin"/><Relationship Id="rId6" Type="http://schemas.openxmlformats.org/officeDocument/2006/relationships/image" Target="../media/image19.e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8.wmf"/><Relationship Id="rId3" Type="http://schemas.openxmlformats.org/officeDocument/2006/relationships/oleObject" Target="../embeddings/oleObject11.bin"/><Relationship Id="rId2" Type="http://schemas.openxmlformats.org/officeDocument/2006/relationships/image" Target="../media/image17.wmf"/><Relationship Id="rId14" Type="http://schemas.openxmlformats.org/officeDocument/2006/relationships/vmlDrawing" Target="../drawings/vmlDrawing4.vml"/><Relationship Id="rId13" Type="http://schemas.openxmlformats.org/officeDocument/2006/relationships/slideLayout" Target="../slideLayouts/slideLayout17.xml"/><Relationship Id="rId12" Type="http://schemas.openxmlformats.org/officeDocument/2006/relationships/image" Target="../media/image22.wmf"/><Relationship Id="rId11" Type="http://schemas.openxmlformats.org/officeDocument/2006/relationships/oleObject" Target="../embeddings/oleObject15.bin"/><Relationship Id="rId10" Type="http://schemas.openxmlformats.org/officeDocument/2006/relationships/image" Target="../media/image21.wmf"/><Relationship Id="rId1" Type="http://schemas.openxmlformats.org/officeDocument/2006/relationships/oleObject" Target="../embeddings/oleObject10.bin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0.bin"/><Relationship Id="rId8" Type="http://schemas.openxmlformats.org/officeDocument/2006/relationships/image" Target="../media/image23.wmf"/><Relationship Id="rId7" Type="http://schemas.openxmlformats.org/officeDocument/2006/relationships/oleObject" Target="../embeddings/oleObject19.bin"/><Relationship Id="rId6" Type="http://schemas.openxmlformats.org/officeDocument/2006/relationships/image" Target="../media/image19.e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18.wmf"/><Relationship Id="rId34" Type="http://schemas.openxmlformats.org/officeDocument/2006/relationships/vmlDrawing" Target="../drawings/vmlDrawing5.vml"/><Relationship Id="rId33" Type="http://schemas.openxmlformats.org/officeDocument/2006/relationships/slideLayout" Target="../slideLayouts/slideLayout6.xml"/><Relationship Id="rId32" Type="http://schemas.openxmlformats.org/officeDocument/2006/relationships/image" Target="../media/image35.emf"/><Relationship Id="rId31" Type="http://schemas.openxmlformats.org/officeDocument/2006/relationships/oleObject" Target="../embeddings/oleObject31.bin"/><Relationship Id="rId30" Type="http://schemas.openxmlformats.org/officeDocument/2006/relationships/image" Target="../media/image34.wmf"/><Relationship Id="rId3" Type="http://schemas.openxmlformats.org/officeDocument/2006/relationships/oleObject" Target="../embeddings/oleObject17.bin"/><Relationship Id="rId29" Type="http://schemas.openxmlformats.org/officeDocument/2006/relationships/oleObject" Target="../embeddings/oleObject30.bin"/><Relationship Id="rId28" Type="http://schemas.openxmlformats.org/officeDocument/2006/relationships/image" Target="../media/image33.emf"/><Relationship Id="rId27" Type="http://schemas.openxmlformats.org/officeDocument/2006/relationships/oleObject" Target="../embeddings/oleObject29.bin"/><Relationship Id="rId26" Type="http://schemas.openxmlformats.org/officeDocument/2006/relationships/image" Target="../media/image32.emf"/><Relationship Id="rId25" Type="http://schemas.openxmlformats.org/officeDocument/2006/relationships/oleObject" Target="../embeddings/oleObject28.bin"/><Relationship Id="rId24" Type="http://schemas.openxmlformats.org/officeDocument/2006/relationships/image" Target="../media/image31.emf"/><Relationship Id="rId23" Type="http://schemas.openxmlformats.org/officeDocument/2006/relationships/oleObject" Target="../embeddings/oleObject27.bin"/><Relationship Id="rId22" Type="http://schemas.openxmlformats.org/officeDocument/2006/relationships/image" Target="../media/image30.emf"/><Relationship Id="rId21" Type="http://schemas.openxmlformats.org/officeDocument/2006/relationships/oleObject" Target="../embeddings/oleObject26.bin"/><Relationship Id="rId20" Type="http://schemas.openxmlformats.org/officeDocument/2006/relationships/image" Target="../media/image29.emf"/><Relationship Id="rId2" Type="http://schemas.openxmlformats.org/officeDocument/2006/relationships/image" Target="../media/image17.wmf"/><Relationship Id="rId19" Type="http://schemas.openxmlformats.org/officeDocument/2006/relationships/oleObject" Target="../embeddings/oleObject25.bin"/><Relationship Id="rId18" Type="http://schemas.openxmlformats.org/officeDocument/2006/relationships/image" Target="../media/image28.emf"/><Relationship Id="rId17" Type="http://schemas.openxmlformats.org/officeDocument/2006/relationships/oleObject" Target="../embeddings/oleObject24.bin"/><Relationship Id="rId16" Type="http://schemas.openxmlformats.org/officeDocument/2006/relationships/image" Target="../media/image27.wmf"/><Relationship Id="rId15" Type="http://schemas.openxmlformats.org/officeDocument/2006/relationships/oleObject" Target="../embeddings/oleObject23.bin"/><Relationship Id="rId14" Type="http://schemas.openxmlformats.org/officeDocument/2006/relationships/image" Target="../media/image26.emf"/><Relationship Id="rId13" Type="http://schemas.openxmlformats.org/officeDocument/2006/relationships/oleObject" Target="../embeddings/oleObject22.bin"/><Relationship Id="rId12" Type="http://schemas.openxmlformats.org/officeDocument/2006/relationships/image" Target="../media/image25.emf"/><Relationship Id="rId11" Type="http://schemas.openxmlformats.org/officeDocument/2006/relationships/oleObject" Target="../embeddings/oleObject21.bin"/><Relationship Id="rId10" Type="http://schemas.openxmlformats.org/officeDocument/2006/relationships/image" Target="../media/image24.emf"/><Relationship Id="rId1" Type="http://schemas.openxmlformats.org/officeDocument/2006/relationships/oleObject" Target="../embeddings/oleObject16.bin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6.bin"/><Relationship Id="rId8" Type="http://schemas.openxmlformats.org/officeDocument/2006/relationships/image" Target="../media/image39.emf"/><Relationship Id="rId7" Type="http://schemas.openxmlformats.org/officeDocument/2006/relationships/oleObject" Target="../embeddings/oleObject35.bin"/><Relationship Id="rId6" Type="http://schemas.openxmlformats.org/officeDocument/2006/relationships/image" Target="../media/image38.e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37.wmf"/><Relationship Id="rId3" Type="http://schemas.openxmlformats.org/officeDocument/2006/relationships/oleObject" Target="../embeddings/oleObject33.bin"/><Relationship Id="rId28" Type="http://schemas.openxmlformats.org/officeDocument/2006/relationships/vmlDrawing" Target="../drawings/vmlDrawing6.vml"/><Relationship Id="rId27" Type="http://schemas.openxmlformats.org/officeDocument/2006/relationships/slideLayout" Target="../slideLayouts/slideLayout17.xml"/><Relationship Id="rId26" Type="http://schemas.openxmlformats.org/officeDocument/2006/relationships/image" Target="../media/image48.wmf"/><Relationship Id="rId25" Type="http://schemas.openxmlformats.org/officeDocument/2006/relationships/oleObject" Target="../embeddings/oleObject44.bin"/><Relationship Id="rId24" Type="http://schemas.openxmlformats.org/officeDocument/2006/relationships/image" Target="../media/image47.wmf"/><Relationship Id="rId23" Type="http://schemas.openxmlformats.org/officeDocument/2006/relationships/oleObject" Target="../embeddings/oleObject43.bin"/><Relationship Id="rId22" Type="http://schemas.openxmlformats.org/officeDocument/2006/relationships/image" Target="../media/image46.wmf"/><Relationship Id="rId21" Type="http://schemas.openxmlformats.org/officeDocument/2006/relationships/oleObject" Target="../embeddings/oleObject42.bin"/><Relationship Id="rId20" Type="http://schemas.openxmlformats.org/officeDocument/2006/relationships/image" Target="../media/image45.wmf"/><Relationship Id="rId2" Type="http://schemas.openxmlformats.org/officeDocument/2006/relationships/image" Target="../media/image36.emf"/><Relationship Id="rId19" Type="http://schemas.openxmlformats.org/officeDocument/2006/relationships/oleObject" Target="../embeddings/oleObject41.bin"/><Relationship Id="rId18" Type="http://schemas.openxmlformats.org/officeDocument/2006/relationships/image" Target="../media/image44.emf"/><Relationship Id="rId17" Type="http://schemas.openxmlformats.org/officeDocument/2006/relationships/oleObject" Target="../embeddings/oleObject40.bin"/><Relationship Id="rId16" Type="http://schemas.openxmlformats.org/officeDocument/2006/relationships/image" Target="../media/image43.emf"/><Relationship Id="rId15" Type="http://schemas.openxmlformats.org/officeDocument/2006/relationships/oleObject" Target="../embeddings/oleObject39.bin"/><Relationship Id="rId14" Type="http://schemas.openxmlformats.org/officeDocument/2006/relationships/image" Target="../media/image42.emf"/><Relationship Id="rId13" Type="http://schemas.openxmlformats.org/officeDocument/2006/relationships/oleObject" Target="../embeddings/oleObject38.bin"/><Relationship Id="rId12" Type="http://schemas.openxmlformats.org/officeDocument/2006/relationships/image" Target="../media/image41.emf"/><Relationship Id="rId11" Type="http://schemas.openxmlformats.org/officeDocument/2006/relationships/oleObject" Target="../embeddings/oleObject37.bin"/><Relationship Id="rId10" Type="http://schemas.openxmlformats.org/officeDocument/2006/relationships/image" Target="../media/image40.emf"/><Relationship Id="rId1" Type="http://schemas.openxmlformats.org/officeDocument/2006/relationships/oleObject" Target="../embeddings/oleObject32.bin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9.bin"/><Relationship Id="rId8" Type="http://schemas.openxmlformats.org/officeDocument/2006/relationships/image" Target="../media/image52.emf"/><Relationship Id="rId7" Type="http://schemas.openxmlformats.org/officeDocument/2006/relationships/oleObject" Target="../embeddings/oleObject48.bin"/><Relationship Id="rId6" Type="http://schemas.openxmlformats.org/officeDocument/2006/relationships/image" Target="../media/image51.emf"/><Relationship Id="rId5" Type="http://schemas.openxmlformats.org/officeDocument/2006/relationships/oleObject" Target="../embeddings/oleObject47.bin"/><Relationship Id="rId4" Type="http://schemas.openxmlformats.org/officeDocument/2006/relationships/image" Target="../media/image50.emf"/><Relationship Id="rId34" Type="http://schemas.openxmlformats.org/officeDocument/2006/relationships/vmlDrawing" Target="../drawings/vmlDrawing7.vml"/><Relationship Id="rId33" Type="http://schemas.openxmlformats.org/officeDocument/2006/relationships/slideLayout" Target="../slideLayouts/slideLayout6.xml"/><Relationship Id="rId32" Type="http://schemas.openxmlformats.org/officeDocument/2006/relationships/image" Target="../media/image64.wmf"/><Relationship Id="rId31" Type="http://schemas.openxmlformats.org/officeDocument/2006/relationships/oleObject" Target="../embeddings/oleObject60.bin"/><Relationship Id="rId30" Type="http://schemas.openxmlformats.org/officeDocument/2006/relationships/image" Target="../media/image63.wmf"/><Relationship Id="rId3" Type="http://schemas.openxmlformats.org/officeDocument/2006/relationships/oleObject" Target="../embeddings/oleObject46.bin"/><Relationship Id="rId29" Type="http://schemas.openxmlformats.org/officeDocument/2006/relationships/oleObject" Target="../embeddings/oleObject59.bin"/><Relationship Id="rId28" Type="http://schemas.openxmlformats.org/officeDocument/2006/relationships/image" Target="../media/image62.wmf"/><Relationship Id="rId27" Type="http://schemas.openxmlformats.org/officeDocument/2006/relationships/oleObject" Target="../embeddings/oleObject58.bin"/><Relationship Id="rId26" Type="http://schemas.openxmlformats.org/officeDocument/2006/relationships/image" Target="../media/image61.wmf"/><Relationship Id="rId25" Type="http://schemas.openxmlformats.org/officeDocument/2006/relationships/oleObject" Target="../embeddings/oleObject57.bin"/><Relationship Id="rId24" Type="http://schemas.openxmlformats.org/officeDocument/2006/relationships/image" Target="../media/image60.emf"/><Relationship Id="rId23" Type="http://schemas.openxmlformats.org/officeDocument/2006/relationships/oleObject" Target="../embeddings/oleObject56.bin"/><Relationship Id="rId22" Type="http://schemas.openxmlformats.org/officeDocument/2006/relationships/image" Target="../media/image59.emf"/><Relationship Id="rId21" Type="http://schemas.openxmlformats.org/officeDocument/2006/relationships/oleObject" Target="../embeddings/oleObject55.bin"/><Relationship Id="rId20" Type="http://schemas.openxmlformats.org/officeDocument/2006/relationships/image" Target="../media/image58.emf"/><Relationship Id="rId2" Type="http://schemas.openxmlformats.org/officeDocument/2006/relationships/image" Target="../media/image49.emf"/><Relationship Id="rId19" Type="http://schemas.openxmlformats.org/officeDocument/2006/relationships/oleObject" Target="../embeddings/oleObject54.bin"/><Relationship Id="rId18" Type="http://schemas.openxmlformats.org/officeDocument/2006/relationships/image" Target="../media/image57.emf"/><Relationship Id="rId17" Type="http://schemas.openxmlformats.org/officeDocument/2006/relationships/oleObject" Target="../embeddings/oleObject53.bin"/><Relationship Id="rId16" Type="http://schemas.openxmlformats.org/officeDocument/2006/relationships/image" Target="../media/image56.emf"/><Relationship Id="rId15" Type="http://schemas.openxmlformats.org/officeDocument/2006/relationships/oleObject" Target="../embeddings/oleObject52.bin"/><Relationship Id="rId14" Type="http://schemas.openxmlformats.org/officeDocument/2006/relationships/image" Target="../media/image55.emf"/><Relationship Id="rId13" Type="http://schemas.openxmlformats.org/officeDocument/2006/relationships/oleObject" Target="../embeddings/oleObject51.bin"/><Relationship Id="rId12" Type="http://schemas.openxmlformats.org/officeDocument/2006/relationships/image" Target="../media/image54.emf"/><Relationship Id="rId11" Type="http://schemas.openxmlformats.org/officeDocument/2006/relationships/oleObject" Target="../embeddings/oleObject50.bin"/><Relationship Id="rId10" Type="http://schemas.openxmlformats.org/officeDocument/2006/relationships/image" Target="../media/image53.emf"/><Relationship Id="rId1" Type="http://schemas.openxmlformats.org/officeDocument/2006/relationships/oleObject" Target="../embeddings/oleObject45.bin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5.bin"/><Relationship Id="rId8" Type="http://schemas.openxmlformats.org/officeDocument/2006/relationships/image" Target="../media/image68.emf"/><Relationship Id="rId7" Type="http://schemas.openxmlformats.org/officeDocument/2006/relationships/oleObject" Target="../embeddings/oleObject64.bin"/><Relationship Id="rId6" Type="http://schemas.openxmlformats.org/officeDocument/2006/relationships/image" Target="../media/image67.emf"/><Relationship Id="rId5" Type="http://schemas.openxmlformats.org/officeDocument/2006/relationships/oleObject" Target="../embeddings/oleObject63.bin"/><Relationship Id="rId4" Type="http://schemas.openxmlformats.org/officeDocument/2006/relationships/image" Target="../media/image66.emf"/><Relationship Id="rId34" Type="http://schemas.openxmlformats.org/officeDocument/2006/relationships/vmlDrawing" Target="../drawings/vmlDrawing8.vml"/><Relationship Id="rId33" Type="http://schemas.openxmlformats.org/officeDocument/2006/relationships/slideLayout" Target="../slideLayouts/slideLayout7.xml"/><Relationship Id="rId32" Type="http://schemas.openxmlformats.org/officeDocument/2006/relationships/image" Target="../media/image80.emf"/><Relationship Id="rId31" Type="http://schemas.openxmlformats.org/officeDocument/2006/relationships/oleObject" Target="../embeddings/oleObject76.bin"/><Relationship Id="rId30" Type="http://schemas.openxmlformats.org/officeDocument/2006/relationships/image" Target="../media/image79.emf"/><Relationship Id="rId3" Type="http://schemas.openxmlformats.org/officeDocument/2006/relationships/oleObject" Target="../embeddings/oleObject62.bin"/><Relationship Id="rId29" Type="http://schemas.openxmlformats.org/officeDocument/2006/relationships/oleObject" Target="../embeddings/oleObject75.bin"/><Relationship Id="rId28" Type="http://schemas.openxmlformats.org/officeDocument/2006/relationships/image" Target="../media/image78.emf"/><Relationship Id="rId27" Type="http://schemas.openxmlformats.org/officeDocument/2006/relationships/oleObject" Target="../embeddings/oleObject74.bin"/><Relationship Id="rId26" Type="http://schemas.openxmlformats.org/officeDocument/2006/relationships/image" Target="../media/image77.emf"/><Relationship Id="rId25" Type="http://schemas.openxmlformats.org/officeDocument/2006/relationships/oleObject" Target="../embeddings/oleObject73.bin"/><Relationship Id="rId24" Type="http://schemas.openxmlformats.org/officeDocument/2006/relationships/image" Target="../media/image76.emf"/><Relationship Id="rId23" Type="http://schemas.openxmlformats.org/officeDocument/2006/relationships/oleObject" Target="../embeddings/oleObject72.bin"/><Relationship Id="rId22" Type="http://schemas.openxmlformats.org/officeDocument/2006/relationships/image" Target="../media/image75.emf"/><Relationship Id="rId21" Type="http://schemas.openxmlformats.org/officeDocument/2006/relationships/oleObject" Target="../embeddings/oleObject71.bin"/><Relationship Id="rId20" Type="http://schemas.openxmlformats.org/officeDocument/2006/relationships/image" Target="../media/image74.emf"/><Relationship Id="rId2" Type="http://schemas.openxmlformats.org/officeDocument/2006/relationships/image" Target="../media/image65.emf"/><Relationship Id="rId19" Type="http://schemas.openxmlformats.org/officeDocument/2006/relationships/oleObject" Target="../embeddings/oleObject70.bin"/><Relationship Id="rId18" Type="http://schemas.openxmlformats.org/officeDocument/2006/relationships/image" Target="../media/image73.emf"/><Relationship Id="rId17" Type="http://schemas.openxmlformats.org/officeDocument/2006/relationships/oleObject" Target="../embeddings/oleObject69.bin"/><Relationship Id="rId16" Type="http://schemas.openxmlformats.org/officeDocument/2006/relationships/image" Target="../media/image72.emf"/><Relationship Id="rId15" Type="http://schemas.openxmlformats.org/officeDocument/2006/relationships/oleObject" Target="../embeddings/oleObject68.bin"/><Relationship Id="rId14" Type="http://schemas.openxmlformats.org/officeDocument/2006/relationships/image" Target="../media/image71.emf"/><Relationship Id="rId13" Type="http://schemas.openxmlformats.org/officeDocument/2006/relationships/oleObject" Target="../embeddings/oleObject67.bin"/><Relationship Id="rId12" Type="http://schemas.openxmlformats.org/officeDocument/2006/relationships/image" Target="../media/image70.emf"/><Relationship Id="rId11" Type="http://schemas.openxmlformats.org/officeDocument/2006/relationships/oleObject" Target="../embeddings/oleObject66.bin"/><Relationship Id="rId10" Type="http://schemas.openxmlformats.org/officeDocument/2006/relationships/image" Target="../media/image69.emf"/><Relationship Id="rId1" Type="http://schemas.openxmlformats.org/officeDocument/2006/relationships/oleObject" Target="../embeddings/oleObject61.bin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81.bin"/><Relationship Id="rId8" Type="http://schemas.openxmlformats.org/officeDocument/2006/relationships/image" Target="../media/image84.emf"/><Relationship Id="rId7" Type="http://schemas.openxmlformats.org/officeDocument/2006/relationships/oleObject" Target="../embeddings/oleObject80.bin"/><Relationship Id="rId6" Type="http://schemas.openxmlformats.org/officeDocument/2006/relationships/image" Target="../media/image83.emf"/><Relationship Id="rId5" Type="http://schemas.openxmlformats.org/officeDocument/2006/relationships/oleObject" Target="../embeddings/oleObject79.bin"/><Relationship Id="rId4" Type="http://schemas.openxmlformats.org/officeDocument/2006/relationships/image" Target="../media/image82.emf"/><Relationship Id="rId38" Type="http://schemas.openxmlformats.org/officeDocument/2006/relationships/vmlDrawing" Target="../drawings/vmlDrawing9.vml"/><Relationship Id="rId37" Type="http://schemas.openxmlformats.org/officeDocument/2006/relationships/slideLayout" Target="../slideLayouts/slideLayout7.xml"/><Relationship Id="rId36" Type="http://schemas.openxmlformats.org/officeDocument/2006/relationships/image" Target="../media/image98.emf"/><Relationship Id="rId35" Type="http://schemas.openxmlformats.org/officeDocument/2006/relationships/oleObject" Target="../embeddings/oleObject94.bin"/><Relationship Id="rId34" Type="http://schemas.openxmlformats.org/officeDocument/2006/relationships/image" Target="../media/image97.emf"/><Relationship Id="rId33" Type="http://schemas.openxmlformats.org/officeDocument/2006/relationships/oleObject" Target="../embeddings/oleObject93.bin"/><Relationship Id="rId32" Type="http://schemas.openxmlformats.org/officeDocument/2006/relationships/image" Target="../media/image96.emf"/><Relationship Id="rId31" Type="http://schemas.openxmlformats.org/officeDocument/2006/relationships/oleObject" Target="../embeddings/oleObject92.bin"/><Relationship Id="rId30" Type="http://schemas.openxmlformats.org/officeDocument/2006/relationships/image" Target="../media/image95.emf"/><Relationship Id="rId3" Type="http://schemas.openxmlformats.org/officeDocument/2006/relationships/oleObject" Target="../embeddings/oleObject78.bin"/><Relationship Id="rId29" Type="http://schemas.openxmlformats.org/officeDocument/2006/relationships/oleObject" Target="../embeddings/oleObject91.bin"/><Relationship Id="rId28" Type="http://schemas.openxmlformats.org/officeDocument/2006/relationships/image" Target="../media/image94.emf"/><Relationship Id="rId27" Type="http://schemas.openxmlformats.org/officeDocument/2006/relationships/oleObject" Target="../embeddings/oleObject90.bin"/><Relationship Id="rId26" Type="http://schemas.openxmlformats.org/officeDocument/2006/relationships/image" Target="../media/image93.emf"/><Relationship Id="rId25" Type="http://schemas.openxmlformats.org/officeDocument/2006/relationships/oleObject" Target="../embeddings/oleObject89.bin"/><Relationship Id="rId24" Type="http://schemas.openxmlformats.org/officeDocument/2006/relationships/image" Target="../media/image92.emf"/><Relationship Id="rId23" Type="http://schemas.openxmlformats.org/officeDocument/2006/relationships/oleObject" Target="../embeddings/oleObject88.bin"/><Relationship Id="rId22" Type="http://schemas.openxmlformats.org/officeDocument/2006/relationships/image" Target="../media/image91.emf"/><Relationship Id="rId21" Type="http://schemas.openxmlformats.org/officeDocument/2006/relationships/oleObject" Target="../embeddings/oleObject87.bin"/><Relationship Id="rId20" Type="http://schemas.openxmlformats.org/officeDocument/2006/relationships/image" Target="../media/image90.emf"/><Relationship Id="rId2" Type="http://schemas.openxmlformats.org/officeDocument/2006/relationships/image" Target="../media/image81.emf"/><Relationship Id="rId19" Type="http://schemas.openxmlformats.org/officeDocument/2006/relationships/oleObject" Target="../embeddings/oleObject86.bin"/><Relationship Id="rId18" Type="http://schemas.openxmlformats.org/officeDocument/2006/relationships/image" Target="../media/image89.emf"/><Relationship Id="rId17" Type="http://schemas.openxmlformats.org/officeDocument/2006/relationships/oleObject" Target="../embeddings/oleObject85.bin"/><Relationship Id="rId16" Type="http://schemas.openxmlformats.org/officeDocument/2006/relationships/image" Target="../media/image88.emf"/><Relationship Id="rId15" Type="http://schemas.openxmlformats.org/officeDocument/2006/relationships/oleObject" Target="../embeddings/oleObject84.bin"/><Relationship Id="rId14" Type="http://schemas.openxmlformats.org/officeDocument/2006/relationships/image" Target="../media/image87.emf"/><Relationship Id="rId13" Type="http://schemas.openxmlformats.org/officeDocument/2006/relationships/oleObject" Target="../embeddings/oleObject83.bin"/><Relationship Id="rId12" Type="http://schemas.openxmlformats.org/officeDocument/2006/relationships/image" Target="../media/image86.emf"/><Relationship Id="rId11" Type="http://schemas.openxmlformats.org/officeDocument/2006/relationships/oleObject" Target="../embeddings/oleObject82.bin"/><Relationship Id="rId10" Type="http://schemas.openxmlformats.org/officeDocument/2006/relationships/image" Target="../media/image85.emf"/><Relationship Id="rId1" Type="http://schemas.openxmlformats.org/officeDocument/2006/relationships/oleObject" Target="../embeddings/oleObject77.bin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99.bin"/><Relationship Id="rId8" Type="http://schemas.openxmlformats.org/officeDocument/2006/relationships/image" Target="../media/image102.emf"/><Relationship Id="rId7" Type="http://schemas.openxmlformats.org/officeDocument/2006/relationships/oleObject" Target="../embeddings/oleObject98.bin"/><Relationship Id="rId6" Type="http://schemas.openxmlformats.org/officeDocument/2006/relationships/image" Target="../media/image101.emf"/><Relationship Id="rId5" Type="http://schemas.openxmlformats.org/officeDocument/2006/relationships/oleObject" Target="../embeddings/oleObject97.bin"/><Relationship Id="rId4" Type="http://schemas.openxmlformats.org/officeDocument/2006/relationships/image" Target="../media/image100.emf"/><Relationship Id="rId3" Type="http://schemas.openxmlformats.org/officeDocument/2006/relationships/oleObject" Target="../embeddings/oleObject96.bin"/><Relationship Id="rId20" Type="http://schemas.openxmlformats.org/officeDocument/2006/relationships/vmlDrawing" Target="../drawings/vmlDrawing10.vml"/><Relationship Id="rId2" Type="http://schemas.openxmlformats.org/officeDocument/2006/relationships/image" Target="../media/image99.emf"/><Relationship Id="rId19" Type="http://schemas.openxmlformats.org/officeDocument/2006/relationships/slideLayout" Target="../slideLayouts/slideLayout6.xml"/><Relationship Id="rId18" Type="http://schemas.openxmlformats.org/officeDocument/2006/relationships/image" Target="../media/image107.emf"/><Relationship Id="rId17" Type="http://schemas.openxmlformats.org/officeDocument/2006/relationships/oleObject" Target="../embeddings/oleObject103.bin"/><Relationship Id="rId16" Type="http://schemas.openxmlformats.org/officeDocument/2006/relationships/image" Target="../media/image106.emf"/><Relationship Id="rId15" Type="http://schemas.openxmlformats.org/officeDocument/2006/relationships/oleObject" Target="../embeddings/oleObject102.bin"/><Relationship Id="rId14" Type="http://schemas.openxmlformats.org/officeDocument/2006/relationships/image" Target="../media/image105.emf"/><Relationship Id="rId13" Type="http://schemas.openxmlformats.org/officeDocument/2006/relationships/oleObject" Target="../embeddings/oleObject101.bin"/><Relationship Id="rId12" Type="http://schemas.openxmlformats.org/officeDocument/2006/relationships/image" Target="../media/image104.emf"/><Relationship Id="rId11" Type="http://schemas.openxmlformats.org/officeDocument/2006/relationships/oleObject" Target="../embeddings/oleObject100.bin"/><Relationship Id="rId10" Type="http://schemas.openxmlformats.org/officeDocument/2006/relationships/image" Target="../media/image103.emf"/><Relationship Id="rId1" Type="http://schemas.openxmlformats.org/officeDocument/2006/relationships/oleObject" Target="../embeddings/oleObject95.bin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08.bin"/><Relationship Id="rId8" Type="http://schemas.openxmlformats.org/officeDocument/2006/relationships/image" Target="../media/image111.emf"/><Relationship Id="rId7" Type="http://schemas.openxmlformats.org/officeDocument/2006/relationships/oleObject" Target="../embeddings/oleObject107.bin"/><Relationship Id="rId6" Type="http://schemas.openxmlformats.org/officeDocument/2006/relationships/image" Target="../media/image110.emf"/><Relationship Id="rId5" Type="http://schemas.openxmlformats.org/officeDocument/2006/relationships/oleObject" Target="../embeddings/oleObject106.bin"/><Relationship Id="rId4" Type="http://schemas.openxmlformats.org/officeDocument/2006/relationships/image" Target="../media/image109.emf"/><Relationship Id="rId3" Type="http://schemas.openxmlformats.org/officeDocument/2006/relationships/oleObject" Target="../embeddings/oleObject105.bin"/><Relationship Id="rId2" Type="http://schemas.openxmlformats.org/officeDocument/2006/relationships/image" Target="../media/image108.emf"/><Relationship Id="rId16" Type="http://schemas.openxmlformats.org/officeDocument/2006/relationships/vmlDrawing" Target="../drawings/vmlDrawing11.vml"/><Relationship Id="rId15" Type="http://schemas.openxmlformats.org/officeDocument/2006/relationships/slideLayout" Target="../slideLayouts/slideLayout6.xml"/><Relationship Id="rId14" Type="http://schemas.openxmlformats.org/officeDocument/2006/relationships/image" Target="../media/image114.emf"/><Relationship Id="rId13" Type="http://schemas.openxmlformats.org/officeDocument/2006/relationships/oleObject" Target="../embeddings/oleObject110.bin"/><Relationship Id="rId12" Type="http://schemas.openxmlformats.org/officeDocument/2006/relationships/image" Target="../media/image113.emf"/><Relationship Id="rId11" Type="http://schemas.openxmlformats.org/officeDocument/2006/relationships/oleObject" Target="../embeddings/oleObject109.bin"/><Relationship Id="rId10" Type="http://schemas.openxmlformats.org/officeDocument/2006/relationships/image" Target="../media/image112.emf"/><Relationship Id="rId1" Type="http://schemas.openxmlformats.org/officeDocument/2006/relationships/oleObject" Target="../embeddings/oleObject104.bin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15.bin"/><Relationship Id="rId8" Type="http://schemas.openxmlformats.org/officeDocument/2006/relationships/image" Target="../media/image118.emf"/><Relationship Id="rId7" Type="http://schemas.openxmlformats.org/officeDocument/2006/relationships/oleObject" Target="../embeddings/oleObject114.bin"/><Relationship Id="rId6" Type="http://schemas.openxmlformats.org/officeDocument/2006/relationships/image" Target="../media/image117.emf"/><Relationship Id="rId5" Type="http://schemas.openxmlformats.org/officeDocument/2006/relationships/oleObject" Target="../embeddings/oleObject113.bin"/><Relationship Id="rId4" Type="http://schemas.openxmlformats.org/officeDocument/2006/relationships/image" Target="../media/image116.emf"/><Relationship Id="rId3" Type="http://schemas.openxmlformats.org/officeDocument/2006/relationships/oleObject" Target="../embeddings/oleObject112.bin"/><Relationship Id="rId2" Type="http://schemas.openxmlformats.org/officeDocument/2006/relationships/image" Target="../media/image115.emf"/><Relationship Id="rId14" Type="http://schemas.openxmlformats.org/officeDocument/2006/relationships/vmlDrawing" Target="../drawings/vmlDrawing12.vml"/><Relationship Id="rId13" Type="http://schemas.openxmlformats.org/officeDocument/2006/relationships/slideLayout" Target="../slideLayouts/slideLayout6.xml"/><Relationship Id="rId12" Type="http://schemas.openxmlformats.org/officeDocument/2006/relationships/image" Target="../media/image120.emf"/><Relationship Id="rId11" Type="http://schemas.openxmlformats.org/officeDocument/2006/relationships/oleObject" Target="../embeddings/oleObject116.bin"/><Relationship Id="rId10" Type="http://schemas.openxmlformats.org/officeDocument/2006/relationships/image" Target="../media/image119.emf"/><Relationship Id="rId1" Type="http://schemas.openxmlformats.org/officeDocument/2006/relationships/oleObject" Target="../embeddings/oleObject111.bin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21.bin"/><Relationship Id="rId8" Type="http://schemas.openxmlformats.org/officeDocument/2006/relationships/image" Target="../media/image124.emf"/><Relationship Id="rId7" Type="http://schemas.openxmlformats.org/officeDocument/2006/relationships/oleObject" Target="../embeddings/oleObject120.bin"/><Relationship Id="rId6" Type="http://schemas.openxmlformats.org/officeDocument/2006/relationships/image" Target="../media/image123.emf"/><Relationship Id="rId5" Type="http://schemas.openxmlformats.org/officeDocument/2006/relationships/oleObject" Target="../embeddings/oleObject119.bin"/><Relationship Id="rId4" Type="http://schemas.openxmlformats.org/officeDocument/2006/relationships/image" Target="../media/image122.emf"/><Relationship Id="rId3" Type="http://schemas.openxmlformats.org/officeDocument/2006/relationships/oleObject" Target="../embeddings/oleObject118.bin"/><Relationship Id="rId22" Type="http://schemas.openxmlformats.org/officeDocument/2006/relationships/vmlDrawing" Target="../drawings/vmlDrawing13.vml"/><Relationship Id="rId21" Type="http://schemas.openxmlformats.org/officeDocument/2006/relationships/slideLayout" Target="../slideLayouts/slideLayout6.xml"/><Relationship Id="rId20" Type="http://schemas.openxmlformats.org/officeDocument/2006/relationships/image" Target="../media/image130.emf"/><Relationship Id="rId2" Type="http://schemas.openxmlformats.org/officeDocument/2006/relationships/image" Target="../media/image121.emf"/><Relationship Id="rId19" Type="http://schemas.openxmlformats.org/officeDocument/2006/relationships/oleObject" Target="../embeddings/oleObject126.bin"/><Relationship Id="rId18" Type="http://schemas.openxmlformats.org/officeDocument/2006/relationships/image" Target="../media/image129.emf"/><Relationship Id="rId17" Type="http://schemas.openxmlformats.org/officeDocument/2006/relationships/oleObject" Target="../embeddings/oleObject125.bin"/><Relationship Id="rId16" Type="http://schemas.openxmlformats.org/officeDocument/2006/relationships/image" Target="../media/image128.emf"/><Relationship Id="rId15" Type="http://schemas.openxmlformats.org/officeDocument/2006/relationships/oleObject" Target="../embeddings/oleObject124.bin"/><Relationship Id="rId14" Type="http://schemas.openxmlformats.org/officeDocument/2006/relationships/image" Target="../media/image127.emf"/><Relationship Id="rId13" Type="http://schemas.openxmlformats.org/officeDocument/2006/relationships/oleObject" Target="../embeddings/oleObject123.bin"/><Relationship Id="rId12" Type="http://schemas.openxmlformats.org/officeDocument/2006/relationships/image" Target="../media/image126.emf"/><Relationship Id="rId11" Type="http://schemas.openxmlformats.org/officeDocument/2006/relationships/oleObject" Target="../embeddings/oleObject122.bin"/><Relationship Id="rId10" Type="http://schemas.openxmlformats.org/officeDocument/2006/relationships/image" Target="../media/image125.emf"/><Relationship Id="rId1" Type="http://schemas.openxmlformats.org/officeDocument/2006/relationships/oleObject" Target="../embeddings/oleObject117.bin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31.bin"/><Relationship Id="rId8" Type="http://schemas.openxmlformats.org/officeDocument/2006/relationships/image" Target="../media/image134.emf"/><Relationship Id="rId7" Type="http://schemas.openxmlformats.org/officeDocument/2006/relationships/oleObject" Target="../embeddings/oleObject130.bin"/><Relationship Id="rId6" Type="http://schemas.openxmlformats.org/officeDocument/2006/relationships/image" Target="../media/image133.emf"/><Relationship Id="rId5" Type="http://schemas.openxmlformats.org/officeDocument/2006/relationships/oleObject" Target="../embeddings/oleObject129.bin"/><Relationship Id="rId4" Type="http://schemas.openxmlformats.org/officeDocument/2006/relationships/image" Target="../media/image132.emf"/><Relationship Id="rId3" Type="http://schemas.openxmlformats.org/officeDocument/2006/relationships/oleObject" Target="../embeddings/oleObject128.bin"/><Relationship Id="rId2" Type="http://schemas.openxmlformats.org/officeDocument/2006/relationships/image" Target="../media/image131.emf"/><Relationship Id="rId12" Type="http://schemas.openxmlformats.org/officeDocument/2006/relationships/vmlDrawing" Target="../drawings/vmlDrawing14.vml"/><Relationship Id="rId11" Type="http://schemas.openxmlformats.org/officeDocument/2006/relationships/slideLayout" Target="../slideLayouts/slideLayout6.xml"/><Relationship Id="rId10" Type="http://schemas.openxmlformats.org/officeDocument/2006/relationships/image" Target="../media/image135.emf"/><Relationship Id="rId1" Type="http://schemas.openxmlformats.org/officeDocument/2006/relationships/oleObject" Target="../embeddings/oleObject127.bin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5.v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36.emf"/><Relationship Id="rId1" Type="http://schemas.openxmlformats.org/officeDocument/2006/relationships/oleObject" Target="../embeddings/oleObject132.bin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37.bin"/><Relationship Id="rId8" Type="http://schemas.openxmlformats.org/officeDocument/2006/relationships/image" Target="../media/image140.emf"/><Relationship Id="rId7" Type="http://schemas.openxmlformats.org/officeDocument/2006/relationships/oleObject" Target="../embeddings/oleObject136.bin"/><Relationship Id="rId6" Type="http://schemas.openxmlformats.org/officeDocument/2006/relationships/image" Target="../media/image139.emf"/><Relationship Id="rId5" Type="http://schemas.openxmlformats.org/officeDocument/2006/relationships/oleObject" Target="../embeddings/oleObject135.bin"/><Relationship Id="rId4" Type="http://schemas.openxmlformats.org/officeDocument/2006/relationships/image" Target="../media/image138.emf"/><Relationship Id="rId3" Type="http://schemas.openxmlformats.org/officeDocument/2006/relationships/oleObject" Target="../embeddings/oleObject134.bin"/><Relationship Id="rId2" Type="http://schemas.openxmlformats.org/officeDocument/2006/relationships/image" Target="../media/image137.emf"/><Relationship Id="rId18" Type="http://schemas.openxmlformats.org/officeDocument/2006/relationships/vmlDrawing" Target="../drawings/vmlDrawing16.vml"/><Relationship Id="rId17" Type="http://schemas.openxmlformats.org/officeDocument/2006/relationships/slideLayout" Target="../slideLayouts/slideLayout6.xml"/><Relationship Id="rId16" Type="http://schemas.openxmlformats.org/officeDocument/2006/relationships/image" Target="../media/image144.emf"/><Relationship Id="rId15" Type="http://schemas.openxmlformats.org/officeDocument/2006/relationships/oleObject" Target="../embeddings/oleObject140.bin"/><Relationship Id="rId14" Type="http://schemas.openxmlformats.org/officeDocument/2006/relationships/image" Target="../media/image143.emf"/><Relationship Id="rId13" Type="http://schemas.openxmlformats.org/officeDocument/2006/relationships/oleObject" Target="../embeddings/oleObject139.bin"/><Relationship Id="rId12" Type="http://schemas.openxmlformats.org/officeDocument/2006/relationships/image" Target="../media/image142.emf"/><Relationship Id="rId11" Type="http://schemas.openxmlformats.org/officeDocument/2006/relationships/oleObject" Target="../embeddings/oleObject138.bin"/><Relationship Id="rId10" Type="http://schemas.openxmlformats.org/officeDocument/2006/relationships/image" Target="../media/image141.emf"/><Relationship Id="rId1" Type="http://schemas.openxmlformats.org/officeDocument/2006/relationships/oleObject" Target="../embeddings/oleObject133.bin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45.bin"/><Relationship Id="rId8" Type="http://schemas.openxmlformats.org/officeDocument/2006/relationships/image" Target="../media/image148.emf"/><Relationship Id="rId7" Type="http://schemas.openxmlformats.org/officeDocument/2006/relationships/oleObject" Target="../embeddings/oleObject144.bin"/><Relationship Id="rId6" Type="http://schemas.openxmlformats.org/officeDocument/2006/relationships/image" Target="../media/image147.emf"/><Relationship Id="rId5" Type="http://schemas.openxmlformats.org/officeDocument/2006/relationships/oleObject" Target="../embeddings/oleObject143.bin"/><Relationship Id="rId4" Type="http://schemas.openxmlformats.org/officeDocument/2006/relationships/image" Target="../media/image146.emf"/><Relationship Id="rId3" Type="http://schemas.openxmlformats.org/officeDocument/2006/relationships/oleObject" Target="../embeddings/oleObject142.bin"/><Relationship Id="rId28" Type="http://schemas.openxmlformats.org/officeDocument/2006/relationships/vmlDrawing" Target="../drawings/vmlDrawing17.vml"/><Relationship Id="rId27" Type="http://schemas.openxmlformats.org/officeDocument/2006/relationships/slideLayout" Target="../slideLayouts/slideLayout6.xml"/><Relationship Id="rId26" Type="http://schemas.openxmlformats.org/officeDocument/2006/relationships/image" Target="../media/image157.emf"/><Relationship Id="rId25" Type="http://schemas.openxmlformats.org/officeDocument/2006/relationships/oleObject" Target="../embeddings/oleObject153.bin"/><Relationship Id="rId24" Type="http://schemas.openxmlformats.org/officeDocument/2006/relationships/image" Target="../media/image156.emf"/><Relationship Id="rId23" Type="http://schemas.openxmlformats.org/officeDocument/2006/relationships/oleObject" Target="../embeddings/oleObject152.bin"/><Relationship Id="rId22" Type="http://schemas.openxmlformats.org/officeDocument/2006/relationships/image" Target="../media/image155.emf"/><Relationship Id="rId21" Type="http://schemas.openxmlformats.org/officeDocument/2006/relationships/oleObject" Target="../embeddings/oleObject151.bin"/><Relationship Id="rId20" Type="http://schemas.openxmlformats.org/officeDocument/2006/relationships/image" Target="../media/image154.emf"/><Relationship Id="rId2" Type="http://schemas.openxmlformats.org/officeDocument/2006/relationships/image" Target="../media/image145.emf"/><Relationship Id="rId19" Type="http://schemas.openxmlformats.org/officeDocument/2006/relationships/oleObject" Target="../embeddings/oleObject150.bin"/><Relationship Id="rId18" Type="http://schemas.openxmlformats.org/officeDocument/2006/relationships/image" Target="../media/image153.emf"/><Relationship Id="rId17" Type="http://schemas.openxmlformats.org/officeDocument/2006/relationships/oleObject" Target="../embeddings/oleObject149.bin"/><Relationship Id="rId16" Type="http://schemas.openxmlformats.org/officeDocument/2006/relationships/image" Target="../media/image152.emf"/><Relationship Id="rId15" Type="http://schemas.openxmlformats.org/officeDocument/2006/relationships/oleObject" Target="../embeddings/oleObject148.bin"/><Relationship Id="rId14" Type="http://schemas.openxmlformats.org/officeDocument/2006/relationships/image" Target="../media/image151.emf"/><Relationship Id="rId13" Type="http://schemas.openxmlformats.org/officeDocument/2006/relationships/oleObject" Target="../embeddings/oleObject147.bin"/><Relationship Id="rId12" Type="http://schemas.openxmlformats.org/officeDocument/2006/relationships/image" Target="../media/image150.emf"/><Relationship Id="rId11" Type="http://schemas.openxmlformats.org/officeDocument/2006/relationships/oleObject" Target="../embeddings/oleObject146.bin"/><Relationship Id="rId10" Type="http://schemas.openxmlformats.org/officeDocument/2006/relationships/image" Target="../media/image149.emf"/><Relationship Id="rId1" Type="http://schemas.openxmlformats.org/officeDocument/2006/relationships/oleObject" Target="../embeddings/oleObject141.bin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58.bin"/><Relationship Id="rId8" Type="http://schemas.openxmlformats.org/officeDocument/2006/relationships/image" Target="../media/image161.emf"/><Relationship Id="rId7" Type="http://schemas.openxmlformats.org/officeDocument/2006/relationships/oleObject" Target="../embeddings/oleObject157.bin"/><Relationship Id="rId6" Type="http://schemas.openxmlformats.org/officeDocument/2006/relationships/image" Target="../media/image160.emf"/><Relationship Id="rId5" Type="http://schemas.openxmlformats.org/officeDocument/2006/relationships/oleObject" Target="../embeddings/oleObject156.bin"/><Relationship Id="rId4" Type="http://schemas.openxmlformats.org/officeDocument/2006/relationships/image" Target="../media/image159.emf"/><Relationship Id="rId3" Type="http://schemas.openxmlformats.org/officeDocument/2006/relationships/oleObject" Target="../embeddings/oleObject155.bin"/><Relationship Id="rId2" Type="http://schemas.openxmlformats.org/officeDocument/2006/relationships/image" Target="../media/image158.emf"/><Relationship Id="rId18" Type="http://schemas.openxmlformats.org/officeDocument/2006/relationships/vmlDrawing" Target="../drawings/vmlDrawing18.vml"/><Relationship Id="rId17" Type="http://schemas.openxmlformats.org/officeDocument/2006/relationships/slideLayout" Target="../slideLayouts/slideLayout6.xml"/><Relationship Id="rId16" Type="http://schemas.openxmlformats.org/officeDocument/2006/relationships/image" Target="../media/image165.emf"/><Relationship Id="rId15" Type="http://schemas.openxmlformats.org/officeDocument/2006/relationships/oleObject" Target="../embeddings/oleObject161.bin"/><Relationship Id="rId14" Type="http://schemas.openxmlformats.org/officeDocument/2006/relationships/image" Target="../media/image164.emf"/><Relationship Id="rId13" Type="http://schemas.openxmlformats.org/officeDocument/2006/relationships/oleObject" Target="../embeddings/oleObject160.bin"/><Relationship Id="rId12" Type="http://schemas.openxmlformats.org/officeDocument/2006/relationships/image" Target="../media/image163.emf"/><Relationship Id="rId11" Type="http://schemas.openxmlformats.org/officeDocument/2006/relationships/oleObject" Target="../embeddings/oleObject159.bin"/><Relationship Id="rId10" Type="http://schemas.openxmlformats.org/officeDocument/2006/relationships/image" Target="../media/image162.emf"/><Relationship Id="rId1" Type="http://schemas.openxmlformats.org/officeDocument/2006/relationships/oleObject" Target="../embeddings/oleObject154.bin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66.bin"/><Relationship Id="rId8" Type="http://schemas.openxmlformats.org/officeDocument/2006/relationships/image" Target="../media/image169.emf"/><Relationship Id="rId7" Type="http://schemas.openxmlformats.org/officeDocument/2006/relationships/oleObject" Target="../embeddings/oleObject165.bin"/><Relationship Id="rId6" Type="http://schemas.openxmlformats.org/officeDocument/2006/relationships/image" Target="../media/image168.emf"/><Relationship Id="rId5" Type="http://schemas.openxmlformats.org/officeDocument/2006/relationships/oleObject" Target="../embeddings/oleObject164.bin"/><Relationship Id="rId4" Type="http://schemas.openxmlformats.org/officeDocument/2006/relationships/image" Target="../media/image167.emf"/><Relationship Id="rId3" Type="http://schemas.openxmlformats.org/officeDocument/2006/relationships/oleObject" Target="../embeddings/oleObject163.bin"/><Relationship Id="rId2" Type="http://schemas.openxmlformats.org/officeDocument/2006/relationships/image" Target="../media/image166.emf"/><Relationship Id="rId14" Type="http://schemas.openxmlformats.org/officeDocument/2006/relationships/vmlDrawing" Target="../drawings/vmlDrawing19.vml"/><Relationship Id="rId13" Type="http://schemas.openxmlformats.org/officeDocument/2006/relationships/slideLayout" Target="../slideLayouts/slideLayout6.xml"/><Relationship Id="rId12" Type="http://schemas.openxmlformats.org/officeDocument/2006/relationships/image" Target="../media/image171.emf"/><Relationship Id="rId11" Type="http://schemas.openxmlformats.org/officeDocument/2006/relationships/oleObject" Target="../embeddings/oleObject167.bin"/><Relationship Id="rId10" Type="http://schemas.openxmlformats.org/officeDocument/2006/relationships/image" Target="../media/image170.emf"/><Relationship Id="rId1" Type="http://schemas.openxmlformats.org/officeDocument/2006/relationships/oleObject" Target="../embeddings/oleObject16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90220" y="728980"/>
            <a:ext cx="8163560" cy="1433195"/>
          </a:xfrm>
        </p:spPr>
        <p:txBody>
          <a:bodyPr/>
          <a:p>
            <a:r>
              <a:rPr lang="zh-CN" altLang="en-US" sz="5400">
                <a:latin typeface="华文行楷" panose="02010800040101010101" pitchFamily="2" charset="-122"/>
                <a:ea typeface="华文行楷" panose="02010800040101010101" pitchFamily="2" charset="-122"/>
                <a:cs typeface="华文行楷" panose="02010800040101010101" pitchFamily="2" charset="-122"/>
              </a:rPr>
              <a:t>第八模块 不定积分概念</a:t>
            </a:r>
            <a:endParaRPr lang="zh-CN" altLang="en-US" sz="5400">
              <a:latin typeface="华文行楷" panose="02010800040101010101" pitchFamily="2" charset="-122"/>
              <a:ea typeface="华文行楷" panose="02010800040101010101" pitchFamily="2" charset="-122"/>
              <a:cs typeface="华文行楷" panose="020108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156460" y="2503170"/>
            <a:ext cx="34975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600"/>
              <a:t>第四章 不定积分</a:t>
            </a:r>
            <a:endParaRPr lang="zh-CN" altLang="en-US" sz="3600"/>
          </a:p>
        </p:txBody>
      </p:sp>
      <p:sp>
        <p:nvSpPr>
          <p:cNvPr id="5" name="文本框 4"/>
          <p:cNvSpPr txBox="1"/>
          <p:nvPr/>
        </p:nvSpPr>
        <p:spPr>
          <a:xfrm>
            <a:off x="2835910" y="3489960"/>
            <a:ext cx="48945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第一节 不定积分的概念与性质</a:t>
            </a:r>
            <a:endParaRPr lang="zh-CN" altLang="en-US"/>
          </a:p>
        </p:txBody>
      </p:sp>
    </p:spTree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098" name="Rectangle 2"/>
          <p:cNvSpPr>
            <a:spLocks noGrp="1"/>
          </p:cNvSpPr>
          <p:nvPr>
            <p:ph type="title"/>
          </p:nvPr>
        </p:nvSpPr>
        <p:spPr>
          <a:xfrm>
            <a:off x="930275" y="869950"/>
            <a:ext cx="2590800" cy="1019175"/>
          </a:xfrm>
          <a:ln w="19050"/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5400" dirty="0">
                <a:latin typeface="华文行楷" panose="02010800040101010101" pitchFamily="2" charset="-122"/>
                <a:ea typeface="华文行楷" panose="02010800040101010101" pitchFamily="2" charset="-122"/>
              </a:rPr>
              <a:t>第四章</a:t>
            </a:r>
            <a:endParaRPr lang="zh-CN" altLang="en-US" sz="54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1203" name="Text Box 3"/>
          <p:cNvSpPr txBox="1"/>
          <p:nvPr/>
        </p:nvSpPr>
        <p:spPr>
          <a:xfrm>
            <a:off x="990600" y="3368675"/>
            <a:ext cx="19050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dirty="0">
                <a:ea typeface="楷体_GB2312" pitchFamily="49" charset="-122"/>
              </a:rPr>
              <a:t>微分法</a:t>
            </a:r>
            <a:r>
              <a:rPr lang="en-US" altLang="zh-CN" dirty="0">
                <a:ea typeface="楷体_GB2312" pitchFamily="49" charset="-122"/>
              </a:rPr>
              <a:t>:</a:t>
            </a:r>
            <a:endParaRPr lang="en-US" altLang="zh-CN" dirty="0">
              <a:ea typeface="楷体_GB2312" pitchFamily="49" charset="-122"/>
            </a:endParaRPr>
          </a:p>
        </p:txBody>
      </p:sp>
      <p:graphicFrame>
        <p:nvGraphicFramePr>
          <p:cNvPr id="51204" name="Object 4"/>
          <p:cNvGraphicFramePr>
            <a:graphicFrameLocks noChangeAspect="1"/>
          </p:cNvGraphicFramePr>
          <p:nvPr/>
        </p:nvGraphicFramePr>
        <p:xfrm>
          <a:off x="2622550" y="3479800"/>
          <a:ext cx="1941513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2" imgW="2273300" imgH="482600" progId="Equation.3">
                  <p:embed/>
                </p:oleObj>
              </mc:Choice>
              <mc:Fallback>
                <p:oleObj name="" r:id="rId2" imgW="2273300" imgH="482600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3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622550" y="3479800"/>
                        <a:ext cx="1941513" cy="460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5" name="Text Box 5"/>
          <p:cNvSpPr txBox="1"/>
          <p:nvPr/>
        </p:nvSpPr>
        <p:spPr>
          <a:xfrm>
            <a:off x="990600" y="4273550"/>
            <a:ext cx="19050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dirty="0">
                <a:ea typeface="楷体_GB2312" pitchFamily="49" charset="-122"/>
              </a:rPr>
              <a:t>积分法</a:t>
            </a:r>
            <a:r>
              <a:rPr lang="en-US" altLang="zh-CN" dirty="0">
                <a:ea typeface="楷体_GB2312" pitchFamily="49" charset="-122"/>
              </a:rPr>
              <a:t>:</a:t>
            </a:r>
            <a:endParaRPr lang="en-US" altLang="zh-CN" dirty="0">
              <a:ea typeface="楷体_GB2312" pitchFamily="49" charset="-122"/>
            </a:endParaRPr>
          </a:p>
        </p:txBody>
      </p:sp>
      <p:graphicFrame>
        <p:nvGraphicFramePr>
          <p:cNvPr id="51206" name="Object 6"/>
          <p:cNvGraphicFramePr>
            <a:graphicFrameLocks noChangeAspect="1"/>
          </p:cNvGraphicFramePr>
          <p:nvPr/>
        </p:nvGraphicFramePr>
        <p:xfrm>
          <a:off x="2590800" y="4384675"/>
          <a:ext cx="1927225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4" imgW="2260600" imgH="482600" progId="Equation.3">
                  <p:embed/>
                </p:oleObj>
              </mc:Choice>
              <mc:Fallback>
                <p:oleObj name="" r:id="rId4" imgW="2260600" imgH="482600" progId="Equation.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5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590800" y="4384675"/>
                        <a:ext cx="1927225" cy="460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7" name="Text Box 7"/>
          <p:cNvSpPr txBox="1"/>
          <p:nvPr/>
        </p:nvSpPr>
        <p:spPr>
          <a:xfrm>
            <a:off x="4953000" y="3825875"/>
            <a:ext cx="20574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dirty="0">
                <a:ea typeface="楷体_GB2312" pitchFamily="49" charset="-122"/>
              </a:rPr>
              <a:t>互逆运算</a:t>
            </a:r>
            <a:endParaRPr lang="zh-CN" altLang="en-US" dirty="0">
              <a:ea typeface="楷体_GB2312" pitchFamily="49" charset="-122"/>
            </a:endParaRPr>
          </a:p>
        </p:txBody>
      </p:sp>
      <p:graphicFrame>
        <p:nvGraphicFramePr>
          <p:cNvPr id="4104" name="Object 8"/>
          <p:cNvGraphicFramePr>
            <a:graphicFrameLocks noChangeAspect="1"/>
          </p:cNvGraphicFramePr>
          <p:nvPr/>
        </p:nvGraphicFramePr>
        <p:xfrm>
          <a:off x="4514850" y="3321050"/>
          <a:ext cx="112713" cy="214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6" imgW="114300" imgH="215900" progId="Equation.3">
                  <p:embed/>
                </p:oleObj>
              </mc:Choice>
              <mc:Fallback>
                <p:oleObj name="" r:id="rId6" imgW="114300" imgH="215900" progId="Equation.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514850" y="3321050"/>
                        <a:ext cx="112713" cy="214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5" name="Text Box 9"/>
          <p:cNvSpPr txBox="1"/>
          <p:nvPr/>
        </p:nvSpPr>
        <p:spPr>
          <a:xfrm>
            <a:off x="1920875" y="1981200"/>
            <a:ext cx="3260725" cy="9144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5400" dirty="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不定积分  </a:t>
            </a:r>
            <a:endParaRPr lang="zh-CN" altLang="en-US" sz="5400" dirty="0">
              <a:solidFill>
                <a:schemeClr val="tx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1210" name="AutoShape 10"/>
          <p:cNvSpPr/>
          <p:nvPr/>
        </p:nvSpPr>
        <p:spPr>
          <a:xfrm>
            <a:off x="4648200" y="3505200"/>
            <a:ext cx="193675" cy="1219200"/>
          </a:xfrm>
          <a:prstGeom prst="rightBrace">
            <a:avLst>
              <a:gd name="adj1" fmla="val 52459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1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/>
      <p:bldP spid="51205" grpId="0"/>
      <p:bldP spid="51207" grpId="0"/>
      <p:bldP spid="512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Rectangle 61"/>
          <p:cNvSpPr/>
          <p:nvPr/>
        </p:nvSpPr>
        <p:spPr>
          <a:xfrm>
            <a:off x="0" y="0"/>
            <a:ext cx="9144000" cy="2057400"/>
          </a:xfrm>
          <a:prstGeom prst="rect">
            <a:avLst/>
          </a:prstGeom>
          <a:gradFill rotWithShape="0">
            <a:gsLst>
              <a:gs pos="0">
                <a:srgbClr val="00009B"/>
              </a:gs>
              <a:gs pos="100000">
                <a:srgbClr val="0000FF"/>
              </a:gs>
            </a:gsLst>
            <a:lin ang="5400000" scaled="1"/>
            <a:tileRect/>
          </a:gradFill>
          <a:ln w="38100" cap="flat" cmpd="dbl">
            <a:solidFill>
              <a:srgbClr val="0066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6893" name="Text Box 29">
            <a:hlinkClick r:id="rId1" action="ppaction://hlinksldjump"/>
          </p:cNvPr>
          <p:cNvSpPr txBox="1"/>
          <p:nvPr/>
        </p:nvSpPr>
        <p:spPr>
          <a:xfrm>
            <a:off x="2286000" y="3276600"/>
            <a:ext cx="3040063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b="1" dirty="0">
                <a:ea typeface="楷体_GB2312" pitchFamily="49" charset="-122"/>
              </a:rPr>
              <a:t>二、 基本积分表   </a:t>
            </a:r>
            <a:endParaRPr lang="zh-CN" altLang="en-US" sz="2800" b="1" dirty="0">
              <a:ea typeface="楷体_GB2312" pitchFamily="49" charset="-122"/>
            </a:endParaRPr>
          </a:p>
        </p:txBody>
      </p:sp>
      <p:sp>
        <p:nvSpPr>
          <p:cNvPr id="36894" name="Text Box 30">
            <a:hlinkClick r:id="rId2" action="ppaction://hlinksldjump"/>
          </p:cNvPr>
          <p:cNvSpPr txBox="1"/>
          <p:nvPr/>
        </p:nvSpPr>
        <p:spPr>
          <a:xfrm>
            <a:off x="2286000" y="4137025"/>
            <a:ext cx="3754438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b="1" dirty="0">
                <a:ea typeface="楷体_GB2312" pitchFamily="49" charset="-122"/>
              </a:rPr>
              <a:t>三、不定积分的性质    </a:t>
            </a:r>
            <a:endParaRPr lang="zh-CN" altLang="en-US" sz="2800" b="1" dirty="0">
              <a:ea typeface="楷体_GB2312" pitchFamily="49" charset="-122"/>
            </a:endParaRPr>
          </a:p>
        </p:txBody>
      </p:sp>
      <p:sp>
        <p:nvSpPr>
          <p:cNvPr id="36892" name="Text Box 28"/>
          <p:cNvSpPr txBox="1"/>
          <p:nvPr/>
        </p:nvSpPr>
        <p:spPr>
          <a:xfrm>
            <a:off x="2209800" y="2438400"/>
            <a:ext cx="4937125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b="1" dirty="0">
                <a:ea typeface="楷体_GB2312" pitchFamily="49" charset="-122"/>
              </a:rPr>
              <a:t>一、 原函数与不定积分的概念</a:t>
            </a:r>
            <a:endParaRPr lang="zh-CN" altLang="en-US" sz="2800" b="1" dirty="0">
              <a:ea typeface="楷体_GB2312" pitchFamily="49" charset="-122"/>
            </a:endParaRPr>
          </a:p>
        </p:txBody>
      </p:sp>
      <p:sp>
        <p:nvSpPr>
          <p:cNvPr id="6150" name="Rectangle 2"/>
          <p:cNvSpPr>
            <a:spLocks noGrp="1"/>
          </p:cNvSpPr>
          <p:nvPr>
            <p:ph type="title"/>
          </p:nvPr>
        </p:nvSpPr>
        <p:spPr>
          <a:xfrm>
            <a:off x="762000" y="381000"/>
            <a:ext cx="2209800" cy="784225"/>
          </a:xfrm>
          <a:ln w="19050"/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4800" dirty="0">
                <a:latin typeface="华文行楷" panose="02010800040101010101" pitchFamily="2" charset="-122"/>
                <a:ea typeface="华文行楷" panose="02010800040101010101" pitchFamily="2" charset="-122"/>
              </a:rPr>
              <a:t>第一节</a:t>
            </a:r>
            <a:endParaRPr lang="zh-CN" altLang="en-US" sz="48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6151" name="Text Box 46"/>
          <p:cNvSpPr txBox="1"/>
          <p:nvPr/>
        </p:nvSpPr>
        <p:spPr>
          <a:xfrm>
            <a:off x="1981200" y="1066800"/>
            <a:ext cx="6578600" cy="8239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4800" dirty="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不定积分的概念与性质  </a:t>
            </a:r>
            <a:endParaRPr lang="zh-CN" altLang="en-US" sz="4800" dirty="0">
              <a:solidFill>
                <a:schemeClr val="tx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aphicFrame>
        <p:nvGraphicFramePr>
          <p:cNvPr id="6152" name="Object 60"/>
          <p:cNvGraphicFramePr>
            <a:graphicFrameLocks noChangeAspect="1"/>
          </p:cNvGraphicFramePr>
          <p:nvPr/>
        </p:nvGraphicFramePr>
        <p:xfrm>
          <a:off x="304800" y="4495800"/>
          <a:ext cx="1590675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" r:id="rId3" imgW="3390900" imgH="3409950" progId="Paint.Picture">
                  <p:embed/>
                </p:oleObj>
              </mc:Choice>
              <mc:Fallback>
                <p:oleObj name="" r:id="rId3" imgW="3390900" imgH="3409950" progId="Paint.Picture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4800" y="4495800"/>
                        <a:ext cx="1590675" cy="160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3" name="Text Box 62"/>
          <p:cNvSpPr txBox="1"/>
          <p:nvPr/>
        </p:nvSpPr>
        <p:spPr>
          <a:xfrm>
            <a:off x="7488238" y="250825"/>
            <a:ext cx="1441450" cy="528638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None/>
            </a:pP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第</a:t>
            </a:r>
            <a:r>
              <a:rPr lang="zh-CN" altLang="en-US" sz="2800" b="1" dirty="0">
                <a:solidFill>
                  <a:schemeClr val="accent2"/>
                </a:solidFill>
                <a:ea typeface="楷体_GB2312" pitchFamily="49" charset="-122"/>
              </a:rPr>
              <a:t>四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章 </a:t>
            </a:r>
            <a:endParaRPr lang="zh-CN" altLang="en-US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2">
                                            <p:txEl>
                                              <p:charRg st="0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892">
                                            <p:txEl>
                                              <p:charRg st="0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3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893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4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894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93" grpId="0" build="p"/>
      <p:bldP spid="36894" grpId="0" build="p"/>
      <p:bldP spid="3689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Rectangle 2"/>
          <p:cNvSpPr>
            <a:spLocks noGrp="1"/>
          </p:cNvSpPr>
          <p:nvPr>
            <p:ph type="title"/>
          </p:nvPr>
        </p:nvSpPr>
        <p:spPr>
          <a:xfrm>
            <a:off x="539750" y="442278"/>
            <a:ext cx="5867400" cy="609600"/>
          </a:xfrm>
          <a:ln w="19050"/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一、 原函数与不定积分的概念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42009" name="Text Box 25"/>
          <p:cNvSpPr txBox="1"/>
          <p:nvPr/>
        </p:nvSpPr>
        <p:spPr>
          <a:xfrm>
            <a:off x="625475" y="1173798"/>
            <a:ext cx="8153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定义 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1 .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若在区间 </a:t>
            </a:r>
            <a:r>
              <a:rPr lang="en-US" altLang="zh-CN" sz="2800" i="1" dirty="0">
                <a:ea typeface="楷体_GB2312" pitchFamily="49" charset="-122"/>
              </a:rPr>
              <a:t>I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上定义的两个函数  </a:t>
            </a:r>
            <a:r>
              <a:rPr lang="en-US" altLang="zh-CN" sz="2800" i="1" dirty="0">
                <a:ea typeface="楷体_GB2312" pitchFamily="49" charset="-122"/>
              </a:rPr>
              <a:t>F </a:t>
            </a:r>
            <a:r>
              <a:rPr lang="en-US" altLang="zh-CN" sz="2800" dirty="0">
                <a:ea typeface="楷体_GB2312" pitchFamily="49" charset="-122"/>
              </a:rPr>
              <a:t>(</a:t>
            </a:r>
            <a:r>
              <a:rPr lang="en-US" altLang="zh-CN" sz="2800" i="1" dirty="0">
                <a:ea typeface="楷体_GB2312" pitchFamily="49" charset="-122"/>
              </a:rPr>
              <a:t>x</a:t>
            </a:r>
            <a:r>
              <a:rPr lang="en-US" altLang="zh-CN" sz="2800" dirty="0">
                <a:ea typeface="楷体_GB2312" pitchFamily="49" charset="-122"/>
              </a:rPr>
              <a:t>) </a:t>
            </a:r>
            <a:r>
              <a:rPr lang="zh-CN" altLang="en-US" sz="2800" dirty="0">
                <a:ea typeface="楷体_GB2312" pitchFamily="49" charset="-122"/>
              </a:rPr>
              <a:t>及  </a:t>
            </a:r>
            <a:r>
              <a:rPr lang="en-US" altLang="zh-CN" sz="2800" i="1" dirty="0">
                <a:ea typeface="楷体_GB2312" pitchFamily="49" charset="-122"/>
              </a:rPr>
              <a:t>f </a:t>
            </a:r>
            <a:r>
              <a:rPr lang="en-US" altLang="zh-CN" sz="2800" dirty="0">
                <a:ea typeface="楷体_GB2312" pitchFamily="49" charset="-122"/>
              </a:rPr>
              <a:t>(</a:t>
            </a:r>
            <a:r>
              <a:rPr lang="en-US" altLang="zh-CN" sz="2800" i="1" dirty="0">
                <a:ea typeface="楷体_GB2312" pitchFamily="49" charset="-122"/>
              </a:rPr>
              <a:t>x</a:t>
            </a:r>
            <a:r>
              <a:rPr lang="en-US" altLang="zh-CN" sz="2800" dirty="0">
                <a:ea typeface="楷体_GB2312" pitchFamily="49" charset="-122"/>
              </a:rPr>
              <a:t>)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42010" name="Text Box 26"/>
          <p:cNvSpPr txBox="1"/>
          <p:nvPr/>
        </p:nvSpPr>
        <p:spPr>
          <a:xfrm>
            <a:off x="238125" y="1772603"/>
            <a:ext cx="1143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满足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2011" name="Object 27"/>
          <p:cNvGraphicFramePr>
            <a:graphicFrameLocks noChangeAspect="1"/>
          </p:cNvGraphicFramePr>
          <p:nvPr/>
        </p:nvGraphicFramePr>
        <p:xfrm>
          <a:off x="1152525" y="1846898"/>
          <a:ext cx="1812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1" imgW="2476500" imgH="482600" progId="Equation.3">
                  <p:embed/>
                </p:oleObj>
              </mc:Choice>
              <mc:Fallback>
                <p:oleObj name="" r:id="rId1" imgW="2476500" imgH="482600" progId="Equation.3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152525" y="1846898"/>
                        <a:ext cx="1812000" cy="39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012" name="Object 28"/>
          <p:cNvGraphicFramePr>
            <a:graphicFrameLocks noChangeAspect="1"/>
          </p:cNvGraphicFramePr>
          <p:nvPr/>
        </p:nvGraphicFramePr>
        <p:xfrm>
          <a:off x="3040698" y="1793241"/>
          <a:ext cx="2542215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" r:id="rId3" imgW="1244600" imgH="215900" progId="Equation.3">
                  <p:embed/>
                </p:oleObj>
              </mc:Choice>
              <mc:Fallback>
                <p:oleObj name="" r:id="rId3" imgW="1244600" imgH="215900" progId="Equation.3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4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040698" y="1793241"/>
                        <a:ext cx="2542215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013" name="Text Box 29"/>
          <p:cNvSpPr txBox="1"/>
          <p:nvPr/>
        </p:nvSpPr>
        <p:spPr>
          <a:xfrm>
            <a:off x="238125" y="2392998"/>
            <a:ext cx="4343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在区间</a:t>
            </a:r>
            <a:r>
              <a:rPr lang="zh-CN" altLang="en-US" sz="2800" i="1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en-US" altLang="zh-CN" sz="2800" i="1" dirty="0">
                <a:ea typeface="楷体_GB2312" pitchFamily="49" charset="-122"/>
              </a:rPr>
              <a:t>I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上的</a:t>
            </a:r>
            <a:r>
              <a:rPr lang="zh-CN" altLang="en-US" sz="2800" dirty="0">
                <a:solidFill>
                  <a:srgbClr val="FF0000"/>
                </a:solidFill>
                <a:ea typeface="楷体_GB2312" pitchFamily="49" charset="-122"/>
              </a:rPr>
              <a:t>一个</a:t>
            </a:r>
            <a:r>
              <a:rPr lang="zh-CN" altLang="en-US" sz="2800" dirty="0">
                <a:ea typeface="楷体_GB2312" pitchFamily="49" charset="-122"/>
              </a:rPr>
              <a:t>原函数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42014" name="Text Box 30"/>
          <p:cNvSpPr txBox="1"/>
          <p:nvPr/>
        </p:nvSpPr>
        <p:spPr>
          <a:xfrm>
            <a:off x="5671185" y="1772603"/>
            <a:ext cx="28194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则称 </a:t>
            </a:r>
            <a:r>
              <a:rPr lang="en-US" altLang="zh-CN" sz="2800" i="1" dirty="0">
                <a:ea typeface="楷体_GB2312" pitchFamily="49" charset="-122"/>
              </a:rPr>
              <a:t>F </a:t>
            </a:r>
            <a:r>
              <a:rPr lang="en-US" altLang="zh-CN" sz="2800" dirty="0">
                <a:ea typeface="楷体_GB2312" pitchFamily="49" charset="-122"/>
              </a:rPr>
              <a:t>(</a:t>
            </a:r>
            <a:r>
              <a:rPr lang="en-US" altLang="zh-CN" sz="2800" i="1" dirty="0">
                <a:ea typeface="楷体_GB2312" pitchFamily="49" charset="-122"/>
              </a:rPr>
              <a:t>x</a:t>
            </a:r>
            <a:r>
              <a:rPr lang="en-US" altLang="zh-CN" sz="2800" dirty="0">
                <a:ea typeface="楷体_GB2312" pitchFamily="49" charset="-122"/>
              </a:rPr>
              <a:t>) </a:t>
            </a:r>
            <a:r>
              <a:rPr lang="zh-CN" altLang="en-US" sz="2800" dirty="0">
                <a:ea typeface="楷体_GB2312" pitchFamily="49" charset="-122"/>
              </a:rPr>
              <a:t>为 </a:t>
            </a:r>
            <a:r>
              <a:rPr lang="en-US" altLang="zh-CN" sz="2800" i="1" dirty="0">
                <a:ea typeface="楷体_GB2312" pitchFamily="49" charset="-122"/>
              </a:rPr>
              <a:t>f</a:t>
            </a:r>
            <a:r>
              <a:rPr lang="en-US" altLang="zh-CN" sz="2800" dirty="0">
                <a:ea typeface="楷体_GB2312" pitchFamily="49" charset="-122"/>
              </a:rPr>
              <a:t> (</a:t>
            </a:r>
            <a:r>
              <a:rPr lang="en-US" altLang="zh-CN" sz="2800" i="1" dirty="0">
                <a:ea typeface="楷体_GB2312" pitchFamily="49" charset="-122"/>
              </a:rPr>
              <a:t>x</a:t>
            </a:r>
            <a:r>
              <a:rPr lang="en-US" altLang="zh-CN" sz="2800" dirty="0">
                <a:ea typeface="楷体_GB2312" pitchFamily="49" charset="-122"/>
              </a:rPr>
              <a:t>)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42015" name="Text Box 31"/>
          <p:cNvSpPr txBox="1"/>
          <p:nvPr/>
        </p:nvSpPr>
        <p:spPr>
          <a:xfrm>
            <a:off x="722630" y="3006090"/>
            <a:ext cx="7162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如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42016" name="Object 32"/>
          <p:cNvGraphicFramePr>
            <a:graphicFrameLocks noChangeAspect="1"/>
          </p:cNvGraphicFramePr>
          <p:nvPr/>
        </p:nvGraphicFramePr>
        <p:xfrm>
          <a:off x="1438752" y="3042127"/>
          <a:ext cx="690894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" r:id="rId5" imgW="292100" imgH="177165" progId="Equation.3">
                  <p:embed/>
                </p:oleObj>
              </mc:Choice>
              <mc:Fallback>
                <p:oleObj name="" r:id="rId5" imgW="292100" imgH="177165" progId="Equation.3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38752" y="3042127"/>
                        <a:ext cx="690894" cy="43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017" name="Text Box 33"/>
          <p:cNvSpPr txBox="1"/>
          <p:nvPr/>
        </p:nvSpPr>
        <p:spPr>
          <a:xfrm>
            <a:off x="2129790" y="3006090"/>
            <a:ext cx="20510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的原函数有 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2018" name="Object 34"/>
          <p:cNvGraphicFramePr>
            <a:graphicFrameLocks noChangeAspect="1"/>
          </p:cNvGraphicFramePr>
          <p:nvPr/>
        </p:nvGraphicFramePr>
        <p:xfrm>
          <a:off x="4043363" y="3049747"/>
          <a:ext cx="1057021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" r:id="rId7" imgW="457200" imgH="177165" progId="Equation.3">
                  <p:embed/>
                </p:oleObj>
              </mc:Choice>
              <mc:Fallback>
                <p:oleObj name="" r:id="rId7" imgW="457200" imgH="177165" progId="Equation.3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043363" y="3049747"/>
                        <a:ext cx="1057021" cy="43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019" name="Object 35"/>
          <p:cNvGraphicFramePr>
            <a:graphicFrameLocks noChangeAspect="1"/>
          </p:cNvGraphicFramePr>
          <p:nvPr/>
        </p:nvGraphicFramePr>
        <p:xfrm>
          <a:off x="5316220" y="2970054"/>
          <a:ext cx="1881808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" r:id="rId9" imgW="812800" imgH="203200" progId="Equation.3">
                  <p:embed/>
                </p:oleObj>
              </mc:Choice>
              <mc:Fallback>
                <p:oleObj name="" r:id="rId9" imgW="812800" imgH="203200" progId="Equation.3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316220" y="2970054"/>
                        <a:ext cx="1881808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9">
                                            <p:txEl>
                                              <p:charRg st="0" end="4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009">
                                            <p:txEl>
                                              <p:charRg st="0" end="4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0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2010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2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2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4">
                                            <p:txEl>
                                              <p:charRg st="0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2014">
                                            <p:txEl>
                                              <p:charRg st="0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3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2013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5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2015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2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7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2017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2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2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09" grpId="0" build="p"/>
      <p:bldP spid="42010" grpId="0" advAuto="1000" build="p"/>
      <p:bldP spid="42013" grpId="0" advAuto="1000" build="p"/>
      <p:bldP spid="42014" grpId="0" build="p"/>
      <p:bldP spid="42015" grpId="0" build="p"/>
      <p:bldP spid="42017" grpId="0" advAuto="100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Rectangle 2"/>
          <p:cNvSpPr>
            <a:spLocks noGrp="1"/>
          </p:cNvSpPr>
          <p:nvPr>
            <p:ph type="title"/>
          </p:nvPr>
        </p:nvSpPr>
        <p:spPr>
          <a:xfrm>
            <a:off x="530225" y="163830"/>
            <a:ext cx="1741805" cy="609600"/>
          </a:xfrm>
          <a:ln w="19050"/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注意：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41987" name="Text Box 3"/>
          <p:cNvSpPr txBox="1"/>
          <p:nvPr/>
        </p:nvSpPr>
        <p:spPr>
          <a:xfrm>
            <a:off x="606425" y="792480"/>
            <a:ext cx="318833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sz="2800" b="1" dirty="0">
                <a:solidFill>
                  <a:schemeClr val="tx2"/>
                </a:solidFill>
                <a:ea typeface="楷体_GB2312" pitchFamily="49" charset="-122"/>
              </a:rPr>
              <a:t>1. 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原函数不唯一；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" name="Text Box 3"/>
          <p:cNvSpPr txBox="1"/>
          <p:nvPr/>
        </p:nvSpPr>
        <p:spPr>
          <a:xfrm>
            <a:off x="606425" y="1309370"/>
            <a:ext cx="69342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sz="2800" b="1" dirty="0">
                <a:solidFill>
                  <a:schemeClr val="tx2"/>
                </a:solidFill>
                <a:ea typeface="楷体_GB2312" pitchFamily="49" charset="-122"/>
              </a:rPr>
              <a:t>2. 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 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同一函数的两</a:t>
            </a:r>
            <a:r>
              <a:rPr lang="zh-CN" altLang="en-US" sz="2800" dirty="0">
                <a:ea typeface="楷体_GB2312" pitchFamily="49" charset="-122"/>
              </a:rPr>
              <a:t>原函数间仅差一个常数；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218" name="Object 5"/>
          <p:cNvGraphicFramePr>
            <a:graphicFrameLocks noChangeAspect="1"/>
          </p:cNvGraphicFramePr>
          <p:nvPr/>
        </p:nvGraphicFramePr>
        <p:xfrm>
          <a:off x="2271713" y="1831023"/>
          <a:ext cx="3969520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" r:id="rId1" imgW="1955800" imgH="215900" progId="Equation.3">
                  <p:embed/>
                </p:oleObj>
              </mc:Choice>
              <mc:Fallback>
                <p:oleObj name="" r:id="rId1" imgW="1955800" imgH="215900" progId="Equation.3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2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271713" y="1831023"/>
                        <a:ext cx="3969520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9" name="Rectangle 2"/>
          <p:cNvSpPr>
            <a:spLocks noGrp="1"/>
          </p:cNvSpPr>
          <p:nvPr/>
        </p:nvSpPr>
        <p:spPr>
          <a:xfrm>
            <a:off x="606425" y="1778635"/>
            <a:ext cx="1905000" cy="6096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2800" b="1" dirty="0">
                <a:ea typeface="楷体_GB2312" pitchFamily="49" charset="-122"/>
              </a:rPr>
              <a:t>3.  </a:t>
            </a:r>
            <a:r>
              <a:rPr lang="zh-CN" altLang="en-US" sz="2800" b="1" dirty="0">
                <a:ea typeface="楷体_GB2312" pitchFamily="49" charset="-122"/>
              </a:rPr>
              <a:t>定理 </a:t>
            </a:r>
            <a:r>
              <a:rPr lang="en-US" altLang="zh-CN" sz="2800" b="1" dirty="0">
                <a:ea typeface="楷体_GB2312" pitchFamily="49" charset="-122"/>
              </a:rPr>
              <a:t>1. </a:t>
            </a:r>
            <a:endParaRPr lang="en-US" altLang="zh-CN" sz="2800" b="1" dirty="0">
              <a:ea typeface="楷体_GB2312" pitchFamily="49" charset="-122"/>
            </a:endParaRPr>
          </a:p>
        </p:txBody>
      </p:sp>
      <p:graphicFrame>
        <p:nvGraphicFramePr>
          <p:cNvPr id="10247" name="Object 7"/>
          <p:cNvGraphicFramePr/>
          <p:nvPr/>
        </p:nvGraphicFramePr>
        <p:xfrm>
          <a:off x="6397308" y="1831023"/>
          <a:ext cx="2124000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" r:id="rId3" imgW="939800" imgH="215900" progId="Equation.3">
                  <p:embed/>
                </p:oleObj>
              </mc:Choice>
              <mc:Fallback>
                <p:oleObj name="" r:id="rId3" imgW="939800" imgH="215900" progId="Equation.3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4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397308" y="1831023"/>
                        <a:ext cx="2124000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8" name="Text Box 8"/>
          <p:cNvSpPr txBox="1"/>
          <p:nvPr/>
        </p:nvSpPr>
        <p:spPr>
          <a:xfrm>
            <a:off x="749935" y="2388235"/>
            <a:ext cx="3352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原函数都在函数族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0249" name="Object 9"/>
          <p:cNvGraphicFramePr>
            <a:graphicFrameLocks noChangeAspect="1"/>
          </p:cNvGraphicFramePr>
          <p:nvPr/>
        </p:nvGraphicFramePr>
        <p:xfrm>
          <a:off x="3797935" y="2464435"/>
          <a:ext cx="13589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5" imgW="1739900" imgH="469900" progId="Equation.3">
                  <p:embed/>
                </p:oleObj>
              </mc:Choice>
              <mc:Fallback>
                <p:oleObj name="" r:id="rId5" imgW="1739900" imgH="469900" progId="Equation.3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797935" y="2464435"/>
                        <a:ext cx="13589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0" name="Text Box 10"/>
          <p:cNvSpPr txBox="1"/>
          <p:nvPr/>
        </p:nvSpPr>
        <p:spPr>
          <a:xfrm>
            <a:off x="5245735" y="2388235"/>
            <a:ext cx="3429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 </a:t>
            </a:r>
            <a:r>
              <a:rPr lang="en-US" altLang="zh-CN" sz="2800" i="1" dirty="0">
                <a:ea typeface="楷体_GB2312" pitchFamily="49" charset="-122"/>
              </a:rPr>
              <a:t>C </a:t>
            </a:r>
            <a:r>
              <a:rPr lang="zh-CN" altLang="en-US" sz="2800" dirty="0">
                <a:ea typeface="楷体_GB2312" pitchFamily="49" charset="-122"/>
              </a:rPr>
              <a:t>为任意常数 </a:t>
            </a:r>
            <a:r>
              <a:rPr lang="en-US" altLang="zh-CN" sz="2800" dirty="0">
                <a:ea typeface="楷体_GB2312" pitchFamily="49" charset="-122"/>
              </a:rPr>
              <a:t>) </a:t>
            </a:r>
            <a:r>
              <a:rPr lang="zh-CN" altLang="en-US" sz="2800" dirty="0">
                <a:ea typeface="楷体_GB2312" pitchFamily="49" charset="-122"/>
              </a:rPr>
              <a:t>内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4" name="Rectangle 2"/>
          <p:cNvSpPr>
            <a:spLocks noGrp="1"/>
          </p:cNvSpPr>
          <p:nvPr/>
        </p:nvSpPr>
        <p:spPr>
          <a:xfrm>
            <a:off x="539750" y="3064828"/>
            <a:ext cx="1295400" cy="5334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问题</a:t>
            </a:r>
            <a:r>
              <a:rPr lang="en-US" altLang="zh-CN" sz="3200" b="1" dirty="0">
                <a:ea typeface="楷体_GB2312" pitchFamily="49" charset="-122"/>
              </a:rPr>
              <a:t>: </a:t>
            </a:r>
            <a:endParaRPr lang="en-US" altLang="zh-CN" sz="3200" b="1" dirty="0">
              <a:ea typeface="楷体_GB2312" pitchFamily="49" charset="-122"/>
            </a:endParaRPr>
          </a:p>
        </p:txBody>
      </p:sp>
      <p:sp>
        <p:nvSpPr>
          <p:cNvPr id="5" name="Text Box 3"/>
          <p:cNvSpPr txBox="1"/>
          <p:nvPr/>
        </p:nvSpPr>
        <p:spPr>
          <a:xfrm>
            <a:off x="1653540" y="3076258"/>
            <a:ext cx="677545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1.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在什么条件下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一个函数的原函数存在 </a:t>
            </a:r>
            <a:r>
              <a:rPr lang="en-US" altLang="zh-CN" sz="2800" dirty="0">
                <a:ea typeface="楷体_GB2312" pitchFamily="49" charset="-122"/>
              </a:rPr>
              <a:t>?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9221" name="Text Box 5"/>
          <p:cNvSpPr txBox="1"/>
          <p:nvPr/>
        </p:nvSpPr>
        <p:spPr>
          <a:xfrm>
            <a:off x="539750" y="3673793"/>
            <a:ext cx="16002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定理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2.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9222" name="Object 6"/>
          <p:cNvGraphicFramePr/>
          <p:nvPr/>
        </p:nvGraphicFramePr>
        <p:xfrm>
          <a:off x="1835150" y="3688715"/>
          <a:ext cx="4246880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" r:id="rId7" imgW="1879600" imgH="215900" progId="Equation.3">
                  <p:embed/>
                </p:oleObj>
              </mc:Choice>
              <mc:Fallback>
                <p:oleObj name="" r:id="rId7" imgW="1879600" imgH="215900" progId="Equation.3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8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835150" y="3688715"/>
                        <a:ext cx="4246880" cy="5041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3" name="Object 7"/>
          <p:cNvGraphicFramePr/>
          <p:nvPr/>
        </p:nvGraphicFramePr>
        <p:xfrm>
          <a:off x="6264910" y="3681095"/>
          <a:ext cx="2098040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" r:id="rId9" imgW="901700" imgH="215900" progId="Equation.3">
                  <p:embed/>
                </p:oleObj>
              </mc:Choice>
              <mc:Fallback>
                <p:oleObj name="" r:id="rId9" imgW="901700" imgH="215900" progId="Equation.3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10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264910" y="3681095"/>
                        <a:ext cx="2098040" cy="5041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4" name="Text Box 8"/>
          <p:cNvSpPr txBox="1"/>
          <p:nvPr/>
        </p:nvSpPr>
        <p:spPr>
          <a:xfrm>
            <a:off x="227965" y="4235768"/>
            <a:ext cx="2362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i="1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存在原函数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9226" name="Text Box 10"/>
          <p:cNvSpPr txBox="1"/>
          <p:nvPr/>
        </p:nvSpPr>
        <p:spPr>
          <a:xfrm>
            <a:off x="6045835" y="4184968"/>
            <a:ext cx="18288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400" b="1" dirty="0">
                <a:solidFill>
                  <a:schemeClr val="accent2"/>
                </a:solidFill>
                <a:ea typeface="楷体_GB2312" pitchFamily="49" charset="-122"/>
              </a:rPr>
              <a:t>(</a:t>
            </a:r>
            <a:r>
              <a:rPr lang="zh-CN" altLang="en-US" sz="2400" b="1" dirty="0">
                <a:solidFill>
                  <a:schemeClr val="accent2"/>
                </a:solidFill>
                <a:ea typeface="楷体_GB2312" pitchFamily="49" charset="-122"/>
              </a:rPr>
              <a:t>下章证明</a:t>
            </a:r>
            <a:r>
              <a:rPr lang="en-US" altLang="zh-CN" sz="2400" b="1" dirty="0">
                <a:solidFill>
                  <a:schemeClr val="accent2"/>
                </a:solidFill>
                <a:ea typeface="楷体_GB2312" pitchFamily="49" charset="-122"/>
              </a:rPr>
              <a:t>)</a:t>
            </a:r>
            <a:endParaRPr lang="en-US" altLang="zh-CN" sz="2400" b="1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21310" y="4754880"/>
            <a:ext cx="8634730" cy="147002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p>
            <a:pPr>
              <a:lnSpc>
                <a:spcPct val="160000"/>
              </a:lnSpc>
            </a:pPr>
            <a:r>
              <a:rPr lang="zh-CN" altLang="en-US" b="1">
                <a:solidFill>
                  <a:schemeClr val="tx2"/>
                </a:solidFill>
              </a:rPr>
              <a:t>注意：</a:t>
            </a:r>
            <a:r>
              <a:rPr lang="zh-CN" altLang="en-US"/>
              <a:t>连续函数的原函数一定存在，但不一定能用初等函数表示</a:t>
            </a:r>
            <a:r>
              <a:rPr lang="en-US" altLang="zh-CN"/>
              <a:t>.</a:t>
            </a:r>
            <a:endParaRPr lang="en-US" altLang="zh-CN"/>
          </a:p>
        </p:txBody>
      </p:sp>
      <p:graphicFrame>
        <p:nvGraphicFramePr>
          <p:cNvPr id="9" name="对象 8">
            <a:hlinkClick r:id="" action="ppaction://ole?verb="/>
          </p:cNvPr>
          <p:cNvGraphicFramePr/>
          <p:nvPr/>
        </p:nvGraphicFramePr>
        <p:xfrm>
          <a:off x="2683968" y="5394990"/>
          <a:ext cx="4439920" cy="829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1" imgW="1765300" imgH="393700" progId="Equation.KSEE3">
                  <p:embed/>
                </p:oleObj>
              </mc:Choice>
              <mc:Fallback>
                <p:oleObj name="" r:id="rId11" imgW="1765300" imgH="3937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683968" y="5394990"/>
                        <a:ext cx="4439920" cy="8299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248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250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221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/>
      <p:bldP spid="2" grpId="0"/>
      <p:bldP spid="10248" grpId="0" advAuto="1000" build="p"/>
      <p:bldP spid="10250" grpId="0" advAuto="1000" build="p"/>
      <p:bldP spid="9219" grpId="0"/>
      <p:bldP spid="5" grpId="0"/>
      <p:bldP spid="4" grpId="0"/>
      <p:bldP spid="9221" grpId="0" build="p"/>
      <p:bldP spid="9224" grpId="0"/>
      <p:bldP spid="9226" grpId="0"/>
      <p:bldP spid="8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graphicFrame>
        <p:nvGraphicFramePr>
          <p:cNvPr id="9218" name="Object 5"/>
          <p:cNvGraphicFramePr>
            <a:graphicFrameLocks noChangeAspect="1"/>
          </p:cNvGraphicFramePr>
          <p:nvPr/>
        </p:nvGraphicFramePr>
        <p:xfrm>
          <a:off x="1895158" y="433388"/>
          <a:ext cx="3969520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" r:id="rId1" imgW="1955800" imgH="215900" progId="Equation.3">
                  <p:embed/>
                </p:oleObj>
              </mc:Choice>
              <mc:Fallback>
                <p:oleObj name="" r:id="rId1" imgW="1955800" imgH="215900" progId="Equation.3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2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895158" y="433388"/>
                        <a:ext cx="3969520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9" name="Rectangle 2"/>
          <p:cNvSpPr>
            <a:spLocks noGrp="1"/>
          </p:cNvSpPr>
          <p:nvPr>
            <p:ph type="title"/>
          </p:nvPr>
        </p:nvSpPr>
        <p:spPr>
          <a:xfrm>
            <a:off x="539750" y="381000"/>
            <a:ext cx="19050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定理 </a:t>
            </a:r>
            <a:r>
              <a:rPr lang="en-US" altLang="zh-CN" sz="2800" b="1" dirty="0">
                <a:ea typeface="楷体_GB2312" pitchFamily="49" charset="-122"/>
              </a:rPr>
              <a:t>1. </a:t>
            </a:r>
            <a:endParaRPr lang="en-US" altLang="zh-CN" sz="2800" b="1" dirty="0">
              <a:ea typeface="楷体_GB2312" pitchFamily="49" charset="-122"/>
            </a:endParaRPr>
          </a:p>
        </p:txBody>
      </p:sp>
      <p:graphicFrame>
        <p:nvGraphicFramePr>
          <p:cNvPr id="10247" name="Object 7"/>
          <p:cNvGraphicFramePr>
            <a:graphicFrameLocks noChangeAspect="1"/>
          </p:cNvGraphicFramePr>
          <p:nvPr/>
        </p:nvGraphicFramePr>
        <p:xfrm>
          <a:off x="6035993" y="433388"/>
          <a:ext cx="1920723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" r:id="rId3" imgW="939800" imgH="215900" progId="Equation.3">
                  <p:embed/>
                </p:oleObj>
              </mc:Choice>
              <mc:Fallback>
                <p:oleObj name="" r:id="rId3" imgW="939800" imgH="215900" progId="Equation.3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4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035993" y="433388"/>
                        <a:ext cx="1920723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8" name="Text Box 8"/>
          <p:cNvSpPr txBox="1"/>
          <p:nvPr/>
        </p:nvSpPr>
        <p:spPr>
          <a:xfrm>
            <a:off x="152400" y="990600"/>
            <a:ext cx="3352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原函数都在函数族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0249" name="Object 9"/>
          <p:cNvGraphicFramePr>
            <a:graphicFrameLocks noChangeAspect="1"/>
          </p:cNvGraphicFramePr>
          <p:nvPr/>
        </p:nvGraphicFramePr>
        <p:xfrm>
          <a:off x="3200400" y="1066800"/>
          <a:ext cx="13589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5" imgW="1739900" imgH="469900" progId="Equation.3">
                  <p:embed/>
                </p:oleObj>
              </mc:Choice>
              <mc:Fallback>
                <p:oleObj name="" r:id="rId5" imgW="1739900" imgH="469900" progId="Equation.3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200400" y="1066800"/>
                        <a:ext cx="13589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0" name="Text Box 10"/>
          <p:cNvSpPr txBox="1"/>
          <p:nvPr/>
        </p:nvSpPr>
        <p:spPr>
          <a:xfrm>
            <a:off x="4648200" y="990600"/>
            <a:ext cx="3429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 </a:t>
            </a:r>
            <a:r>
              <a:rPr lang="en-US" altLang="zh-CN" sz="2800" i="1" dirty="0">
                <a:ea typeface="楷体_GB2312" pitchFamily="49" charset="-122"/>
              </a:rPr>
              <a:t>C </a:t>
            </a:r>
            <a:r>
              <a:rPr lang="zh-CN" altLang="en-US" sz="2800" dirty="0">
                <a:ea typeface="楷体_GB2312" pitchFamily="49" charset="-122"/>
              </a:rPr>
              <a:t>为任意常数 </a:t>
            </a:r>
            <a:r>
              <a:rPr lang="en-US" altLang="zh-CN" sz="2800" dirty="0">
                <a:ea typeface="楷体_GB2312" pitchFamily="49" charset="-122"/>
              </a:rPr>
              <a:t>) </a:t>
            </a:r>
            <a:r>
              <a:rPr lang="zh-CN" altLang="en-US" sz="2800" dirty="0">
                <a:ea typeface="楷体_GB2312" pitchFamily="49" charset="-122"/>
              </a:rPr>
              <a:t>内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0252" name="Text Box 12"/>
          <p:cNvSpPr txBox="1"/>
          <p:nvPr/>
        </p:nvSpPr>
        <p:spPr>
          <a:xfrm>
            <a:off x="539750" y="1614488"/>
            <a:ext cx="1447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1)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0253" name="Object 13"/>
          <p:cNvGraphicFramePr>
            <a:graphicFrameLocks noChangeAspect="1"/>
          </p:cNvGraphicFramePr>
          <p:nvPr/>
        </p:nvGraphicFramePr>
        <p:xfrm>
          <a:off x="1752442" y="2251393"/>
          <a:ext cx="3737653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" r:id="rId7" imgW="1841500" imgH="215900" progId="Equation.3">
                  <p:embed/>
                </p:oleObj>
              </mc:Choice>
              <mc:Fallback>
                <p:oleObj name="" r:id="rId7" imgW="1841500" imgH="215900" progId="Equation.3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8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52442" y="2251393"/>
                        <a:ext cx="3737653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7" name="Object 17"/>
          <p:cNvGraphicFramePr>
            <a:graphicFrameLocks noChangeAspect="1"/>
          </p:cNvGraphicFramePr>
          <p:nvPr/>
        </p:nvGraphicFramePr>
        <p:xfrm>
          <a:off x="1752600" y="1690688"/>
          <a:ext cx="20574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9" imgW="2667000" imgH="482600" progId="Equation.3">
                  <p:embed/>
                </p:oleObj>
              </mc:Choice>
              <mc:Fallback>
                <p:oleObj name="" r:id="rId9" imgW="2667000" imgH="482600" progId="Equation.3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52600" y="1690688"/>
                        <a:ext cx="20574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8" name="Object 18"/>
          <p:cNvGraphicFramePr>
            <a:graphicFrameLocks noChangeAspect="1"/>
          </p:cNvGraphicFramePr>
          <p:nvPr/>
        </p:nvGraphicFramePr>
        <p:xfrm>
          <a:off x="3827463" y="1706563"/>
          <a:ext cx="1130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" r:id="rId11" imgW="1435100" imgH="482600" progId="Equation.3">
                  <p:embed/>
                </p:oleObj>
              </mc:Choice>
              <mc:Fallback>
                <p:oleObj name="" r:id="rId11" imgW="1435100" imgH="482600" progId="Equation.3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827463" y="1706563"/>
                        <a:ext cx="11303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9" name="Object 19"/>
          <p:cNvGraphicFramePr>
            <a:graphicFrameLocks noChangeAspect="1"/>
          </p:cNvGraphicFramePr>
          <p:nvPr/>
        </p:nvGraphicFramePr>
        <p:xfrm>
          <a:off x="5029200" y="1690688"/>
          <a:ext cx="1028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" r:id="rId13" imgW="1295400" imgH="469900" progId="Equation.3">
                  <p:embed/>
                </p:oleObj>
              </mc:Choice>
              <mc:Fallback>
                <p:oleObj name="" r:id="rId13" imgW="1295400" imgH="469900" progId="Equation.3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029200" y="1690688"/>
                        <a:ext cx="10287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61" name="Object 21"/>
          <p:cNvGraphicFramePr>
            <a:graphicFrameLocks noChangeAspect="1"/>
          </p:cNvGraphicFramePr>
          <p:nvPr/>
        </p:nvGraphicFramePr>
        <p:xfrm>
          <a:off x="1141730" y="2859088"/>
          <a:ext cx="4348562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" r:id="rId15" imgW="2145665" imgH="215900" progId="Equation.3">
                  <p:embed/>
                </p:oleObj>
              </mc:Choice>
              <mc:Fallback>
                <p:oleObj name="" r:id="rId15" imgW="2145665" imgH="215900" progId="Equation.3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16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141730" y="2859088"/>
                        <a:ext cx="4348562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63" name="Object 23"/>
          <p:cNvGraphicFramePr>
            <a:graphicFrameLocks noChangeAspect="1"/>
          </p:cNvGraphicFramePr>
          <p:nvPr/>
        </p:nvGraphicFramePr>
        <p:xfrm>
          <a:off x="3022600" y="3467100"/>
          <a:ext cx="19304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" r:id="rId17" imgW="2501900" imgH="482600" progId="Equation.3">
                  <p:embed/>
                </p:oleObj>
              </mc:Choice>
              <mc:Fallback>
                <p:oleObj name="" r:id="rId17" imgW="2501900" imgH="482600" progId="Equation.3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022600" y="3467100"/>
                        <a:ext cx="19304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4" name="Text Box 24"/>
          <p:cNvSpPr txBox="1"/>
          <p:nvPr/>
        </p:nvSpPr>
        <p:spPr>
          <a:xfrm>
            <a:off x="533400" y="3943350"/>
            <a:ext cx="1600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又知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0265" name="Object 25"/>
          <p:cNvGraphicFramePr>
            <a:graphicFrameLocks noChangeAspect="1"/>
          </p:cNvGraphicFramePr>
          <p:nvPr/>
        </p:nvGraphicFramePr>
        <p:xfrm>
          <a:off x="3048000" y="3995738"/>
          <a:ext cx="1931988" cy="420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" r:id="rId19" imgW="2476500" imgH="482600" progId="Equation.3">
                  <p:embed/>
                </p:oleObj>
              </mc:Choice>
              <mc:Fallback>
                <p:oleObj name="" r:id="rId19" imgW="2476500" imgH="482600" progId="Equation.3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048000" y="3995738"/>
                        <a:ext cx="1931988" cy="4206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66" name="Object 26"/>
          <p:cNvGraphicFramePr>
            <a:graphicFrameLocks noChangeAspect="1"/>
          </p:cNvGraphicFramePr>
          <p:nvPr/>
        </p:nvGraphicFramePr>
        <p:xfrm>
          <a:off x="596900" y="4610100"/>
          <a:ext cx="2678113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" r:id="rId21" imgW="3492500" imgH="482600" progId="Equation.3">
                  <p:embed/>
                </p:oleObj>
              </mc:Choice>
              <mc:Fallback>
                <p:oleObj name="" r:id="rId21" imgW="3492500" imgH="482600" progId="Equation.3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96900" y="4610100"/>
                        <a:ext cx="2678113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67" name="Object 27"/>
          <p:cNvGraphicFramePr>
            <a:graphicFrameLocks noChangeAspect="1"/>
          </p:cNvGraphicFramePr>
          <p:nvPr/>
        </p:nvGraphicFramePr>
        <p:xfrm>
          <a:off x="3276600" y="4610100"/>
          <a:ext cx="22860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" r:id="rId23" imgW="2971800" imgH="482600" progId="Equation.3">
                  <p:embed/>
                </p:oleObj>
              </mc:Choice>
              <mc:Fallback>
                <p:oleObj name="" r:id="rId23" imgW="2971800" imgH="482600" progId="Equation.3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276600" y="4610100"/>
                        <a:ext cx="22860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68" name="Object 28"/>
          <p:cNvGraphicFramePr>
            <a:graphicFrameLocks noChangeAspect="1"/>
          </p:cNvGraphicFramePr>
          <p:nvPr/>
        </p:nvGraphicFramePr>
        <p:xfrm>
          <a:off x="5689600" y="4616450"/>
          <a:ext cx="2614613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" r:id="rId25" imgW="3416300" imgH="469900" progId="Equation.3">
                  <p:embed/>
                </p:oleObj>
              </mc:Choice>
              <mc:Fallback>
                <p:oleObj name="" r:id="rId25" imgW="3416300" imgH="469900" progId="Equation.3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689600" y="4616450"/>
                        <a:ext cx="2614613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9" name="Text Box 29"/>
          <p:cNvSpPr txBox="1"/>
          <p:nvPr/>
        </p:nvSpPr>
        <p:spPr>
          <a:xfrm>
            <a:off x="533400" y="5105400"/>
            <a:ext cx="762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故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0270" name="Object 30"/>
          <p:cNvGraphicFramePr>
            <a:graphicFrameLocks noChangeAspect="1"/>
          </p:cNvGraphicFramePr>
          <p:nvPr/>
        </p:nvGraphicFramePr>
        <p:xfrm>
          <a:off x="2147888" y="5194300"/>
          <a:ext cx="2576512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" r:id="rId27" imgW="3365500" imgH="520700" progId="Equation.3">
                  <p:embed/>
                </p:oleObj>
              </mc:Choice>
              <mc:Fallback>
                <p:oleObj name="" r:id="rId27" imgW="3365500" imgH="520700" progId="Equation.3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47888" y="5194300"/>
                        <a:ext cx="2576512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2" name="Object 32"/>
          <p:cNvGraphicFramePr>
            <a:graphicFrameLocks noChangeAspect="1"/>
          </p:cNvGraphicFramePr>
          <p:nvPr/>
        </p:nvGraphicFramePr>
        <p:xfrm>
          <a:off x="5302568" y="5194300"/>
          <a:ext cx="2118943" cy="52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" r:id="rId29" imgW="1066800" imgH="228600" progId="Equation.3">
                  <p:embed/>
                </p:oleObj>
              </mc:Choice>
              <mc:Fallback>
                <p:oleObj name="" r:id="rId29" imgW="1066800" imgH="228600" progId="Equation.3">
                  <p:embed/>
                  <p:pic>
                    <p:nvPicPr>
                      <p:cNvPr id="0" name="图片 311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5302568" y="5194300"/>
                        <a:ext cx="2118943" cy="52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1" name="Text Box 41"/>
          <p:cNvSpPr txBox="1"/>
          <p:nvPr/>
        </p:nvSpPr>
        <p:spPr>
          <a:xfrm>
            <a:off x="533400" y="5711825"/>
            <a:ext cx="2590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它属于函数族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0282" name="Object 42"/>
          <p:cNvGraphicFramePr>
            <a:graphicFrameLocks noChangeAspect="1"/>
          </p:cNvGraphicFramePr>
          <p:nvPr/>
        </p:nvGraphicFramePr>
        <p:xfrm>
          <a:off x="3009900" y="5821363"/>
          <a:ext cx="14859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31" imgW="1905000" imgH="469900" progId="Equation.3">
                  <p:embed/>
                </p:oleObj>
              </mc:Choice>
              <mc:Fallback>
                <p:oleObj name="" r:id="rId31" imgW="1905000" imgH="469900" progId="Equation.3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009900" y="5821363"/>
                        <a:ext cx="14859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2" name="Text Box 52"/>
          <p:cNvSpPr txBox="1"/>
          <p:nvPr/>
        </p:nvSpPr>
        <p:spPr>
          <a:xfrm>
            <a:off x="5689600" y="2851785"/>
            <a:ext cx="5397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即</a:t>
            </a: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2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292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0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0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0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0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0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0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0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0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0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2" grpId="0"/>
      <p:bldP spid="10264" grpId="0"/>
      <p:bldP spid="10269" grpId="0"/>
      <p:bldP spid="10281" grpId="0"/>
      <p:bldP spid="1029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Rectangle 2"/>
          <p:cNvSpPr>
            <a:spLocks noGrp="1"/>
          </p:cNvSpPr>
          <p:nvPr/>
        </p:nvSpPr>
        <p:spPr>
          <a:xfrm>
            <a:off x="703580" y="995045"/>
            <a:ext cx="1689100" cy="6096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定义 </a:t>
            </a:r>
            <a:r>
              <a:rPr lang="en-US" altLang="zh-CN" sz="2800" b="1" dirty="0">
                <a:ea typeface="楷体_GB2312" pitchFamily="49" charset="-122"/>
              </a:rPr>
              <a:t>2. </a:t>
            </a:r>
            <a:endParaRPr lang="en-US" altLang="zh-CN" sz="2800" b="1" dirty="0">
              <a:ea typeface="楷体_GB2312" pitchFamily="49" charset="-122"/>
            </a:endParaRPr>
          </a:p>
        </p:txBody>
      </p:sp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1973580" y="1110933"/>
          <a:ext cx="736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1" imgW="901700" imgH="469900" progId="Equation.3">
                  <p:embed/>
                </p:oleObj>
              </mc:Choice>
              <mc:Fallback>
                <p:oleObj name="" r:id="rId1" imgW="901700" imgH="469900" progId="Equation.3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973580" y="1110933"/>
                        <a:ext cx="736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4" name="Text Box 4"/>
          <p:cNvSpPr txBox="1"/>
          <p:nvPr/>
        </p:nvSpPr>
        <p:spPr>
          <a:xfrm>
            <a:off x="2678430" y="1009333"/>
            <a:ext cx="5029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在区间</a:t>
            </a:r>
            <a:r>
              <a:rPr lang="zh-CN" altLang="en-US" sz="2800" i="1" dirty="0">
                <a:ea typeface="楷体_GB2312" pitchFamily="49" charset="-122"/>
              </a:rPr>
              <a:t> </a:t>
            </a:r>
            <a:r>
              <a:rPr lang="en-US" altLang="zh-CN" sz="2800" i="1" dirty="0">
                <a:ea typeface="楷体_GB2312" pitchFamily="49" charset="-122"/>
              </a:rPr>
              <a:t>I </a:t>
            </a:r>
            <a:r>
              <a:rPr lang="zh-CN" altLang="en-US" sz="2800" dirty="0">
                <a:ea typeface="楷体_GB2312" pitchFamily="49" charset="-122"/>
              </a:rPr>
              <a:t>上的原函数全体称为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1269" name="Object 5"/>
          <p:cNvGraphicFramePr>
            <a:graphicFrameLocks noChangeAspect="1"/>
          </p:cNvGraphicFramePr>
          <p:nvPr/>
        </p:nvGraphicFramePr>
        <p:xfrm>
          <a:off x="7305675" y="994728"/>
          <a:ext cx="1239978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" r:id="rId3" imgW="596900" imgH="215900" progId="Equation.3">
                  <p:embed/>
                </p:oleObj>
              </mc:Choice>
              <mc:Fallback>
                <p:oleObj name="" r:id="rId3" imgW="596900" imgH="215900" progId="Equation.3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4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305675" y="994728"/>
                        <a:ext cx="1239978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0" name="Text Box 6"/>
          <p:cNvSpPr txBox="1"/>
          <p:nvPr/>
        </p:nvSpPr>
        <p:spPr>
          <a:xfrm>
            <a:off x="316230" y="1604645"/>
            <a:ext cx="2667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上的不定积分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1271" name="Object 7"/>
          <p:cNvGraphicFramePr>
            <a:graphicFrameLocks noChangeAspect="1"/>
          </p:cNvGraphicFramePr>
          <p:nvPr/>
        </p:nvGraphicFramePr>
        <p:xfrm>
          <a:off x="3529330" y="1590358"/>
          <a:ext cx="15367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" r:id="rId5" imgW="1968500" imgH="749300" progId="Equation.3">
                  <p:embed/>
                </p:oleObj>
              </mc:Choice>
              <mc:Fallback>
                <p:oleObj name="" r:id="rId5" imgW="1968500" imgH="749300" progId="Equation.3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529330" y="1590358"/>
                        <a:ext cx="15367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2" name="Text Box 8"/>
          <p:cNvSpPr txBox="1"/>
          <p:nvPr/>
        </p:nvSpPr>
        <p:spPr>
          <a:xfrm>
            <a:off x="5116830" y="1618933"/>
            <a:ext cx="1447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其中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1306" name="Text Box 42"/>
          <p:cNvSpPr txBox="1"/>
          <p:nvPr/>
        </p:nvSpPr>
        <p:spPr>
          <a:xfrm>
            <a:off x="2678430" y="1604645"/>
            <a:ext cx="1143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记作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1274" name="Object 10"/>
          <p:cNvGraphicFramePr>
            <a:graphicFrameLocks noChangeAspect="1"/>
          </p:cNvGraphicFramePr>
          <p:nvPr/>
        </p:nvGraphicFramePr>
        <p:xfrm>
          <a:off x="1002030" y="2123758"/>
          <a:ext cx="4826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7" imgW="571500" imgH="749300" progId="Equation.3">
                  <p:embed/>
                </p:oleObj>
              </mc:Choice>
              <mc:Fallback>
                <p:oleObj name="" r:id="rId7" imgW="571500" imgH="749300" progId="Equation.3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002030" y="2123758"/>
                        <a:ext cx="4826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5" name="Text Box 11"/>
          <p:cNvSpPr txBox="1"/>
          <p:nvPr/>
        </p:nvSpPr>
        <p:spPr>
          <a:xfrm>
            <a:off x="1256030" y="2138045"/>
            <a:ext cx="1828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cs typeface="Times New Roman" panose="02020603050405020304" pitchFamily="18" charset="0"/>
              </a:rPr>
              <a:t>— 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积分号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;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1276" name="Object 12"/>
          <p:cNvGraphicFramePr>
            <a:graphicFrameLocks noChangeAspect="1"/>
          </p:cNvGraphicFramePr>
          <p:nvPr/>
        </p:nvGraphicFramePr>
        <p:xfrm>
          <a:off x="3694430" y="2214245"/>
          <a:ext cx="736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" r:id="rId9" imgW="901700" imgH="469900" progId="Equation.3">
                  <p:embed/>
                </p:oleObj>
              </mc:Choice>
              <mc:Fallback>
                <p:oleObj name="" r:id="rId9" imgW="901700" imgH="469900" progId="Equation.3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694430" y="2214245"/>
                        <a:ext cx="736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7" name="Text Box 13"/>
          <p:cNvSpPr txBox="1"/>
          <p:nvPr/>
        </p:nvSpPr>
        <p:spPr>
          <a:xfrm>
            <a:off x="4583430" y="2092008"/>
            <a:ext cx="2362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cs typeface="Times New Roman" panose="02020603050405020304" pitchFamily="18" charset="0"/>
              </a:rPr>
              <a:t>— 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被积函数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;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11278" name="Object 14"/>
          <p:cNvGraphicFramePr>
            <a:graphicFrameLocks noChangeAspect="1"/>
          </p:cNvGraphicFramePr>
          <p:nvPr/>
        </p:nvGraphicFramePr>
        <p:xfrm>
          <a:off x="3630930" y="2823845"/>
          <a:ext cx="10922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" r:id="rId11" imgW="1384300" imgH="469900" progId="Equation.3">
                  <p:embed/>
                </p:oleObj>
              </mc:Choice>
              <mc:Fallback>
                <p:oleObj name="" r:id="rId11" imgW="1384300" imgH="469900" progId="Equation.3">
                  <p:embed/>
                  <p:pic>
                    <p:nvPicPr>
                      <p:cNvPr id="0" name="图片 3098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630930" y="2823845"/>
                        <a:ext cx="10922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9" name="Text Box 15"/>
          <p:cNvSpPr txBox="1"/>
          <p:nvPr/>
        </p:nvSpPr>
        <p:spPr>
          <a:xfrm>
            <a:off x="4812030" y="2701608"/>
            <a:ext cx="2895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cs typeface="Times New Roman" panose="02020603050405020304" pitchFamily="18" charset="0"/>
              </a:rPr>
              <a:t>— 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被积表达式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.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11280" name="Object 16"/>
          <p:cNvGraphicFramePr>
            <a:graphicFrameLocks noChangeAspect="1"/>
          </p:cNvGraphicFramePr>
          <p:nvPr/>
        </p:nvGraphicFramePr>
        <p:xfrm>
          <a:off x="1002030" y="2963545"/>
          <a:ext cx="2286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name="" r:id="rId13" imgW="228600" imgH="241300" progId="Equation.3">
                  <p:embed/>
                </p:oleObj>
              </mc:Choice>
              <mc:Fallback>
                <p:oleObj name="" r:id="rId13" imgW="228600" imgH="241300" progId="Equation.3">
                  <p:embed/>
                  <p:pic>
                    <p:nvPicPr>
                      <p:cNvPr id="0" name="图片 3120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002030" y="2963545"/>
                        <a:ext cx="228600" cy="24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81" name="Text Box 17"/>
          <p:cNvSpPr txBox="1"/>
          <p:nvPr/>
        </p:nvSpPr>
        <p:spPr>
          <a:xfrm>
            <a:off x="1256030" y="2747645"/>
            <a:ext cx="2286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cs typeface="Times New Roman" panose="02020603050405020304" pitchFamily="18" charset="0"/>
              </a:rPr>
              <a:t>— 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积分变量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;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11282" name="Text Box 18"/>
          <p:cNvSpPr txBox="1"/>
          <p:nvPr/>
        </p:nvSpPr>
        <p:spPr>
          <a:xfrm>
            <a:off x="7250430" y="2366645"/>
            <a:ext cx="12954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(P181)</a:t>
            </a:r>
            <a:endParaRPr lang="en-US" altLang="zh-CN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6" name="Text Box 3"/>
          <p:cNvSpPr txBox="1"/>
          <p:nvPr/>
        </p:nvSpPr>
        <p:spPr>
          <a:xfrm>
            <a:off x="1873885" y="473075"/>
            <a:ext cx="51625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2.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  <a:sym typeface="+mn-ea"/>
              </a:rPr>
              <a:t>若原函数存在</a:t>
            </a:r>
            <a:r>
              <a:rPr lang="en-US" altLang="zh-CN" sz="2800" dirty="0">
                <a:ea typeface="楷体_GB2312" pitchFamily="49" charset="-122"/>
                <a:sym typeface="+mn-ea"/>
              </a:rPr>
              <a:t>, </a:t>
            </a:r>
            <a:r>
              <a:rPr lang="zh-CN" altLang="en-US" sz="2800" dirty="0">
                <a:ea typeface="楷体_GB2312" pitchFamily="49" charset="-122"/>
                <a:sym typeface="+mn-ea"/>
              </a:rPr>
              <a:t>它如何表示 </a:t>
            </a:r>
            <a:r>
              <a:rPr lang="en-US" altLang="zh-CN" sz="2800" dirty="0">
                <a:ea typeface="楷体_GB2312" pitchFamily="49" charset="-122"/>
                <a:sym typeface="+mn-ea"/>
              </a:rPr>
              <a:t>?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4" name="Rectangle 2"/>
          <p:cNvSpPr>
            <a:spLocks noGrp="1"/>
          </p:cNvSpPr>
          <p:nvPr/>
        </p:nvSpPr>
        <p:spPr>
          <a:xfrm>
            <a:off x="703580" y="472758"/>
            <a:ext cx="1295400" cy="5334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问题</a:t>
            </a:r>
            <a:r>
              <a:rPr lang="en-US" altLang="zh-CN" sz="3200" b="1" dirty="0">
                <a:ea typeface="楷体_GB2312" pitchFamily="49" charset="-122"/>
              </a:rPr>
              <a:t>: </a:t>
            </a:r>
            <a:endParaRPr lang="en-US" altLang="zh-CN" sz="3200" b="1" dirty="0">
              <a:ea typeface="楷体_GB2312" pitchFamily="49" charset="-122"/>
            </a:endParaRPr>
          </a:p>
        </p:txBody>
      </p:sp>
      <p:sp>
        <p:nvSpPr>
          <p:cNvPr id="11283" name="Text Box 19"/>
          <p:cNvSpPr txBox="1"/>
          <p:nvPr/>
        </p:nvSpPr>
        <p:spPr>
          <a:xfrm>
            <a:off x="399415" y="3315970"/>
            <a:ext cx="1143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1284" name="Object 20"/>
          <p:cNvGraphicFramePr>
            <a:graphicFrameLocks noChangeAspect="1"/>
          </p:cNvGraphicFramePr>
          <p:nvPr/>
        </p:nvGraphicFramePr>
        <p:xfrm>
          <a:off x="900430" y="3366135"/>
          <a:ext cx="20828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" name="" r:id="rId15" imgW="2705100" imgH="482600" progId="Equation.3">
                  <p:embed/>
                </p:oleObj>
              </mc:Choice>
              <mc:Fallback>
                <p:oleObj name="" r:id="rId15" imgW="2705100" imgH="482600" progId="Equation.3">
                  <p:embed/>
                  <p:pic>
                    <p:nvPicPr>
                      <p:cNvPr id="0" name="图片 3123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900430" y="3366135"/>
                        <a:ext cx="20828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85" name="Text Box 21"/>
          <p:cNvSpPr txBox="1"/>
          <p:nvPr/>
        </p:nvSpPr>
        <p:spPr>
          <a:xfrm>
            <a:off x="3117215" y="3315970"/>
            <a:ext cx="762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1286" name="Object 22"/>
          <p:cNvGraphicFramePr>
            <a:graphicFrameLocks noChangeAspect="1"/>
          </p:cNvGraphicFramePr>
          <p:nvPr/>
        </p:nvGraphicFramePr>
        <p:xfrm>
          <a:off x="1727200" y="3898900"/>
          <a:ext cx="2995613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" r:id="rId17" imgW="3924300" imgH="749300" progId="Equation.3">
                  <p:embed/>
                </p:oleObj>
              </mc:Choice>
              <mc:Fallback>
                <p:oleObj name="" r:id="rId17" imgW="3924300" imgH="749300" progId="Equation.3">
                  <p:embed/>
                  <p:pic>
                    <p:nvPicPr>
                      <p:cNvPr id="0" name="图片 3117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27200" y="3898900"/>
                        <a:ext cx="2995613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87" name="Text Box 23"/>
          <p:cNvSpPr txBox="1"/>
          <p:nvPr/>
        </p:nvSpPr>
        <p:spPr>
          <a:xfrm>
            <a:off x="5066030" y="3950018"/>
            <a:ext cx="3200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 </a:t>
            </a:r>
            <a:r>
              <a:rPr lang="en-US" altLang="zh-CN" sz="2800" i="1" dirty="0">
                <a:ea typeface="楷体_GB2312" pitchFamily="49" charset="-122"/>
              </a:rPr>
              <a:t>C </a:t>
            </a:r>
            <a:r>
              <a:rPr lang="zh-CN" altLang="en-US" sz="2800" dirty="0">
                <a:ea typeface="楷体_GB2312" pitchFamily="49" charset="-122"/>
              </a:rPr>
              <a:t>为任意常数 </a:t>
            </a:r>
            <a:r>
              <a:rPr lang="en-US" altLang="zh-CN" sz="2800" dirty="0">
                <a:ea typeface="楷体_GB2312" pitchFamily="49" charset="-122"/>
              </a:rPr>
              <a:t>)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1298" name="AutoShape 34"/>
          <p:cNvSpPr/>
          <p:nvPr/>
        </p:nvSpPr>
        <p:spPr>
          <a:xfrm>
            <a:off x="5285740" y="4668520"/>
            <a:ext cx="3048000" cy="1066800"/>
          </a:xfrm>
          <a:prstGeom prst="wedgeRectCallout">
            <a:avLst>
              <a:gd name="adj1" fmla="val -68542"/>
              <a:gd name="adj2" fmla="val -79764"/>
            </a:avLst>
          </a:prstGeom>
          <a:noFill/>
          <a:ln w="1905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en-US" altLang="zh-CN" sz="2800" i="1" dirty="0">
                <a:ea typeface="楷体_GB2312" pitchFamily="49" charset="-122"/>
              </a:rPr>
              <a:t>C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称</a:t>
            </a:r>
            <a:r>
              <a:rPr lang="zh-CN" altLang="zh-CN" sz="2800" dirty="0">
                <a:ea typeface="楷体_GB2312" pitchFamily="49" charset="-122"/>
              </a:rPr>
              <a:t>为</a:t>
            </a:r>
            <a:r>
              <a:rPr lang="zh-CN" altLang="zh-CN" sz="2800" b="1" dirty="0">
                <a:solidFill>
                  <a:schemeClr val="tx2"/>
                </a:solidFill>
                <a:ea typeface="楷体_GB2312" pitchFamily="49" charset="-122"/>
              </a:rPr>
              <a:t>积分常数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,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accent1"/>
                </a:solidFill>
                <a:ea typeface="楷体_GB2312" pitchFamily="49" charset="-122"/>
              </a:rPr>
              <a:t>不可丢 </a:t>
            </a:r>
            <a:r>
              <a:rPr lang="en-US" altLang="zh-CN" sz="2800" b="1" dirty="0">
                <a:solidFill>
                  <a:schemeClr val="accent1"/>
                </a:solidFill>
                <a:ea typeface="楷体_GB2312" pitchFamily="49" charset="-122"/>
              </a:rPr>
              <a:t>!</a:t>
            </a:r>
            <a:endParaRPr lang="en-US" altLang="zh-CN" sz="2800" b="1" dirty="0">
              <a:solidFill>
                <a:schemeClr val="accent1"/>
              </a:solidFill>
              <a:ea typeface="楷体_GB2312" pitchFamily="49" charset="-122"/>
            </a:endParaRPr>
          </a:p>
        </p:txBody>
      </p:sp>
      <p:sp>
        <p:nvSpPr>
          <p:cNvPr id="11299" name="Text Box 35"/>
          <p:cNvSpPr txBox="1"/>
          <p:nvPr/>
        </p:nvSpPr>
        <p:spPr>
          <a:xfrm>
            <a:off x="480060" y="4668203"/>
            <a:ext cx="1219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例如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,</a:t>
            </a:r>
            <a:endParaRPr lang="en-US" altLang="zh-CN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11304" name="Object 40"/>
          <p:cNvGraphicFramePr>
            <a:graphicFrameLocks noChangeAspect="1"/>
          </p:cNvGraphicFramePr>
          <p:nvPr/>
        </p:nvGraphicFramePr>
        <p:xfrm>
          <a:off x="1459230" y="4567873"/>
          <a:ext cx="3352647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" r:id="rId19" imgW="1422400" imgH="279400" progId="Equation.3">
                  <p:embed/>
                </p:oleObj>
              </mc:Choice>
              <mc:Fallback>
                <p:oleObj name="" r:id="rId19" imgW="1422400" imgH="279400" progId="Equation.3">
                  <p:embed/>
                  <p:pic>
                    <p:nvPicPr>
                      <p:cNvPr id="0" name="图片 3115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59230" y="4567873"/>
                        <a:ext cx="3352647" cy="72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05" name="Object 41"/>
          <p:cNvGraphicFramePr>
            <a:graphicFrameLocks noChangeAspect="1"/>
          </p:cNvGraphicFramePr>
          <p:nvPr/>
        </p:nvGraphicFramePr>
        <p:xfrm>
          <a:off x="3211513" y="4694238"/>
          <a:ext cx="1511220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" r:id="rId21" imgW="698500" imgH="177165" progId="Equation.3">
                  <p:embed/>
                </p:oleObj>
              </mc:Choice>
              <mc:Fallback>
                <p:oleObj name="" r:id="rId21" imgW="698500" imgH="177165" progId="Equation.3">
                  <p:embed/>
                  <p:pic>
                    <p:nvPicPr>
                      <p:cNvPr id="0" name="图片 3118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211513" y="4694238"/>
                        <a:ext cx="1511220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43155" y="5187148"/>
          <a:ext cx="3712210" cy="12966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23" imgW="1600200" imgH="558800" progId="Equation.KSEE3">
                  <p:embed/>
                </p:oleObj>
              </mc:Choice>
              <mc:Fallback>
                <p:oleObj name="" r:id="rId23" imgW="1600200" imgH="5588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543155" y="5187148"/>
                        <a:ext cx="3712210" cy="12966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047875" y="5619433"/>
          <a:ext cx="1168941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" r:id="rId25" imgW="584200" imgH="431800" progId="Equation.KSEE3">
                  <p:embed/>
                </p:oleObj>
              </mc:Choice>
              <mc:Fallback>
                <p:oleObj name="" r:id="rId25" imgW="584200" imgH="431800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2047875" y="5619433"/>
                        <a:ext cx="1168941" cy="8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270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6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306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11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11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11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11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11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0" grpId="0" advAuto="1000" build="p"/>
      <p:bldP spid="11272" grpId="0"/>
      <p:bldP spid="11306" grpId="0" build="p"/>
      <p:bldP spid="11275" grpId="0"/>
      <p:bldP spid="11277" grpId="0"/>
      <p:bldP spid="11279" grpId="0"/>
      <p:bldP spid="11281" grpId="0"/>
      <p:bldP spid="11282" grpId="0"/>
      <p:bldP spid="10242" grpId="0"/>
      <p:bldP spid="10244" grpId="0"/>
      <p:bldP spid="6" grpId="0"/>
      <p:bldP spid="4" grpId="0"/>
      <p:bldP spid="11283" grpId="0"/>
      <p:bldP spid="11285" grpId="0"/>
      <p:bldP spid="11287" grpId="0"/>
      <p:bldP spid="11298" grpId="0" bldLvl="0" animBg="1"/>
      <p:bldP spid="1129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6388" name="Object 4"/>
          <p:cNvGraphicFramePr>
            <a:graphicFrameLocks noChangeAspect="1"/>
          </p:cNvGraphicFramePr>
          <p:nvPr/>
        </p:nvGraphicFramePr>
        <p:xfrm>
          <a:off x="590550" y="838200"/>
          <a:ext cx="14478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1" imgW="1854200" imgH="1155700" progId="Equation.3">
                  <p:embed/>
                </p:oleObj>
              </mc:Choice>
              <mc:Fallback>
                <p:oleObj name="" r:id="rId1" imgW="1854200" imgH="1155700" progId="Equation.3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90550" y="838200"/>
                        <a:ext cx="14478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9" name="Object 5"/>
          <p:cNvGraphicFramePr>
            <a:graphicFrameLocks noChangeAspect="1"/>
          </p:cNvGraphicFramePr>
          <p:nvPr/>
        </p:nvGraphicFramePr>
        <p:xfrm>
          <a:off x="1911350" y="952500"/>
          <a:ext cx="13716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3" imgW="1752600" imgH="749300" progId="Equation.3">
                  <p:embed/>
                </p:oleObj>
              </mc:Choice>
              <mc:Fallback>
                <p:oleObj name="" r:id="rId3" imgW="1752600" imgH="749300" progId="Equation.3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11350" y="952500"/>
                        <a:ext cx="13716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0" name="Object 6"/>
          <p:cNvGraphicFramePr>
            <a:graphicFrameLocks noChangeAspect="1"/>
          </p:cNvGraphicFramePr>
          <p:nvPr/>
        </p:nvGraphicFramePr>
        <p:xfrm>
          <a:off x="3200400" y="1066800"/>
          <a:ext cx="13462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5" imgW="1714500" imgH="495300" progId="Equation.3">
                  <p:embed/>
                </p:oleObj>
              </mc:Choice>
              <mc:Fallback>
                <p:oleObj name="" r:id="rId5" imgW="1714500" imgH="495300" progId="Equation.3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200400" y="1066800"/>
                        <a:ext cx="13462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6" name="Text Box 3"/>
          <p:cNvSpPr txBox="1"/>
          <p:nvPr/>
        </p:nvSpPr>
        <p:spPr>
          <a:xfrm>
            <a:off x="539750" y="304800"/>
            <a:ext cx="37274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从不定积分定义可知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grpSp>
        <p:nvGrpSpPr>
          <p:cNvPr id="16450" name="Group 66"/>
          <p:cNvGrpSpPr/>
          <p:nvPr/>
        </p:nvGrpSpPr>
        <p:grpSpPr>
          <a:xfrm>
            <a:off x="5289550" y="939165"/>
            <a:ext cx="3422650" cy="622300"/>
            <a:chOff x="3260" y="624"/>
            <a:chExt cx="2156" cy="392"/>
          </a:xfrm>
        </p:grpSpPr>
        <p:graphicFrame>
          <p:nvGraphicFramePr>
            <p:cNvPr id="15391" name="Object 7"/>
            <p:cNvGraphicFramePr>
              <a:graphicFrameLocks noChangeAspect="1"/>
            </p:cNvGraphicFramePr>
            <p:nvPr/>
          </p:nvGraphicFramePr>
          <p:xfrm>
            <a:off x="3260" y="687"/>
            <a:ext cx="280" cy="2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8" name="" r:id="rId7" imgW="520700" imgH="495300" progId="Equation.3">
                    <p:embed/>
                  </p:oleObj>
                </mc:Choice>
                <mc:Fallback>
                  <p:oleObj name="" r:id="rId7" imgW="520700" imgH="495300" progId="Equation.3">
                    <p:embed/>
                    <p:pic>
                      <p:nvPicPr>
                        <p:cNvPr id="0" name="图片 3077"/>
                        <p:cNvPicPr/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260" y="687"/>
                          <a:ext cx="280" cy="27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92" name="Object 8"/>
            <p:cNvGraphicFramePr>
              <a:graphicFrameLocks noChangeAspect="1"/>
            </p:cNvGraphicFramePr>
            <p:nvPr/>
          </p:nvGraphicFramePr>
          <p:xfrm>
            <a:off x="3544" y="624"/>
            <a:ext cx="824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4" name="" r:id="rId9" imgW="1663700" imgH="749300" progId="Equation.3">
                    <p:embed/>
                  </p:oleObj>
                </mc:Choice>
                <mc:Fallback>
                  <p:oleObj name="" r:id="rId9" imgW="1663700" imgH="749300" progId="Equation.3">
                    <p:embed/>
                    <p:pic>
                      <p:nvPicPr>
                        <p:cNvPr id="0" name="图片 3083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544" y="624"/>
                          <a:ext cx="824" cy="3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93" name="Object 9"/>
            <p:cNvGraphicFramePr>
              <a:graphicFrameLocks noChangeAspect="1"/>
            </p:cNvGraphicFramePr>
            <p:nvPr/>
          </p:nvGraphicFramePr>
          <p:xfrm>
            <a:off x="4304" y="688"/>
            <a:ext cx="1112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9" name="" r:id="rId11" imgW="2273300" imgH="495300" progId="Equation.3">
                    <p:embed/>
                  </p:oleObj>
                </mc:Choice>
                <mc:Fallback>
                  <p:oleObj name="" r:id="rId11" imgW="2273300" imgH="495300" progId="Equation.3">
                    <p:embed/>
                    <p:pic>
                      <p:nvPicPr>
                        <p:cNvPr id="0" name="图片 3078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304" y="688"/>
                          <a:ext cx="1112" cy="27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6394" name="Text Box 10"/>
          <p:cNvSpPr txBox="1"/>
          <p:nvPr/>
        </p:nvSpPr>
        <p:spPr>
          <a:xfrm>
            <a:off x="4635500" y="990600"/>
            <a:ext cx="6223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或</a:t>
            </a:r>
            <a:endParaRPr lang="zh-CN" altLang="en-US" sz="2800" dirty="0">
              <a:ea typeface="楷体_GB2312" pitchFamily="49" charset="-122"/>
            </a:endParaRPr>
          </a:p>
        </p:txBody>
      </p:sp>
      <p:grpSp>
        <p:nvGrpSpPr>
          <p:cNvPr id="16449" name="Group 65"/>
          <p:cNvGrpSpPr/>
          <p:nvPr/>
        </p:nvGrpSpPr>
        <p:grpSpPr>
          <a:xfrm>
            <a:off x="635000" y="1892300"/>
            <a:ext cx="3835400" cy="622300"/>
            <a:chOff x="400" y="1192"/>
            <a:chExt cx="2416" cy="392"/>
          </a:xfrm>
        </p:grpSpPr>
        <p:graphicFrame>
          <p:nvGraphicFramePr>
            <p:cNvPr id="15388" name="Object 11"/>
            <p:cNvGraphicFramePr>
              <a:graphicFrameLocks noChangeAspect="1"/>
            </p:cNvGraphicFramePr>
            <p:nvPr/>
          </p:nvGraphicFramePr>
          <p:xfrm>
            <a:off x="400" y="1192"/>
            <a:ext cx="2416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6" name="" r:id="rId13" imgW="5041900" imgH="749300" progId="Equation.3">
                    <p:embed/>
                  </p:oleObj>
                </mc:Choice>
                <mc:Fallback>
                  <p:oleObj name="" r:id="rId13" imgW="5041900" imgH="749300" progId="Equation.3">
                    <p:embed/>
                    <p:pic>
                      <p:nvPicPr>
                        <p:cNvPr id="0" name="图片 3085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00" y="1192"/>
                          <a:ext cx="2416" cy="3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89" name="Object 12"/>
            <p:cNvGraphicFramePr>
              <a:graphicFrameLocks noChangeAspect="1"/>
            </p:cNvGraphicFramePr>
            <p:nvPr/>
          </p:nvGraphicFramePr>
          <p:xfrm>
            <a:off x="976" y="1272"/>
            <a:ext cx="528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5" name="" r:id="rId15" imgW="1041400" imgH="482600" progId="Equation.3">
                    <p:embed/>
                  </p:oleObj>
                </mc:Choice>
                <mc:Fallback>
                  <p:oleObj name="" r:id="rId15" imgW="1041400" imgH="482600" progId="Equation.3">
                    <p:embed/>
                    <p:pic>
                      <p:nvPicPr>
                        <p:cNvPr id="0" name="图片 3094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976" y="1272"/>
                          <a:ext cx="528" cy="26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90" name="Object 13"/>
            <p:cNvGraphicFramePr>
              <a:graphicFrameLocks noChangeAspect="1"/>
            </p:cNvGraphicFramePr>
            <p:nvPr/>
          </p:nvGraphicFramePr>
          <p:xfrm>
            <a:off x="1960" y="1270"/>
            <a:ext cx="480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9" name="" r:id="rId17" imgW="939800" imgH="469900" progId="Equation.3">
                    <p:embed/>
                  </p:oleObj>
                </mc:Choice>
                <mc:Fallback>
                  <p:oleObj name="" r:id="rId17" imgW="939800" imgH="469900" progId="Equation.3">
                    <p:embed/>
                    <p:pic>
                      <p:nvPicPr>
                        <p:cNvPr id="0" name="图片 3098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960" y="1270"/>
                          <a:ext cx="480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6398" name="Text Box 14"/>
          <p:cNvSpPr txBox="1"/>
          <p:nvPr/>
        </p:nvSpPr>
        <p:spPr>
          <a:xfrm>
            <a:off x="4660900" y="1918970"/>
            <a:ext cx="685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或</a:t>
            </a:r>
            <a:endParaRPr lang="zh-CN" altLang="en-US" sz="2800" dirty="0">
              <a:ea typeface="楷体_GB2312" pitchFamily="49" charset="-122"/>
            </a:endParaRPr>
          </a:p>
        </p:txBody>
      </p:sp>
      <p:grpSp>
        <p:nvGrpSpPr>
          <p:cNvPr id="16447" name="Group 63"/>
          <p:cNvGrpSpPr/>
          <p:nvPr/>
        </p:nvGrpSpPr>
        <p:grpSpPr>
          <a:xfrm>
            <a:off x="5276850" y="1905000"/>
            <a:ext cx="2832100" cy="622300"/>
            <a:chOff x="3324" y="1200"/>
            <a:chExt cx="1784" cy="392"/>
          </a:xfrm>
        </p:grpSpPr>
        <p:graphicFrame>
          <p:nvGraphicFramePr>
            <p:cNvPr id="15385" name="Object 15"/>
            <p:cNvGraphicFramePr>
              <a:graphicFrameLocks noChangeAspect="1"/>
            </p:cNvGraphicFramePr>
            <p:nvPr/>
          </p:nvGraphicFramePr>
          <p:xfrm>
            <a:off x="3324" y="1200"/>
            <a:ext cx="1784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6" name="" r:id="rId19" imgW="3695700" imgH="749300" progId="Equation.3">
                    <p:embed/>
                  </p:oleObj>
                </mc:Choice>
                <mc:Fallback>
                  <p:oleObj name="" r:id="rId19" imgW="3695700" imgH="749300" progId="Equation.3">
                    <p:embed/>
                    <p:pic>
                      <p:nvPicPr>
                        <p:cNvPr id="0" name="图片 3095"/>
                        <p:cNvPicPr/>
                        <p:nvPr/>
                      </p:nvPicPr>
                      <p:blipFill>
                        <a:blip r:embed="rId2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324" y="1200"/>
                          <a:ext cx="1784" cy="3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86" name="Object 16"/>
            <p:cNvGraphicFramePr>
              <a:graphicFrameLocks noChangeAspect="1"/>
            </p:cNvGraphicFramePr>
            <p:nvPr/>
          </p:nvGraphicFramePr>
          <p:xfrm>
            <a:off x="3616" y="1273"/>
            <a:ext cx="480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3" name="" r:id="rId21" imgW="939800" imgH="469900" progId="Equation.3">
                    <p:embed/>
                  </p:oleObj>
                </mc:Choice>
                <mc:Fallback>
                  <p:oleObj name="" r:id="rId21" imgW="939800" imgH="469900" progId="Equation.3">
                    <p:embed/>
                    <p:pic>
                      <p:nvPicPr>
                        <p:cNvPr id="0" name="图片 3102"/>
                        <p:cNvPicPr/>
                        <p:nvPr/>
                      </p:nvPicPr>
                      <p:blipFill>
                        <a:blip r:embed="rId22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616" y="1273"/>
                          <a:ext cx="480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87" name="Object 23"/>
            <p:cNvGraphicFramePr>
              <a:graphicFrameLocks noChangeAspect="1"/>
            </p:cNvGraphicFramePr>
            <p:nvPr/>
          </p:nvGraphicFramePr>
          <p:xfrm>
            <a:off x="4288" y="1273"/>
            <a:ext cx="480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7" name="" r:id="rId23" imgW="939800" imgH="469900" progId="Equation.3">
                    <p:embed/>
                  </p:oleObj>
                </mc:Choice>
                <mc:Fallback>
                  <p:oleObj name="" r:id="rId23" imgW="939800" imgH="469900" progId="Equation.3">
                    <p:embed/>
                    <p:pic>
                      <p:nvPicPr>
                        <p:cNvPr id="0" name="图片 3096"/>
                        <p:cNvPicPr/>
                        <p:nvPr/>
                      </p:nvPicPr>
                      <p:blipFill>
                        <a:blip r:embed="rId2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288" y="1273"/>
                          <a:ext cx="480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" name="Text Box 27"/>
          <p:cNvSpPr txBox="1"/>
          <p:nvPr/>
        </p:nvSpPr>
        <p:spPr>
          <a:xfrm>
            <a:off x="6145530" y="2601595"/>
            <a:ext cx="2222500" cy="466725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  <a:buNone/>
            </a:pPr>
            <a:r>
              <a:rPr lang="zh-CN" altLang="en-US" sz="2400" b="1" dirty="0">
                <a:solidFill>
                  <a:schemeClr val="accent2"/>
                </a:solidFill>
                <a:ea typeface="楷体_GB2312" pitchFamily="49" charset="-122"/>
              </a:rPr>
              <a:t>利用逆向思维</a:t>
            </a:r>
            <a:endParaRPr lang="zh-CN" altLang="en-US" sz="2400" b="1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90550" y="2699385"/>
            <a:ext cx="2672080" cy="52197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p>
            <a:r>
              <a:rPr lang="zh-CN" altLang="en-US"/>
              <a:t>练习：判断对错</a:t>
            </a:r>
            <a:endParaRPr lang="zh-CN" altLang="en-US"/>
          </a:p>
        </p:txBody>
      </p:sp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90438" y="3433790"/>
          <a:ext cx="6414770" cy="575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" name="" r:id="rId25" imgW="3111500" imgH="279400" progId="Equation.KSEE3">
                  <p:embed/>
                </p:oleObj>
              </mc:Choice>
              <mc:Fallback>
                <p:oleObj name="" r:id="rId25" imgW="3111500" imgH="279400" progId="Equation.KSEE3">
                  <p:embed/>
                  <p:pic>
                    <p:nvPicPr>
                      <p:cNvPr id="0" name="图片 3072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590438" y="3433790"/>
                        <a:ext cx="6414770" cy="5759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53925" y="4108478"/>
          <a:ext cx="6598285" cy="5765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27" imgW="3200400" imgH="279400" progId="Equation.KSEE3">
                  <p:embed/>
                </p:oleObj>
              </mc:Choice>
              <mc:Fallback>
                <p:oleObj name="" r:id="rId27" imgW="3200400" imgH="279400" progId="Equation.KSEE3">
                  <p:embed/>
                  <p:pic>
                    <p:nvPicPr>
                      <p:cNvPr id="0" name="图片 3072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553925" y="4108478"/>
                        <a:ext cx="6598285" cy="5765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63450" y="4798723"/>
          <a:ext cx="7976894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29" imgW="3644900" imgH="279400" progId="Equation.KSEE3">
                  <p:embed/>
                </p:oleObj>
              </mc:Choice>
              <mc:Fallback>
                <p:oleObj name="" r:id="rId29" imgW="3644900" imgH="279400" progId="Equation.KSEE3">
                  <p:embed/>
                  <p:pic>
                    <p:nvPicPr>
                      <p:cNvPr id="0" name="图片 3072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563450" y="4798723"/>
                        <a:ext cx="7976894" cy="61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90438" y="5324186"/>
          <a:ext cx="7777480" cy="7867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31" imgW="3771900" imgH="381000" progId="Equation.KSEE3">
                  <p:embed/>
                </p:oleObj>
              </mc:Choice>
              <mc:Fallback>
                <p:oleObj name="" r:id="rId31" imgW="3771900" imgH="381000" progId="Equation.KSEE3">
                  <p:embed/>
                  <p:pic>
                    <p:nvPicPr>
                      <p:cNvPr id="0" name="图片 3072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590438" y="5324186"/>
                        <a:ext cx="7777480" cy="7867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394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6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398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4" grpId="0" build="p"/>
      <p:bldP spid="16398" grpId="0" build="p"/>
      <p:bldP spid="3" grpId="0" bldLvl="0" animBg="1"/>
      <p:bldP spid="4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6386" name="Object 3"/>
          <p:cNvGraphicFramePr>
            <a:graphicFrameLocks noChangeAspect="1"/>
          </p:cNvGraphicFramePr>
          <p:nvPr/>
        </p:nvGraphicFramePr>
        <p:xfrm>
          <a:off x="539750" y="4193540"/>
          <a:ext cx="21844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2832100" imgH="1104900" progId="Equation.3">
                  <p:embed/>
                </p:oleObj>
              </mc:Choice>
              <mc:Fallback>
                <p:oleObj name="" r:id="rId1" imgW="2832100" imgH="1104900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39750" y="4193540"/>
                        <a:ext cx="2184400" cy="889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2819400" y="4460240"/>
          <a:ext cx="1765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3" imgW="2273300" imgH="342900" progId="Equation.3">
                  <p:embed/>
                </p:oleObj>
              </mc:Choice>
              <mc:Fallback>
                <p:oleObj name="" r:id="rId3" imgW="2273300" imgH="342900" progId="Equation.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19400" y="4460240"/>
                        <a:ext cx="17653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20" name="Text Box 12"/>
          <p:cNvSpPr txBox="1"/>
          <p:nvPr/>
        </p:nvSpPr>
        <p:spPr>
          <a:xfrm>
            <a:off x="4902200" y="4320540"/>
            <a:ext cx="1066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或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7421" name="Object 13"/>
          <p:cNvGraphicFramePr>
            <a:graphicFrameLocks noChangeAspect="1"/>
          </p:cNvGraphicFramePr>
          <p:nvPr/>
        </p:nvGraphicFramePr>
        <p:xfrm>
          <a:off x="5486400" y="4422140"/>
          <a:ext cx="20828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" r:id="rId5" imgW="2705100" imgH="342900" progId="Equation.3">
                  <p:embed/>
                </p:oleObj>
              </mc:Choice>
              <mc:Fallback>
                <p:oleObj name="" r:id="rId5" imgW="2705100" imgH="342900" progId="Equation.3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486400" y="4422140"/>
                        <a:ext cx="20828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22" name="Object 14"/>
          <p:cNvGraphicFramePr>
            <a:graphicFrameLocks noChangeAspect="1"/>
          </p:cNvGraphicFramePr>
          <p:nvPr/>
        </p:nvGraphicFramePr>
        <p:xfrm>
          <a:off x="539750" y="5209540"/>
          <a:ext cx="24257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" r:id="rId7" imgW="3162300" imgH="1181100" progId="Equation.3">
                  <p:embed/>
                </p:oleObj>
              </mc:Choice>
              <mc:Fallback>
                <p:oleObj name="" r:id="rId7" imgW="3162300" imgH="1181100" progId="Equation.3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39750" y="5209540"/>
                        <a:ext cx="2425700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23" name="Object 15"/>
          <p:cNvGraphicFramePr>
            <a:graphicFrameLocks noChangeAspect="1"/>
          </p:cNvGraphicFramePr>
          <p:nvPr/>
        </p:nvGraphicFramePr>
        <p:xfrm>
          <a:off x="3073400" y="5444490"/>
          <a:ext cx="17526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" r:id="rId9" imgW="2260600" imgH="368300" progId="Equation.3">
                  <p:embed/>
                </p:oleObj>
              </mc:Choice>
              <mc:Fallback>
                <p:oleObj name="" r:id="rId9" imgW="2260600" imgH="368300" progId="Equation.3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073400" y="5444490"/>
                        <a:ext cx="1752600" cy="33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24" name="Text Box 16"/>
          <p:cNvSpPr txBox="1"/>
          <p:nvPr/>
        </p:nvSpPr>
        <p:spPr>
          <a:xfrm>
            <a:off x="4978400" y="5325428"/>
            <a:ext cx="1066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或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7425" name="Object 17"/>
          <p:cNvGraphicFramePr>
            <a:graphicFrameLocks noChangeAspect="1"/>
          </p:cNvGraphicFramePr>
          <p:nvPr/>
        </p:nvGraphicFramePr>
        <p:xfrm>
          <a:off x="5562600" y="5476240"/>
          <a:ext cx="21082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" r:id="rId11" imgW="2730500" imgH="342900" progId="Equation.3">
                  <p:embed/>
                </p:oleObj>
              </mc:Choice>
              <mc:Fallback>
                <p:oleObj name="" r:id="rId11" imgW="2730500" imgH="342900" progId="Equation.3">
                  <p:embed/>
                  <p:pic>
                    <p:nvPicPr>
                      <p:cNvPr id="0" name="图片 3115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562600" y="5476240"/>
                        <a:ext cx="21082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2"/>
          <p:cNvSpPr>
            <a:spLocks noGrp="1"/>
          </p:cNvSpPr>
          <p:nvPr/>
        </p:nvSpPr>
        <p:spPr>
          <a:xfrm>
            <a:off x="463550" y="438150"/>
            <a:ext cx="6786245" cy="685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二、 基本积分表 </a:t>
            </a: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（</a:t>
            </a: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P184</a:t>
            </a: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）（</a:t>
            </a: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P200</a:t>
            </a: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）（</a:t>
            </a: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P371</a:t>
            </a: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）</a:t>
            </a:r>
            <a:endParaRPr lang="zh-CN" altLang="en-US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graphicFrame>
        <p:nvGraphicFramePr>
          <p:cNvPr id="16414" name="Object 30"/>
          <p:cNvGraphicFramePr>
            <a:graphicFrameLocks noChangeAspect="1"/>
          </p:cNvGraphicFramePr>
          <p:nvPr/>
        </p:nvGraphicFramePr>
        <p:xfrm>
          <a:off x="566738" y="1200150"/>
          <a:ext cx="18034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" r:id="rId13" imgW="2324100" imgH="749300" progId="Equation.3">
                  <p:embed/>
                </p:oleObj>
              </mc:Choice>
              <mc:Fallback>
                <p:oleObj name="" r:id="rId13" imgW="2324100" imgH="749300" progId="Equation.3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66738" y="1200150"/>
                        <a:ext cx="18034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15" name="Text Box 31"/>
          <p:cNvSpPr txBox="1"/>
          <p:nvPr/>
        </p:nvSpPr>
        <p:spPr>
          <a:xfrm>
            <a:off x="4343400" y="1212850"/>
            <a:ext cx="2209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 </a:t>
            </a:r>
            <a:r>
              <a:rPr lang="en-US" altLang="zh-CN" sz="2800" i="1" dirty="0">
                <a:ea typeface="楷体_GB2312" pitchFamily="49" charset="-122"/>
              </a:rPr>
              <a:t>k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为常数</a:t>
            </a:r>
            <a:r>
              <a:rPr lang="en-US" altLang="zh-CN" sz="2800" dirty="0">
                <a:ea typeface="楷体_GB2312" pitchFamily="49" charset="-122"/>
              </a:rPr>
              <a:t>)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6416" name="Object 32"/>
          <p:cNvGraphicFramePr>
            <a:graphicFrameLocks noChangeAspect="1"/>
          </p:cNvGraphicFramePr>
          <p:nvPr/>
        </p:nvGraphicFramePr>
        <p:xfrm>
          <a:off x="2514600" y="1319213"/>
          <a:ext cx="10033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15" imgW="1257300" imgH="469900" progId="Equation.3">
                  <p:embed/>
                </p:oleObj>
              </mc:Choice>
              <mc:Fallback>
                <p:oleObj name="" r:id="rId15" imgW="1257300" imgH="469900" progId="Equation.3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514600" y="1319213"/>
                        <a:ext cx="10033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17" name="Object 33"/>
          <p:cNvGraphicFramePr>
            <a:graphicFrameLocks noChangeAspect="1"/>
          </p:cNvGraphicFramePr>
          <p:nvPr/>
        </p:nvGraphicFramePr>
        <p:xfrm>
          <a:off x="547688" y="2070100"/>
          <a:ext cx="2106612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" r:id="rId17" imgW="2730500" imgH="749300" progId="Equation.3">
                  <p:embed/>
                </p:oleObj>
              </mc:Choice>
              <mc:Fallback>
                <p:oleObj name="" r:id="rId17" imgW="2730500" imgH="749300" progId="Equation.3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47688" y="2070100"/>
                        <a:ext cx="2106612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18" name="Object 34"/>
          <p:cNvGraphicFramePr>
            <a:graphicFrameLocks noChangeAspect="1"/>
          </p:cNvGraphicFramePr>
          <p:nvPr/>
        </p:nvGraphicFramePr>
        <p:xfrm>
          <a:off x="2743200" y="2051050"/>
          <a:ext cx="18415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" r:id="rId19" imgW="2374900" imgH="787400" progId="Equation.3">
                  <p:embed/>
                </p:oleObj>
              </mc:Choice>
              <mc:Fallback>
                <p:oleObj name="" r:id="rId19" imgW="2374900" imgH="787400" progId="Equation.3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743200" y="2051050"/>
                        <a:ext cx="1841500" cy="647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19" name="Object 35"/>
          <p:cNvGraphicFramePr>
            <a:graphicFrameLocks noChangeAspect="1"/>
          </p:cNvGraphicFramePr>
          <p:nvPr/>
        </p:nvGraphicFramePr>
        <p:xfrm>
          <a:off x="566738" y="2876550"/>
          <a:ext cx="1751012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" r:id="rId21" imgW="2260600" imgH="1054100" progId="Equation.3">
                  <p:embed/>
                </p:oleObj>
              </mc:Choice>
              <mc:Fallback>
                <p:oleObj name="" r:id="rId21" imgW="2260600" imgH="1054100" progId="Equation.3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66738" y="2876550"/>
                        <a:ext cx="1751012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20" name="Object 36"/>
          <p:cNvGraphicFramePr>
            <a:graphicFrameLocks noChangeAspect="1"/>
          </p:cNvGraphicFramePr>
          <p:nvPr/>
        </p:nvGraphicFramePr>
        <p:xfrm>
          <a:off x="2439988" y="3065463"/>
          <a:ext cx="13335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" r:id="rId23" imgW="1701800" imgH="546100" progId="Equation.3">
                  <p:embed/>
                </p:oleObj>
              </mc:Choice>
              <mc:Fallback>
                <p:oleObj name="" r:id="rId23" imgW="1701800" imgH="546100" progId="Equation.3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439988" y="3065463"/>
                        <a:ext cx="13335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24" name="Object 40"/>
          <p:cNvGraphicFramePr>
            <a:graphicFrameLocks noChangeAspect="1"/>
          </p:cNvGraphicFramePr>
          <p:nvPr/>
        </p:nvGraphicFramePr>
        <p:xfrm>
          <a:off x="4419600" y="2724150"/>
          <a:ext cx="11303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25" imgW="1435100" imgH="520700" progId="Equation.3">
                  <p:embed/>
                </p:oleObj>
              </mc:Choice>
              <mc:Fallback>
                <p:oleObj name="" r:id="rId25" imgW="1435100" imgH="520700" progId="Equation.3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419600" y="2724150"/>
                        <a:ext cx="11303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42" name="Object 58"/>
          <p:cNvGraphicFramePr>
            <a:graphicFrameLocks noChangeAspect="1"/>
          </p:cNvGraphicFramePr>
          <p:nvPr/>
        </p:nvGraphicFramePr>
        <p:xfrm>
          <a:off x="4978400" y="2127250"/>
          <a:ext cx="1270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" r:id="rId27" imgW="1612900" imgH="469900" progId="Equation.3">
                  <p:embed/>
                </p:oleObj>
              </mc:Choice>
              <mc:Fallback>
                <p:oleObj name="" r:id="rId27" imgW="1612900" imgH="469900" progId="Equation.3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978400" y="2127250"/>
                        <a:ext cx="12700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43" name="Object 59"/>
          <p:cNvGraphicFramePr>
            <a:graphicFrameLocks noChangeAspect="1"/>
          </p:cNvGraphicFramePr>
          <p:nvPr/>
        </p:nvGraphicFramePr>
        <p:xfrm>
          <a:off x="4419600" y="3257550"/>
          <a:ext cx="2830513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" r:id="rId29" imgW="3695700" imgH="546100" progId="Equation.3">
                  <p:embed/>
                </p:oleObj>
              </mc:Choice>
              <mc:Fallback>
                <p:oleObj name="" r:id="rId29" imgW="3695700" imgH="546100" progId="Equation.3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419600" y="3257550"/>
                        <a:ext cx="2830513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44" name="Object 60"/>
          <p:cNvGraphicFramePr>
            <a:graphicFrameLocks noChangeAspect="1"/>
          </p:cNvGraphicFramePr>
          <p:nvPr/>
        </p:nvGraphicFramePr>
        <p:xfrm>
          <a:off x="7315200" y="3028950"/>
          <a:ext cx="5334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31" imgW="635000" imgH="1054100" progId="Equation.3">
                  <p:embed/>
                </p:oleObj>
              </mc:Choice>
              <mc:Fallback>
                <p:oleObj name="" r:id="rId31" imgW="635000" imgH="1054100" progId="Equation.3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315200" y="3028950"/>
                        <a:ext cx="5334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45" name="Rectangle 61"/>
          <p:cNvSpPr/>
          <p:nvPr/>
        </p:nvSpPr>
        <p:spPr>
          <a:xfrm>
            <a:off x="4267200" y="2647950"/>
            <a:ext cx="3810000" cy="12954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6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6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6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6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6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6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20" grpId="0"/>
      <p:bldP spid="17424" grpId="0"/>
      <p:bldP spid="2" grpId="0"/>
      <p:bldP spid="16415" grpId="0"/>
      <p:bldP spid="16445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7410" name="Object 1026"/>
          <p:cNvGraphicFramePr>
            <a:graphicFrameLocks noChangeAspect="1"/>
          </p:cNvGraphicFramePr>
          <p:nvPr/>
        </p:nvGraphicFramePr>
        <p:xfrm>
          <a:off x="505460" y="3942715"/>
          <a:ext cx="32512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" r:id="rId1" imgW="4254500" imgH="749300" progId="Equation.3">
                  <p:embed/>
                </p:oleObj>
              </mc:Choice>
              <mc:Fallback>
                <p:oleObj name="" r:id="rId1" imgW="4254500" imgH="749300" progId="Equation.3">
                  <p:embed/>
                  <p:pic>
                    <p:nvPicPr>
                      <p:cNvPr id="0" name="图片 3111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05460" y="3942715"/>
                        <a:ext cx="32512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1" name="Object 1027"/>
          <p:cNvGraphicFramePr>
            <a:graphicFrameLocks noChangeAspect="1"/>
          </p:cNvGraphicFramePr>
          <p:nvPr/>
        </p:nvGraphicFramePr>
        <p:xfrm>
          <a:off x="3911600" y="4094798"/>
          <a:ext cx="13208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" r:id="rId3" imgW="1689100" imgH="342900" progId="Equation.3">
                  <p:embed/>
                </p:oleObj>
              </mc:Choice>
              <mc:Fallback>
                <p:oleObj name="" r:id="rId3" imgW="1689100" imgH="342900" progId="Equation.3">
                  <p:embed/>
                  <p:pic>
                    <p:nvPicPr>
                      <p:cNvPr id="0" name="图片 3117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911600" y="4094798"/>
                        <a:ext cx="13208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2" name="Object 1028"/>
          <p:cNvGraphicFramePr>
            <a:graphicFrameLocks noChangeAspect="1"/>
          </p:cNvGraphicFramePr>
          <p:nvPr/>
        </p:nvGraphicFramePr>
        <p:xfrm>
          <a:off x="505460" y="4642485"/>
          <a:ext cx="32258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" r:id="rId5" imgW="4229100" imgH="749300" progId="Equation.3">
                  <p:embed/>
                </p:oleObj>
              </mc:Choice>
              <mc:Fallback>
                <p:oleObj name="" r:id="rId5" imgW="4229100" imgH="749300" progId="Equation.3">
                  <p:embed/>
                  <p:pic>
                    <p:nvPicPr>
                      <p:cNvPr id="0" name="图片 3118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05460" y="4642485"/>
                        <a:ext cx="32258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3" name="Object 1029"/>
          <p:cNvGraphicFramePr>
            <a:graphicFrameLocks noChangeAspect="1"/>
          </p:cNvGraphicFramePr>
          <p:nvPr/>
        </p:nvGraphicFramePr>
        <p:xfrm>
          <a:off x="3756343" y="4792663"/>
          <a:ext cx="1630362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" r:id="rId7" imgW="2057400" imgH="342900" progId="Equation.3">
                  <p:embed/>
                </p:oleObj>
              </mc:Choice>
              <mc:Fallback>
                <p:oleObj name="" r:id="rId7" imgW="2057400" imgH="342900" progId="Equation.3">
                  <p:embed/>
                  <p:pic>
                    <p:nvPicPr>
                      <p:cNvPr id="0" name="图片 3119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756343" y="4792663"/>
                        <a:ext cx="1630362" cy="320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4" name="Object 1030"/>
          <p:cNvGraphicFramePr>
            <a:graphicFrameLocks noChangeAspect="1"/>
          </p:cNvGraphicFramePr>
          <p:nvPr/>
        </p:nvGraphicFramePr>
        <p:xfrm>
          <a:off x="505460" y="5360035"/>
          <a:ext cx="21463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" name="" r:id="rId9" imgW="2781300" imgH="698500" progId="Equation.3">
                  <p:embed/>
                </p:oleObj>
              </mc:Choice>
              <mc:Fallback>
                <p:oleObj name="" r:id="rId9" imgW="2781300" imgH="698500" progId="Equation.3">
                  <p:embed/>
                  <p:pic>
                    <p:nvPicPr>
                      <p:cNvPr id="0" name="图片 3127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05460" y="5360035"/>
                        <a:ext cx="2146300" cy="58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5" name="Object 1031"/>
          <p:cNvGraphicFramePr>
            <a:graphicFrameLocks noChangeAspect="1"/>
          </p:cNvGraphicFramePr>
          <p:nvPr/>
        </p:nvGraphicFramePr>
        <p:xfrm>
          <a:off x="2829560" y="5360035"/>
          <a:ext cx="9271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" r:id="rId11" imgW="1155700" imgH="495300" progId="Equation.3">
                  <p:embed/>
                </p:oleObj>
              </mc:Choice>
              <mc:Fallback>
                <p:oleObj name="" r:id="rId11" imgW="1155700" imgH="495300" progId="Equation.3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29560" y="5360035"/>
                        <a:ext cx="9271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6" name="Object 1032"/>
          <p:cNvGraphicFramePr>
            <a:graphicFrameLocks noChangeAspect="1"/>
          </p:cNvGraphicFramePr>
          <p:nvPr/>
        </p:nvGraphicFramePr>
        <p:xfrm>
          <a:off x="5006975" y="5264785"/>
          <a:ext cx="21971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" r:id="rId13" imgW="2857500" imgH="749300" progId="Equation.3">
                  <p:embed/>
                </p:oleObj>
              </mc:Choice>
              <mc:Fallback>
                <p:oleObj name="" r:id="rId13" imgW="2857500" imgH="749300" progId="Equation.3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006975" y="5264785"/>
                        <a:ext cx="21971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7" name="Object 1033"/>
          <p:cNvGraphicFramePr>
            <a:graphicFrameLocks noChangeAspect="1"/>
          </p:cNvGraphicFramePr>
          <p:nvPr/>
        </p:nvGraphicFramePr>
        <p:xfrm>
          <a:off x="7320915" y="5027930"/>
          <a:ext cx="11938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name="" r:id="rId15" imgW="1511300" imgH="1181100" progId="Equation.3">
                  <p:embed/>
                </p:oleObj>
              </mc:Choice>
              <mc:Fallback>
                <p:oleObj name="" r:id="rId15" imgW="1511300" imgH="1181100" progId="Equation.3">
                  <p:embed/>
                  <p:pic>
                    <p:nvPicPr>
                      <p:cNvPr id="0" name="图片 3120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320915" y="5027930"/>
                        <a:ext cx="1193800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5" name="Object 7"/>
          <p:cNvGraphicFramePr>
            <a:graphicFrameLocks noChangeAspect="1"/>
          </p:cNvGraphicFramePr>
          <p:nvPr/>
        </p:nvGraphicFramePr>
        <p:xfrm>
          <a:off x="530860" y="1885950"/>
          <a:ext cx="22479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17" imgW="2921000" imgH="1104900" progId="Equation.3">
                  <p:embed/>
                </p:oleObj>
              </mc:Choice>
              <mc:Fallback>
                <p:oleObj name="" r:id="rId17" imgW="2921000" imgH="1104900" progId="Equation.3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30860" y="1885950"/>
                        <a:ext cx="2247900" cy="889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6" name="Object 8"/>
          <p:cNvGraphicFramePr>
            <a:graphicFrameLocks noChangeAspect="1"/>
          </p:cNvGraphicFramePr>
          <p:nvPr/>
        </p:nvGraphicFramePr>
        <p:xfrm>
          <a:off x="2835910" y="2032000"/>
          <a:ext cx="17780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" r:id="rId19" imgW="2298700" imgH="749300" progId="Equation.3">
                  <p:embed/>
                </p:oleObj>
              </mc:Choice>
              <mc:Fallback>
                <p:oleObj name="" r:id="rId19" imgW="2298700" imgH="749300" progId="Equation.3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35910" y="2032000"/>
                        <a:ext cx="17780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7" name="Object 9"/>
          <p:cNvGraphicFramePr>
            <a:graphicFrameLocks noChangeAspect="1"/>
          </p:cNvGraphicFramePr>
          <p:nvPr/>
        </p:nvGraphicFramePr>
        <p:xfrm>
          <a:off x="4779010" y="2152650"/>
          <a:ext cx="13335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" r:id="rId21" imgW="1701800" imgH="342900" progId="Equation.3">
                  <p:embed/>
                </p:oleObj>
              </mc:Choice>
              <mc:Fallback>
                <p:oleObj name="" r:id="rId21" imgW="1701800" imgH="342900" progId="Equation.3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779010" y="2152650"/>
                        <a:ext cx="13335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26" name="Object 18"/>
          <p:cNvGraphicFramePr>
            <a:graphicFrameLocks noChangeAspect="1"/>
          </p:cNvGraphicFramePr>
          <p:nvPr/>
        </p:nvGraphicFramePr>
        <p:xfrm>
          <a:off x="549910" y="1162050"/>
          <a:ext cx="23368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" r:id="rId23" imgW="3035300" imgH="749300" progId="Equation.3">
                  <p:embed/>
                </p:oleObj>
              </mc:Choice>
              <mc:Fallback>
                <p:oleObj name="" r:id="rId23" imgW="3035300" imgH="749300" progId="Equation.3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49910" y="1162050"/>
                        <a:ext cx="23368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27" name="Object 19"/>
          <p:cNvGraphicFramePr>
            <a:graphicFrameLocks noChangeAspect="1"/>
          </p:cNvGraphicFramePr>
          <p:nvPr/>
        </p:nvGraphicFramePr>
        <p:xfrm>
          <a:off x="3069273" y="1314450"/>
          <a:ext cx="16256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" r:id="rId25" imgW="2095500" imgH="342900" progId="Equation.3">
                  <p:embed/>
                </p:oleObj>
              </mc:Choice>
              <mc:Fallback>
                <p:oleObj name="" r:id="rId25" imgW="2095500" imgH="342900" progId="Equation.3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069273" y="1314450"/>
                        <a:ext cx="16256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28" name="Object 20"/>
          <p:cNvGraphicFramePr>
            <a:graphicFrameLocks noChangeAspect="1"/>
          </p:cNvGraphicFramePr>
          <p:nvPr/>
        </p:nvGraphicFramePr>
        <p:xfrm>
          <a:off x="530860" y="2952750"/>
          <a:ext cx="21971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27" imgW="2857500" imgH="1104900" progId="Equation.3">
                  <p:embed/>
                </p:oleObj>
              </mc:Choice>
              <mc:Fallback>
                <p:oleObj name="" r:id="rId27" imgW="2857500" imgH="1104900" progId="Equation.3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30860" y="2952750"/>
                        <a:ext cx="2197100" cy="889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29" name="Object 21"/>
          <p:cNvGraphicFramePr>
            <a:graphicFrameLocks noChangeAspect="1"/>
          </p:cNvGraphicFramePr>
          <p:nvPr/>
        </p:nvGraphicFramePr>
        <p:xfrm>
          <a:off x="2829560" y="3079750"/>
          <a:ext cx="17907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" name="" r:id="rId29" imgW="2311400" imgH="749300" progId="Equation.3">
                  <p:embed/>
                </p:oleObj>
              </mc:Choice>
              <mc:Fallback>
                <p:oleObj name="" r:id="rId29" imgW="2311400" imgH="749300" progId="Equation.3">
                  <p:embed/>
                  <p:pic>
                    <p:nvPicPr>
                      <p:cNvPr id="0" name="图片 3123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29560" y="3079750"/>
                        <a:ext cx="17907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30" name="Object 22"/>
          <p:cNvGraphicFramePr>
            <a:graphicFrameLocks noChangeAspect="1"/>
          </p:cNvGraphicFramePr>
          <p:nvPr/>
        </p:nvGraphicFramePr>
        <p:xfrm>
          <a:off x="4740910" y="3232150"/>
          <a:ext cx="16002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" r:id="rId31" imgW="2057400" imgH="342900" progId="Equation.3">
                  <p:embed/>
                </p:oleObj>
              </mc:Choice>
              <mc:Fallback>
                <p:oleObj name="" r:id="rId31" imgW="2057400" imgH="342900" progId="Equation.3">
                  <p:embed/>
                  <p:pic>
                    <p:nvPicPr>
                      <p:cNvPr id="0" name="图片 3128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740910" y="3232150"/>
                        <a:ext cx="16002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5"/>
          <p:cNvGraphicFramePr>
            <a:graphicFrameLocks noChangeAspect="1"/>
          </p:cNvGraphicFramePr>
          <p:nvPr/>
        </p:nvGraphicFramePr>
        <p:xfrm>
          <a:off x="580390" y="445770"/>
          <a:ext cx="23876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33" imgW="3111500" imgH="749300" progId="Equation.3">
                  <p:embed/>
                </p:oleObj>
              </mc:Choice>
              <mc:Fallback>
                <p:oleObj name="" r:id="rId33" imgW="3111500" imgH="749300" progId="Equation.3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80390" y="445770"/>
                        <a:ext cx="23876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3069590" y="585470"/>
          <a:ext cx="13081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35" imgW="1663700" imgH="368300" progId="Equation.3">
                  <p:embed/>
                </p:oleObj>
              </mc:Choice>
              <mc:Fallback>
                <p:oleObj name="" r:id="rId35" imgW="1663700" imgH="368300" progId="Equation.3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069590" y="585470"/>
                        <a:ext cx="1308100" cy="33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8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8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48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48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Rectangle 2"/>
          <p:cNvSpPr>
            <a:spLocks noGrp="1"/>
          </p:cNvSpPr>
          <p:nvPr>
            <p:ph type="title"/>
          </p:nvPr>
        </p:nvSpPr>
        <p:spPr>
          <a:xfrm>
            <a:off x="539750" y="914400"/>
            <a:ext cx="182880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3. </a:t>
            </a:r>
            <a:r>
              <a:rPr lang="zh-CN" altLang="en-US" sz="2800" b="1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b="1" dirty="0">
              <a:ea typeface="楷体_GB2312" pitchFamily="49" charset="-122"/>
            </a:endParaRPr>
          </a:p>
        </p:txBody>
      </p:sp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1778000" y="736600"/>
          <a:ext cx="11176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" r:id="rId1" imgW="1409700" imgH="1181100" progId="Equation.3">
                  <p:embed/>
                </p:oleObj>
              </mc:Choice>
              <mc:Fallback>
                <p:oleObj name="" r:id="rId1" imgW="1409700" imgH="1181100" progId="Equation.3">
                  <p:embed/>
                  <p:pic>
                    <p:nvPicPr>
                      <p:cNvPr id="0" name="图片 3121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78000" y="736600"/>
                        <a:ext cx="1117600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0" name="Text Box 4"/>
          <p:cNvSpPr txBox="1"/>
          <p:nvPr/>
        </p:nvSpPr>
        <p:spPr>
          <a:xfrm>
            <a:off x="539750" y="1954213"/>
            <a:ext cx="2133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原式  </a:t>
            </a:r>
            <a:r>
              <a:rPr lang="en-US" altLang="zh-CN" sz="2800" dirty="0">
                <a:ea typeface="楷体_GB2312" pitchFamily="49" charset="-122"/>
              </a:rPr>
              <a:t>=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9461" name="Object 5"/>
          <p:cNvGraphicFramePr>
            <a:graphicFrameLocks noChangeAspect="1"/>
          </p:cNvGraphicFramePr>
          <p:nvPr/>
        </p:nvGraphicFramePr>
        <p:xfrm>
          <a:off x="2501900" y="1879600"/>
          <a:ext cx="11811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" name="" r:id="rId3" imgW="1498600" imgH="876300" progId="Equation.3">
                  <p:embed/>
                </p:oleObj>
              </mc:Choice>
              <mc:Fallback>
                <p:oleObj name="" r:id="rId3" imgW="1498600" imgH="876300" progId="Equation.3">
                  <p:embed/>
                  <p:pic>
                    <p:nvPicPr>
                      <p:cNvPr id="0" name="图片 3116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501900" y="1879600"/>
                        <a:ext cx="1181100" cy="711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2" name="Object 6"/>
          <p:cNvGraphicFramePr>
            <a:graphicFrameLocks noChangeAspect="1"/>
          </p:cNvGraphicFramePr>
          <p:nvPr/>
        </p:nvGraphicFramePr>
        <p:xfrm>
          <a:off x="3797300" y="1828800"/>
          <a:ext cx="12319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name="" r:id="rId5" imgW="1562100" imgH="1244600" progId="Equation.3">
                  <p:embed/>
                </p:oleObj>
              </mc:Choice>
              <mc:Fallback>
                <p:oleObj name="" r:id="rId5" imgW="1562100" imgH="1244600" progId="Equation.3">
                  <p:embed/>
                  <p:pic>
                    <p:nvPicPr>
                      <p:cNvPr id="0" name="图片 3129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797300" y="1828800"/>
                        <a:ext cx="1231900" cy="990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3" name="Object 7"/>
          <p:cNvGraphicFramePr>
            <a:graphicFrameLocks noChangeAspect="1"/>
          </p:cNvGraphicFramePr>
          <p:nvPr/>
        </p:nvGraphicFramePr>
        <p:xfrm>
          <a:off x="2133600" y="2819400"/>
          <a:ext cx="18288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" name="" r:id="rId7" imgW="2362200" imgH="635000" progId="Equation.3">
                  <p:embed/>
                </p:oleObj>
              </mc:Choice>
              <mc:Fallback>
                <p:oleObj name="" r:id="rId7" imgW="2362200" imgH="635000" progId="Equation.3">
                  <p:embed/>
                  <p:pic>
                    <p:nvPicPr>
                      <p:cNvPr id="0" name="图片 3122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33600" y="2819400"/>
                        <a:ext cx="1828800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4" name="Text Box 8"/>
          <p:cNvSpPr txBox="1"/>
          <p:nvPr/>
        </p:nvSpPr>
        <p:spPr>
          <a:xfrm>
            <a:off x="539750" y="3851275"/>
            <a:ext cx="1676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例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4.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9465" name="Object 9"/>
          <p:cNvGraphicFramePr>
            <a:graphicFrameLocks noChangeAspect="1"/>
          </p:cNvGraphicFramePr>
          <p:nvPr/>
        </p:nvGraphicFramePr>
        <p:xfrm>
          <a:off x="1730375" y="3835400"/>
          <a:ext cx="21844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" name="" r:id="rId9" imgW="2832100" imgH="749300" progId="Equation.3">
                  <p:embed/>
                </p:oleObj>
              </mc:Choice>
              <mc:Fallback>
                <p:oleObj name="" r:id="rId9" imgW="2832100" imgH="749300" progId="Equation.3">
                  <p:embed/>
                  <p:pic>
                    <p:nvPicPr>
                      <p:cNvPr id="0" name="图片 3124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30375" y="3835400"/>
                        <a:ext cx="21844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6" name="Text Box 10"/>
          <p:cNvSpPr txBox="1"/>
          <p:nvPr/>
        </p:nvSpPr>
        <p:spPr>
          <a:xfrm>
            <a:off x="615950" y="4841875"/>
            <a:ext cx="2209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原式</a:t>
            </a:r>
            <a:r>
              <a:rPr lang="en-US" altLang="zh-CN" sz="2800" dirty="0">
                <a:ea typeface="楷体_GB2312" pitchFamily="49" charset="-122"/>
              </a:rPr>
              <a:t>=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9467" name="Object 11"/>
          <p:cNvGraphicFramePr>
            <a:graphicFrameLocks noChangeAspect="1"/>
          </p:cNvGraphicFramePr>
          <p:nvPr/>
        </p:nvGraphicFramePr>
        <p:xfrm>
          <a:off x="2438400" y="4787900"/>
          <a:ext cx="15367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" r:id="rId11" imgW="1968500" imgH="749300" progId="Equation.3">
                  <p:embed/>
                </p:oleObj>
              </mc:Choice>
              <mc:Fallback>
                <p:oleObj name="" r:id="rId11" imgW="1968500" imgH="749300" progId="Equation.3">
                  <p:embed/>
                  <p:pic>
                    <p:nvPicPr>
                      <p:cNvPr id="0" name="图片 3125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438400" y="4787900"/>
                        <a:ext cx="15367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8" name="Object 12"/>
          <p:cNvGraphicFramePr>
            <a:graphicFrameLocks noChangeAspect="1"/>
          </p:cNvGraphicFramePr>
          <p:nvPr/>
        </p:nvGraphicFramePr>
        <p:xfrm>
          <a:off x="4064000" y="4876800"/>
          <a:ext cx="21082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" r:id="rId13" imgW="2730500" imgH="635000" progId="Equation.3">
                  <p:embed/>
                </p:oleObj>
              </mc:Choice>
              <mc:Fallback>
                <p:oleObj name="" r:id="rId13" imgW="2730500" imgH="635000" progId="Equation.3">
                  <p:embed/>
                  <p:pic>
                    <p:nvPicPr>
                      <p:cNvPr id="0" name="图片 3114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064000" y="4876800"/>
                        <a:ext cx="2108200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9" name="Object 13"/>
          <p:cNvGraphicFramePr>
            <a:graphicFrameLocks noChangeAspect="1"/>
          </p:cNvGraphicFramePr>
          <p:nvPr/>
        </p:nvGraphicFramePr>
        <p:xfrm>
          <a:off x="4178300" y="1638300"/>
          <a:ext cx="8128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" r:id="rId15" imgW="1003300" imgH="736600" progId="Equation.3">
                  <p:embed/>
                </p:oleObj>
              </mc:Choice>
              <mc:Fallback>
                <p:oleObj name="" r:id="rId15" imgW="1003300" imgH="736600" progId="Equation.3">
                  <p:embed/>
                  <p:pic>
                    <p:nvPicPr>
                      <p:cNvPr id="0" name="图片 3126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178300" y="1638300"/>
                        <a:ext cx="812800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70" name="Object 14"/>
          <p:cNvGraphicFramePr>
            <a:graphicFrameLocks noChangeAspect="1"/>
          </p:cNvGraphicFramePr>
          <p:nvPr/>
        </p:nvGraphicFramePr>
        <p:xfrm>
          <a:off x="5257800" y="2133600"/>
          <a:ext cx="5715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" r:id="rId17" imgW="685800" imgH="342900" progId="Equation.3">
                  <p:embed/>
                </p:oleObj>
              </mc:Choice>
              <mc:Fallback>
                <p:oleObj name="" r:id="rId17" imgW="685800" imgH="342900" progId="Equation.3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257800" y="2133600"/>
                        <a:ext cx="5715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/>
      <p:bldP spid="19464" grpId="0"/>
      <p:bldP spid="1946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90" name="Rectangle 10"/>
          <p:cNvSpPr/>
          <p:nvPr/>
        </p:nvSpPr>
        <p:spPr>
          <a:xfrm>
            <a:off x="1371600" y="4114800"/>
            <a:ext cx="4648200" cy="13716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9459" name="Rectangle 2"/>
          <p:cNvSpPr>
            <a:spLocks noGrp="1"/>
          </p:cNvSpPr>
          <p:nvPr>
            <p:ph type="title"/>
          </p:nvPr>
        </p:nvSpPr>
        <p:spPr>
          <a:xfrm>
            <a:off x="539750" y="533400"/>
            <a:ext cx="4038600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三、不定积分的性质</a:t>
            </a:r>
            <a:endParaRPr lang="zh-CN" altLang="en-US" sz="3200" b="1" dirty="0">
              <a:ea typeface="楷体_GB2312" pitchFamily="49" charset="-122"/>
            </a:endParaRPr>
          </a:p>
        </p:txBody>
      </p:sp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755650" y="1358900"/>
          <a:ext cx="22479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" name="" r:id="rId1" imgW="2921000" imgH="749300" progId="Equation.3">
                  <p:embed/>
                </p:oleObj>
              </mc:Choice>
              <mc:Fallback>
                <p:oleObj name="" r:id="rId1" imgW="2921000" imgH="749300" progId="Equation.3">
                  <p:embed/>
                  <p:pic>
                    <p:nvPicPr>
                      <p:cNvPr id="0" name="图片 3132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55650" y="1358900"/>
                        <a:ext cx="22479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755650" y="2120900"/>
          <a:ext cx="30226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" r:id="rId3" imgW="3949700" imgH="749300" progId="Equation.3">
                  <p:embed/>
                </p:oleObj>
              </mc:Choice>
              <mc:Fallback>
                <p:oleObj name="" r:id="rId3" imgW="3949700" imgH="749300" progId="Equation.3">
                  <p:embed/>
                  <p:pic>
                    <p:nvPicPr>
                      <p:cNvPr id="0" name="图片 3144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55650" y="2120900"/>
                        <a:ext cx="30226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6" name="Text Box 6"/>
          <p:cNvSpPr txBox="1"/>
          <p:nvPr/>
        </p:nvSpPr>
        <p:spPr>
          <a:xfrm>
            <a:off x="539750" y="3149600"/>
            <a:ext cx="2286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推论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0487" name="Object 7"/>
          <p:cNvGraphicFramePr>
            <a:graphicFrameLocks noChangeAspect="1"/>
          </p:cNvGraphicFramePr>
          <p:nvPr/>
        </p:nvGraphicFramePr>
        <p:xfrm>
          <a:off x="1981200" y="2971800"/>
          <a:ext cx="266700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6" name="" r:id="rId5" imgW="3479800" imgH="1295400" progId="Equation.3">
                  <p:embed/>
                </p:oleObj>
              </mc:Choice>
              <mc:Fallback>
                <p:oleObj name="" r:id="rId5" imgW="3479800" imgH="1295400" progId="Equation.3">
                  <p:embed/>
                  <p:pic>
                    <p:nvPicPr>
                      <p:cNvPr id="0" name="图片 3145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981200" y="2971800"/>
                        <a:ext cx="2667000" cy="1028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8" name="Text Box 8"/>
          <p:cNvSpPr txBox="1"/>
          <p:nvPr/>
        </p:nvSpPr>
        <p:spPr>
          <a:xfrm>
            <a:off x="4724400" y="3200400"/>
            <a:ext cx="609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0489" name="Object 9"/>
          <p:cNvGraphicFramePr>
            <a:graphicFrameLocks noChangeAspect="1"/>
          </p:cNvGraphicFramePr>
          <p:nvPr/>
        </p:nvGraphicFramePr>
        <p:xfrm>
          <a:off x="1779588" y="4267200"/>
          <a:ext cx="3751262" cy="1071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8" name="" r:id="rId7" imgW="4914900" imgH="1346200" progId="Equation.3">
                  <p:embed/>
                </p:oleObj>
              </mc:Choice>
              <mc:Fallback>
                <p:oleObj name="" r:id="rId7" imgW="4914900" imgH="1346200" progId="Equation.3">
                  <p:embed/>
                  <p:pic>
                    <p:nvPicPr>
                      <p:cNvPr id="0" name="图片 3137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79588" y="4267200"/>
                        <a:ext cx="3751262" cy="10715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1" name="Object 11"/>
          <p:cNvGraphicFramePr>
            <a:graphicFrameLocks noChangeAspect="1"/>
          </p:cNvGraphicFramePr>
          <p:nvPr/>
        </p:nvGraphicFramePr>
        <p:xfrm>
          <a:off x="3098800" y="1358900"/>
          <a:ext cx="14859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" r:id="rId9" imgW="1905000" imgH="749300" progId="Equation.3">
                  <p:embed/>
                </p:oleObj>
              </mc:Choice>
              <mc:Fallback>
                <p:oleObj name="" r:id="rId9" imgW="1905000" imgH="749300" progId="Equation.3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098800" y="1358900"/>
                        <a:ext cx="14859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2" name="Object 12"/>
          <p:cNvGraphicFramePr>
            <a:graphicFrameLocks noChangeAspect="1"/>
          </p:cNvGraphicFramePr>
          <p:nvPr/>
        </p:nvGraphicFramePr>
        <p:xfrm>
          <a:off x="3854450" y="2120900"/>
          <a:ext cx="32893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" r:id="rId11" imgW="4305300" imgH="749300" progId="Equation.3">
                  <p:embed/>
                </p:oleObj>
              </mc:Choice>
              <mc:Fallback>
                <p:oleObj name="" r:id="rId11" imgW="4305300" imgH="749300" progId="Equation.3">
                  <p:embed/>
                  <p:pic>
                    <p:nvPicPr>
                      <p:cNvPr id="0" name="图片 3146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854450" y="2120900"/>
                        <a:ext cx="32893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3" name="Object 13"/>
          <p:cNvGraphicFramePr>
            <a:graphicFrameLocks noChangeAspect="1"/>
          </p:cNvGraphicFramePr>
          <p:nvPr/>
        </p:nvGraphicFramePr>
        <p:xfrm>
          <a:off x="4914900" y="1462088"/>
          <a:ext cx="9525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" r:id="rId13" imgW="1193800" imgH="469900" progId="Equation.3">
                  <p:embed/>
                </p:oleObj>
              </mc:Choice>
              <mc:Fallback>
                <p:oleObj name="" r:id="rId13" imgW="1193800" imgH="469900" progId="Equation.3">
                  <p:embed/>
                  <p:pic>
                    <p:nvPicPr>
                      <p:cNvPr id="0" name="图片 3130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914900" y="1462088"/>
                        <a:ext cx="9525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0" grpId="0" animBg="1"/>
      <p:bldP spid="20486" grpId="0"/>
      <p:bldP spid="2048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xfrm>
            <a:off x="539750" y="533400"/>
            <a:ext cx="167640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5. 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1911350" y="539750"/>
          <a:ext cx="21463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" r:id="rId1" imgW="2781300" imgH="698500" progId="Equation.3">
                  <p:embed/>
                </p:oleObj>
              </mc:Choice>
              <mc:Fallback>
                <p:oleObj name="" r:id="rId1" imgW="2781300" imgH="698500" progId="Equation.3">
                  <p:embed/>
                  <p:pic>
                    <p:nvPicPr>
                      <p:cNvPr id="0" name="图片 3143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911350" y="539750"/>
                        <a:ext cx="2146300" cy="58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6" name="Text Box 4"/>
          <p:cNvSpPr txBox="1"/>
          <p:nvPr/>
        </p:nvSpPr>
        <p:spPr>
          <a:xfrm>
            <a:off x="539750" y="1401763"/>
            <a:ext cx="17462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原式 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9157" name="Object 5"/>
          <p:cNvGraphicFramePr>
            <a:graphicFrameLocks noChangeAspect="1"/>
          </p:cNvGraphicFramePr>
          <p:nvPr/>
        </p:nvGraphicFramePr>
        <p:xfrm>
          <a:off x="2051050" y="1390650"/>
          <a:ext cx="2974975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" r:id="rId3" imgW="3886200" imgH="698500" progId="Equation.3">
                  <p:embed/>
                </p:oleObj>
              </mc:Choice>
              <mc:Fallback>
                <p:oleObj name="" r:id="rId3" imgW="3886200" imgH="698500" progId="Equation.3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51050" y="1390650"/>
                        <a:ext cx="2974975" cy="58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8" name="Object 6"/>
          <p:cNvGraphicFramePr>
            <a:graphicFrameLocks noChangeAspect="1"/>
          </p:cNvGraphicFramePr>
          <p:nvPr/>
        </p:nvGraphicFramePr>
        <p:xfrm>
          <a:off x="2057400" y="2241550"/>
          <a:ext cx="12700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" r:id="rId5" imgW="1612900" imgH="1282700" progId="Equation.3">
                  <p:embed/>
                </p:oleObj>
              </mc:Choice>
              <mc:Fallback>
                <p:oleObj name="" r:id="rId5" imgW="1612900" imgH="1282700" progId="Equation.3">
                  <p:embed/>
                  <p:pic>
                    <p:nvPicPr>
                      <p:cNvPr id="0" name="图片 3140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57400" y="2241550"/>
                        <a:ext cx="1270000" cy="101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9" name="Object 7"/>
          <p:cNvGraphicFramePr>
            <a:graphicFrameLocks noChangeAspect="1"/>
          </p:cNvGraphicFramePr>
          <p:nvPr/>
        </p:nvGraphicFramePr>
        <p:xfrm>
          <a:off x="3429000" y="2262188"/>
          <a:ext cx="10668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" r:id="rId7" imgW="1346200" imgH="1181100" progId="Equation.3">
                  <p:embed/>
                </p:oleObj>
              </mc:Choice>
              <mc:Fallback>
                <p:oleObj name="" r:id="rId7" imgW="1346200" imgH="1181100" progId="Equation.3">
                  <p:embed/>
                  <p:pic>
                    <p:nvPicPr>
                      <p:cNvPr id="0" name="图片 3141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429000" y="2262188"/>
                        <a:ext cx="1066800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60" name="Object 8"/>
          <p:cNvGraphicFramePr>
            <a:graphicFrameLocks noChangeAspect="1"/>
          </p:cNvGraphicFramePr>
          <p:nvPr/>
        </p:nvGraphicFramePr>
        <p:xfrm>
          <a:off x="2057400" y="3517900"/>
          <a:ext cx="360680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" r:id="rId9" imgW="4737100" imgH="1485900" progId="Equation.3">
                  <p:embed/>
                </p:oleObj>
              </mc:Choice>
              <mc:Fallback>
                <p:oleObj name="" r:id="rId9" imgW="4737100" imgH="1485900" progId="Equation.3">
                  <p:embed/>
                  <p:pic>
                    <p:nvPicPr>
                      <p:cNvPr id="0" name="图片 3134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57400" y="3517900"/>
                        <a:ext cx="3606800" cy="1168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61" name="Object 9"/>
          <p:cNvGraphicFramePr>
            <a:graphicFrameLocks noChangeAspect="1"/>
          </p:cNvGraphicFramePr>
          <p:nvPr/>
        </p:nvGraphicFramePr>
        <p:xfrm>
          <a:off x="4572000" y="2590800"/>
          <a:ext cx="5715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" r:id="rId11" imgW="685800" imgH="342900" progId="Equation.3">
                  <p:embed/>
                </p:oleObj>
              </mc:Choice>
              <mc:Fallback>
                <p:oleObj name="" r:id="rId11" imgW="685800" imgH="342900" progId="Equation.3">
                  <p:embed/>
                  <p:pic>
                    <p:nvPicPr>
                      <p:cNvPr id="0" name="图片 3135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572000" y="2590800"/>
                        <a:ext cx="5715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9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9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9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9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Rectangle 2"/>
          <p:cNvSpPr>
            <a:spLocks noGrp="1"/>
          </p:cNvSpPr>
          <p:nvPr>
            <p:ph type="title"/>
          </p:nvPr>
        </p:nvSpPr>
        <p:spPr>
          <a:xfrm>
            <a:off x="539750" y="457200"/>
            <a:ext cx="160020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6.</a:t>
            </a:r>
            <a:r>
              <a:rPr lang="en-US" altLang="zh-CN" sz="2800" b="1" dirty="0">
                <a:solidFill>
                  <a:schemeClr val="tx1"/>
                </a:solidFill>
                <a:ea typeface="楷体_GB2312" pitchFamily="49" charset="-122"/>
              </a:rPr>
              <a:t> </a:t>
            </a:r>
            <a:r>
              <a:rPr lang="zh-CN" altLang="en-US" sz="2800" b="1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b="1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1695450" y="444500"/>
          <a:ext cx="15621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name="" r:id="rId1" imgW="2006600" imgH="749300" progId="Equation.3">
                  <p:embed/>
                </p:oleObj>
              </mc:Choice>
              <mc:Fallback>
                <p:oleObj name="" r:id="rId1" imgW="2006600" imgH="749300" progId="Equation.3">
                  <p:embed/>
                  <p:pic>
                    <p:nvPicPr>
                      <p:cNvPr id="0" name="图片 3131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695450" y="444500"/>
                        <a:ext cx="15621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0" name="Text Box 4"/>
          <p:cNvSpPr txBox="1"/>
          <p:nvPr/>
        </p:nvSpPr>
        <p:spPr>
          <a:xfrm>
            <a:off x="539750" y="1200150"/>
            <a:ext cx="2057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原式 </a:t>
            </a:r>
            <a:r>
              <a:rPr lang="en-US" altLang="zh-CN" sz="2800" dirty="0">
                <a:ea typeface="楷体_GB2312" pitchFamily="49" charset="-122"/>
              </a:rPr>
              <a:t>=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24581" name="Object 5"/>
          <p:cNvGraphicFramePr>
            <a:graphicFrameLocks noChangeAspect="1"/>
          </p:cNvGraphicFramePr>
          <p:nvPr/>
        </p:nvGraphicFramePr>
        <p:xfrm>
          <a:off x="2362200" y="1130300"/>
          <a:ext cx="21209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name="" r:id="rId3" imgW="2755900" imgH="749300" progId="Equation.3">
                  <p:embed/>
                </p:oleObj>
              </mc:Choice>
              <mc:Fallback>
                <p:oleObj name="" r:id="rId3" imgW="2755900" imgH="749300" progId="Equation.3">
                  <p:embed/>
                  <p:pic>
                    <p:nvPicPr>
                      <p:cNvPr id="0" name="图片 3133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62200" y="1130300"/>
                        <a:ext cx="21209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2" name="Object 6"/>
          <p:cNvGraphicFramePr>
            <a:graphicFrameLocks noChangeAspect="1"/>
          </p:cNvGraphicFramePr>
          <p:nvPr/>
        </p:nvGraphicFramePr>
        <p:xfrm>
          <a:off x="2006600" y="1816100"/>
          <a:ext cx="26035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" r:id="rId5" imgW="3390900" imgH="749300" progId="Equation.3">
                  <p:embed/>
                </p:oleObj>
              </mc:Choice>
              <mc:Fallback>
                <p:oleObj name="" r:id="rId5" imgW="3390900" imgH="749300" progId="Equation.3">
                  <p:embed/>
                  <p:pic>
                    <p:nvPicPr>
                      <p:cNvPr id="0" name="图片 3136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06600" y="1816100"/>
                        <a:ext cx="26035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3" name="Object 7"/>
          <p:cNvGraphicFramePr>
            <a:graphicFrameLocks noChangeAspect="1"/>
          </p:cNvGraphicFramePr>
          <p:nvPr/>
        </p:nvGraphicFramePr>
        <p:xfrm>
          <a:off x="4787900" y="1981200"/>
          <a:ext cx="2146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" r:id="rId7" imgW="2781300" imgH="342900" progId="Equation.3">
                  <p:embed/>
                </p:oleObj>
              </mc:Choice>
              <mc:Fallback>
                <p:oleObj name="" r:id="rId7" imgW="2781300" imgH="342900" progId="Equation.3">
                  <p:embed/>
                  <p:pic>
                    <p:nvPicPr>
                      <p:cNvPr id="0" name="图片 3142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787900" y="1981200"/>
                        <a:ext cx="21463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4" name="Text Box 8"/>
          <p:cNvSpPr txBox="1"/>
          <p:nvPr/>
        </p:nvSpPr>
        <p:spPr>
          <a:xfrm>
            <a:off x="539750" y="2844800"/>
            <a:ext cx="1905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例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7.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4585" name="Object 9"/>
          <p:cNvGraphicFramePr>
            <a:graphicFrameLocks noChangeAspect="1"/>
          </p:cNvGraphicFramePr>
          <p:nvPr/>
        </p:nvGraphicFramePr>
        <p:xfrm>
          <a:off x="1847850" y="2603500"/>
          <a:ext cx="21717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7" name="" r:id="rId9" imgW="2819400" imgH="1333500" progId="Equation.3">
                  <p:embed/>
                </p:oleObj>
              </mc:Choice>
              <mc:Fallback>
                <p:oleObj name="" r:id="rId9" imgW="2819400" imgH="1333500" progId="Equation.3">
                  <p:embed/>
                  <p:pic>
                    <p:nvPicPr>
                      <p:cNvPr id="0" name="图片 3156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847850" y="2603500"/>
                        <a:ext cx="2171700" cy="1054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6" name="Text Box 10"/>
          <p:cNvSpPr txBox="1"/>
          <p:nvPr/>
        </p:nvSpPr>
        <p:spPr>
          <a:xfrm>
            <a:off x="539750" y="3933825"/>
            <a:ext cx="2057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原式 </a:t>
            </a:r>
            <a:r>
              <a:rPr lang="en-US" altLang="zh-CN" sz="2800" dirty="0">
                <a:ea typeface="楷体_GB2312" pitchFamily="49" charset="-122"/>
              </a:rPr>
              <a:t>=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24587" name="Object 11"/>
          <p:cNvGraphicFramePr>
            <a:graphicFrameLocks noChangeAspect="1"/>
          </p:cNvGraphicFramePr>
          <p:nvPr/>
        </p:nvGraphicFramePr>
        <p:xfrm>
          <a:off x="2298700" y="3657600"/>
          <a:ext cx="23114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" name="" r:id="rId11" imgW="3009900" imgH="1333500" progId="Equation.3">
                  <p:embed/>
                </p:oleObj>
              </mc:Choice>
              <mc:Fallback>
                <p:oleObj name="" r:id="rId11" imgW="3009900" imgH="1333500" progId="Equation.3">
                  <p:embed/>
                  <p:pic>
                    <p:nvPicPr>
                      <p:cNvPr id="0" name="图片 3154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98700" y="3657600"/>
                        <a:ext cx="2311400" cy="1054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8" name="Object 12"/>
          <p:cNvGraphicFramePr>
            <a:graphicFrameLocks noChangeAspect="1"/>
          </p:cNvGraphicFramePr>
          <p:nvPr/>
        </p:nvGraphicFramePr>
        <p:xfrm>
          <a:off x="1981200" y="4749800"/>
          <a:ext cx="18288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" name="" r:id="rId13" imgW="2362200" imgH="1206500" progId="Equation.3">
                  <p:embed/>
                </p:oleObj>
              </mc:Choice>
              <mc:Fallback>
                <p:oleObj name="" r:id="rId13" imgW="2362200" imgH="1206500" progId="Equation.3">
                  <p:embed/>
                  <p:pic>
                    <p:nvPicPr>
                      <p:cNvPr id="0" name="图片 3153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81200" y="4749800"/>
                        <a:ext cx="1828800" cy="965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9" name="Object 13"/>
          <p:cNvGraphicFramePr>
            <a:graphicFrameLocks noChangeAspect="1"/>
          </p:cNvGraphicFramePr>
          <p:nvPr/>
        </p:nvGraphicFramePr>
        <p:xfrm>
          <a:off x="3905250" y="4784725"/>
          <a:ext cx="1174750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" name="" r:id="rId15" imgW="1485900" imgH="1155700" progId="Equation.3">
                  <p:embed/>
                </p:oleObj>
              </mc:Choice>
              <mc:Fallback>
                <p:oleObj name="" r:id="rId15" imgW="1485900" imgH="1155700" progId="Equation.3">
                  <p:embed/>
                  <p:pic>
                    <p:nvPicPr>
                      <p:cNvPr id="0" name="图片 3152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905250" y="4784725"/>
                        <a:ext cx="1174750" cy="930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0" name="Object 14"/>
          <p:cNvGraphicFramePr>
            <a:graphicFrameLocks noChangeAspect="1"/>
          </p:cNvGraphicFramePr>
          <p:nvPr/>
        </p:nvGraphicFramePr>
        <p:xfrm>
          <a:off x="1979613" y="5873750"/>
          <a:ext cx="14605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2" name="" r:id="rId17" imgW="1866900" imgH="317500" progId="Equation.3">
                  <p:embed/>
                </p:oleObj>
              </mc:Choice>
              <mc:Fallback>
                <p:oleObj name="" r:id="rId17" imgW="1866900" imgH="317500" progId="Equation.3">
                  <p:embed/>
                  <p:pic>
                    <p:nvPicPr>
                      <p:cNvPr id="0" name="图片 3151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79613" y="5873750"/>
                        <a:ext cx="1460500" cy="292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1" name="Object 15"/>
          <p:cNvGraphicFramePr>
            <a:graphicFrameLocks noChangeAspect="1"/>
          </p:cNvGraphicFramePr>
          <p:nvPr/>
        </p:nvGraphicFramePr>
        <p:xfrm>
          <a:off x="3505200" y="5778500"/>
          <a:ext cx="16129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6" name="" r:id="rId19" imgW="2070100" imgH="546100" progId="Equation.3">
                  <p:embed/>
                </p:oleObj>
              </mc:Choice>
              <mc:Fallback>
                <p:oleObj name="" r:id="rId19" imgW="2070100" imgH="546100" progId="Equation.3">
                  <p:embed/>
                  <p:pic>
                    <p:nvPicPr>
                      <p:cNvPr id="0" name="图片 3155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05200" y="5778500"/>
                        <a:ext cx="16129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4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4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/>
      <p:bldP spid="24584" grpId="0"/>
      <p:bldP spid="2458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0" name="Rectangle 2"/>
          <p:cNvSpPr>
            <a:spLocks noGrp="1"/>
          </p:cNvSpPr>
          <p:nvPr>
            <p:ph type="title"/>
          </p:nvPr>
        </p:nvSpPr>
        <p:spPr>
          <a:xfrm>
            <a:off x="539750" y="685800"/>
            <a:ext cx="18288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8.</a:t>
            </a:r>
            <a:r>
              <a:rPr lang="en-US" altLang="zh-CN" sz="2800" b="1" dirty="0">
                <a:solidFill>
                  <a:schemeClr val="tx1"/>
                </a:solidFill>
                <a:ea typeface="楷体_GB2312" pitchFamily="49" charset="-122"/>
              </a:rPr>
              <a:t> </a:t>
            </a:r>
            <a:r>
              <a:rPr lang="zh-CN" altLang="en-US" sz="2800" b="1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b="1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22531" name="Object 3"/>
          <p:cNvGraphicFramePr>
            <a:graphicFrameLocks noChangeAspect="1"/>
          </p:cNvGraphicFramePr>
          <p:nvPr/>
        </p:nvGraphicFramePr>
        <p:xfrm>
          <a:off x="1911350" y="469900"/>
          <a:ext cx="16510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8" name="" r:id="rId1" imgW="2120900" imgH="1231900" progId="Equation.3">
                  <p:embed/>
                </p:oleObj>
              </mc:Choice>
              <mc:Fallback>
                <p:oleObj name="" r:id="rId1" imgW="2120900" imgH="1231900" progId="Equation.3">
                  <p:embed/>
                  <p:pic>
                    <p:nvPicPr>
                      <p:cNvPr id="0" name="图片 3147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11350" y="469900"/>
                        <a:ext cx="1651000" cy="977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4" name="Text Box 4"/>
          <p:cNvSpPr txBox="1"/>
          <p:nvPr/>
        </p:nvSpPr>
        <p:spPr>
          <a:xfrm>
            <a:off x="539750" y="1752600"/>
            <a:ext cx="2514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原式 </a:t>
            </a:r>
            <a:r>
              <a:rPr lang="en-US" altLang="zh-CN" sz="2800" dirty="0">
                <a:ea typeface="楷体_GB2312" pitchFamily="49" charset="-122"/>
              </a:rPr>
              <a:t>=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2406650" y="1536700"/>
          <a:ext cx="22225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8" name="" r:id="rId3" imgW="2882900" imgH="1231900" progId="Equation.3">
                  <p:embed/>
                </p:oleObj>
              </mc:Choice>
              <mc:Fallback>
                <p:oleObj name="" r:id="rId3" imgW="2882900" imgH="1231900" progId="Equation.3">
                  <p:embed/>
                  <p:pic>
                    <p:nvPicPr>
                      <p:cNvPr id="0" name="图片 3157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406650" y="1536700"/>
                        <a:ext cx="2222500" cy="977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6" name="Object 6"/>
          <p:cNvGraphicFramePr>
            <a:graphicFrameLocks noChangeAspect="1"/>
          </p:cNvGraphicFramePr>
          <p:nvPr/>
        </p:nvGraphicFramePr>
        <p:xfrm>
          <a:off x="2089150" y="2532063"/>
          <a:ext cx="3606800" cy="97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9" name="" r:id="rId5" imgW="4737100" imgH="1231900" progId="Equation.3">
                  <p:embed/>
                </p:oleObj>
              </mc:Choice>
              <mc:Fallback>
                <p:oleObj name="" r:id="rId5" imgW="4737100" imgH="1231900" progId="Equation.3">
                  <p:embed/>
                  <p:pic>
                    <p:nvPicPr>
                      <p:cNvPr id="0" name="图片 3148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89150" y="2532063"/>
                        <a:ext cx="3606800" cy="9731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7" name="Object 7"/>
          <p:cNvGraphicFramePr>
            <a:graphicFrameLocks noChangeAspect="1"/>
          </p:cNvGraphicFramePr>
          <p:nvPr/>
        </p:nvGraphicFramePr>
        <p:xfrm>
          <a:off x="2095500" y="3676650"/>
          <a:ext cx="34544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0" name="" r:id="rId7" imgW="4533900" imgH="1104900" progId="Equation.3">
                  <p:embed/>
                </p:oleObj>
              </mc:Choice>
              <mc:Fallback>
                <p:oleObj name="" r:id="rId7" imgW="4533900" imgH="1104900" progId="Equation.3">
                  <p:embed/>
                  <p:pic>
                    <p:nvPicPr>
                      <p:cNvPr id="0" name="图片 3149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95500" y="3676650"/>
                        <a:ext cx="3454400" cy="889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8" name="Object 8"/>
          <p:cNvGraphicFramePr>
            <a:graphicFrameLocks noChangeAspect="1"/>
          </p:cNvGraphicFramePr>
          <p:nvPr/>
        </p:nvGraphicFramePr>
        <p:xfrm>
          <a:off x="2057400" y="4832350"/>
          <a:ext cx="35179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1" name="" r:id="rId9" imgW="4610100" imgH="1054100" progId="Equation.3">
                  <p:embed/>
                </p:oleObj>
              </mc:Choice>
              <mc:Fallback>
                <p:oleObj name="" r:id="rId9" imgW="4610100" imgH="1054100" progId="Equation.3">
                  <p:embed/>
                  <p:pic>
                    <p:nvPicPr>
                      <p:cNvPr id="0" name="图片 3150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57400" y="4832350"/>
                        <a:ext cx="35179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11" name="Oval 11"/>
          <p:cNvSpPr/>
          <p:nvPr/>
        </p:nvSpPr>
        <p:spPr>
          <a:xfrm>
            <a:off x="3657600" y="2438400"/>
            <a:ext cx="1143000" cy="641350"/>
          </a:xfrm>
          <a:prstGeom prst="ellipse">
            <a:avLst/>
          </a:prstGeom>
          <a:noFill/>
          <a:ln w="12700" cap="flat" cmpd="sng">
            <a:solidFill>
              <a:srgbClr val="FF99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/>
      <p:bldP spid="256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Rectangle 2"/>
          <p:cNvSpPr>
            <a:spLocks noGrp="1"/>
          </p:cNvSpPr>
          <p:nvPr>
            <p:ph type="title"/>
          </p:nvPr>
        </p:nvSpPr>
        <p:spPr>
          <a:xfrm>
            <a:off x="539750" y="457200"/>
            <a:ext cx="2209800" cy="609600"/>
          </a:xfrm>
          <a:solidFill>
            <a:schemeClr val="bg1">
              <a:alpha val="100000"/>
            </a:schemeClr>
          </a:solidFill>
          <a:ln w="19050">
            <a:solidFill>
              <a:schemeClr val="accent2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b="1" dirty="0">
                <a:ea typeface="楷体_GB2312" pitchFamily="49" charset="-122"/>
              </a:rPr>
              <a:t>内容小结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26627" name="Text Box 3"/>
          <p:cNvSpPr txBox="1"/>
          <p:nvPr/>
        </p:nvSpPr>
        <p:spPr>
          <a:xfrm>
            <a:off x="539750" y="1185863"/>
            <a:ext cx="34988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1. </a:t>
            </a:r>
            <a:r>
              <a:rPr lang="zh-CN" altLang="en-US" sz="2800" dirty="0">
                <a:ea typeface="楷体_GB2312" pitchFamily="49" charset="-122"/>
              </a:rPr>
              <a:t>不定积分的概念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6628" name="Text Box 4"/>
          <p:cNvSpPr txBox="1"/>
          <p:nvPr/>
        </p:nvSpPr>
        <p:spPr>
          <a:xfrm>
            <a:off x="990600" y="1704975"/>
            <a:ext cx="4495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• </a:t>
            </a:r>
            <a:r>
              <a:rPr lang="zh-CN" altLang="en-US" sz="2800" dirty="0">
                <a:ea typeface="楷体_GB2312" pitchFamily="49" charset="-122"/>
              </a:rPr>
              <a:t>原函数与不定积分的定义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6629" name="Text Box 5"/>
          <p:cNvSpPr txBox="1"/>
          <p:nvPr/>
        </p:nvSpPr>
        <p:spPr>
          <a:xfrm>
            <a:off x="990600" y="2224088"/>
            <a:ext cx="3048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• </a:t>
            </a:r>
            <a:r>
              <a:rPr lang="zh-CN" altLang="en-US" sz="2800" dirty="0">
                <a:ea typeface="楷体_GB2312" pitchFamily="49" charset="-122"/>
              </a:rPr>
              <a:t>不定积分的性质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6630" name="Text Box 6"/>
          <p:cNvSpPr txBox="1"/>
          <p:nvPr/>
        </p:nvSpPr>
        <p:spPr>
          <a:xfrm>
            <a:off x="990600" y="2773363"/>
            <a:ext cx="37338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• </a:t>
            </a:r>
            <a:r>
              <a:rPr lang="zh-CN" altLang="en-US" sz="2800" dirty="0">
                <a:ea typeface="楷体_GB2312" pitchFamily="49" charset="-122"/>
              </a:rPr>
              <a:t>基本积分表 </a:t>
            </a: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(</a:t>
            </a: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见</a:t>
            </a: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P184)</a:t>
            </a:r>
            <a:endParaRPr lang="en-US" altLang="zh-CN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26631" name="Text Box 7"/>
          <p:cNvSpPr txBox="1"/>
          <p:nvPr/>
        </p:nvSpPr>
        <p:spPr>
          <a:xfrm>
            <a:off x="539750" y="3429000"/>
            <a:ext cx="2668588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2. </a:t>
            </a:r>
            <a:r>
              <a:rPr lang="zh-CN" altLang="en-US" sz="2800" dirty="0">
                <a:ea typeface="楷体_GB2312" pitchFamily="49" charset="-122"/>
              </a:rPr>
              <a:t>直接积分法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6632" name="Text Box 8"/>
          <p:cNvSpPr txBox="1"/>
          <p:nvPr/>
        </p:nvSpPr>
        <p:spPr>
          <a:xfrm>
            <a:off x="539750" y="3965575"/>
            <a:ext cx="3048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利用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恒等变形</a:t>
            </a:r>
            <a:r>
              <a:rPr lang="en-US" altLang="zh-CN" sz="2800" dirty="0">
                <a:ea typeface="楷体_GB2312" pitchFamily="49" charset="-122"/>
              </a:rPr>
              <a:t>,  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6633" name="AutoShape 9"/>
          <p:cNvSpPr/>
          <p:nvPr/>
        </p:nvSpPr>
        <p:spPr>
          <a:xfrm>
            <a:off x="3594100" y="4724400"/>
            <a:ext cx="215900" cy="1295400"/>
          </a:xfrm>
          <a:prstGeom prst="leftBrace">
            <a:avLst>
              <a:gd name="adj1" fmla="val 50000"/>
              <a:gd name="adj2" fmla="val 51208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6635" name="Text Box 11"/>
          <p:cNvSpPr txBox="1"/>
          <p:nvPr/>
        </p:nvSpPr>
        <p:spPr>
          <a:xfrm>
            <a:off x="4419600" y="3965575"/>
            <a:ext cx="4419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及 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基本积分公式</a:t>
            </a:r>
            <a:r>
              <a:rPr lang="zh-CN" altLang="en-US" sz="2800" dirty="0">
                <a:ea typeface="楷体_GB2312" pitchFamily="49" charset="-122"/>
              </a:rPr>
              <a:t>进行积分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6639" name="Text Box 15"/>
          <p:cNvSpPr txBox="1"/>
          <p:nvPr/>
        </p:nvSpPr>
        <p:spPr>
          <a:xfrm>
            <a:off x="533400" y="5119688"/>
            <a:ext cx="3124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常用恒等变形方法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6640" name="Text Box 16"/>
          <p:cNvSpPr txBox="1"/>
          <p:nvPr/>
        </p:nvSpPr>
        <p:spPr>
          <a:xfrm>
            <a:off x="3771900" y="4572000"/>
            <a:ext cx="17145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分项积分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6641" name="Text Box 17"/>
          <p:cNvSpPr txBox="1"/>
          <p:nvPr/>
        </p:nvSpPr>
        <p:spPr>
          <a:xfrm>
            <a:off x="3752850" y="5105400"/>
            <a:ext cx="17335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加项减项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6642" name="Text Box 18"/>
          <p:cNvSpPr txBox="1"/>
          <p:nvPr/>
        </p:nvSpPr>
        <p:spPr>
          <a:xfrm>
            <a:off x="3752850" y="5638800"/>
            <a:ext cx="44005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利用三角公式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代数公式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26643" name="Object 19"/>
          <p:cNvGraphicFramePr>
            <a:graphicFrameLocks noChangeAspect="1"/>
          </p:cNvGraphicFramePr>
          <p:nvPr/>
        </p:nvGraphicFramePr>
        <p:xfrm>
          <a:off x="7883525" y="5829300"/>
          <a:ext cx="346075" cy="114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1" name="" r:id="rId1" imgW="381000" imgH="76200" progId="Equation.3">
                  <p:embed/>
                </p:oleObj>
              </mc:Choice>
              <mc:Fallback>
                <p:oleObj name="" r:id="rId1" imgW="381000" imgH="76200" progId="Equation.3">
                  <p:embed/>
                  <p:pic>
                    <p:nvPicPr>
                      <p:cNvPr id="0" name="图片 3160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883525" y="5829300"/>
                        <a:ext cx="346075" cy="114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47" name="Text Box 23"/>
          <p:cNvSpPr txBox="1"/>
          <p:nvPr/>
        </p:nvSpPr>
        <p:spPr>
          <a:xfrm>
            <a:off x="2895600" y="3943350"/>
            <a:ext cx="1752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accent2"/>
                </a:solidFill>
                <a:ea typeface="楷体_GB2312" pitchFamily="49" charset="-122"/>
              </a:rPr>
              <a:t>积分性质</a:t>
            </a:r>
            <a:endParaRPr lang="zh-CN" altLang="en-US" sz="2800" b="1" dirty="0">
              <a:solidFill>
                <a:schemeClr val="accent2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6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6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6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6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6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/>
      <p:bldP spid="26628" grpId="0"/>
      <p:bldP spid="26629" grpId="0"/>
      <p:bldP spid="26630" grpId="0"/>
      <p:bldP spid="26631" grpId="0"/>
      <p:bldP spid="26632" grpId="0"/>
      <p:bldP spid="26633" grpId="0" animBg="1"/>
      <p:bldP spid="26635" grpId="0"/>
      <p:bldP spid="26639" grpId="0"/>
      <p:bldP spid="26640" grpId="0"/>
      <p:bldP spid="26641" grpId="0"/>
      <p:bldP spid="26642" grpId="0"/>
      <p:bldP spid="2664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8" name="Rectangle 4"/>
          <p:cNvSpPr>
            <a:spLocks noGrp="1"/>
          </p:cNvSpPr>
          <p:nvPr>
            <p:ph type="title"/>
          </p:nvPr>
        </p:nvSpPr>
        <p:spPr>
          <a:xfrm>
            <a:off x="558800" y="510858"/>
            <a:ext cx="2590800" cy="719137"/>
          </a:xfrm>
          <a:solidFill>
            <a:schemeClr val="bg1">
              <a:alpha val="100000"/>
            </a:schemeClr>
          </a:solidFill>
          <a:ln w="19050">
            <a:solidFill>
              <a:schemeClr val="accent2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b="1" dirty="0">
                <a:ea typeface="楷体_GB2312" pitchFamily="49" charset="-122"/>
              </a:rPr>
              <a:t>思考与练习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39944" name="Text Box 8"/>
          <p:cNvSpPr txBox="1"/>
          <p:nvPr/>
        </p:nvSpPr>
        <p:spPr>
          <a:xfrm>
            <a:off x="472440" y="1721803"/>
            <a:ext cx="10668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1.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9945" name="Object 9"/>
          <p:cNvGraphicFramePr>
            <a:graphicFrameLocks noChangeAspect="1"/>
          </p:cNvGraphicFramePr>
          <p:nvPr/>
        </p:nvGraphicFramePr>
        <p:xfrm>
          <a:off x="1329690" y="1697990"/>
          <a:ext cx="37973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9" name="" r:id="rId1" imgW="4991100" imgH="596900" progId="Equation.3">
                  <p:embed/>
                </p:oleObj>
              </mc:Choice>
              <mc:Fallback>
                <p:oleObj name="" r:id="rId1" imgW="4991100" imgH="596900" progId="Equation.3">
                  <p:embed/>
                  <p:pic>
                    <p:nvPicPr>
                      <p:cNvPr id="0" name="图片 3168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329690" y="1697990"/>
                        <a:ext cx="37973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6" name="Object 10"/>
          <p:cNvGraphicFramePr>
            <a:graphicFrameLocks noChangeAspect="1"/>
          </p:cNvGraphicFramePr>
          <p:nvPr/>
        </p:nvGraphicFramePr>
        <p:xfrm>
          <a:off x="1558290" y="2606040"/>
          <a:ext cx="49911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5" name="" r:id="rId3" imgW="6578600" imgH="749300" progId="Equation.3">
                  <p:embed/>
                </p:oleObj>
              </mc:Choice>
              <mc:Fallback>
                <p:oleObj name="" r:id="rId3" imgW="6578600" imgH="749300" progId="Equation.3">
                  <p:embed/>
                  <p:pic>
                    <p:nvPicPr>
                      <p:cNvPr id="0" name="图片 3164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58290" y="2606040"/>
                        <a:ext cx="49911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8" name="Text Box 12"/>
          <p:cNvSpPr txBox="1"/>
          <p:nvPr/>
        </p:nvSpPr>
        <p:spPr>
          <a:xfrm>
            <a:off x="472440" y="3355340"/>
            <a:ext cx="1143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提示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39949" name="Object 13"/>
          <p:cNvGraphicFramePr>
            <a:graphicFrameLocks noChangeAspect="1"/>
          </p:cNvGraphicFramePr>
          <p:nvPr/>
        </p:nvGraphicFramePr>
        <p:xfrm>
          <a:off x="3577590" y="3298190"/>
          <a:ext cx="10414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0" name="" r:id="rId5" imgW="1308100" imgH="495300" progId="Equation.3">
                  <p:embed/>
                </p:oleObj>
              </mc:Choice>
              <mc:Fallback>
                <p:oleObj name="" r:id="rId5" imgW="1308100" imgH="495300" progId="Equation.3">
                  <p:embed/>
                  <p:pic>
                    <p:nvPicPr>
                      <p:cNvPr id="0" name="图片 3159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77590" y="3298190"/>
                        <a:ext cx="10414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50" name="Object 14"/>
          <p:cNvGraphicFramePr>
            <a:graphicFrameLocks noChangeAspect="1"/>
          </p:cNvGraphicFramePr>
          <p:nvPr/>
        </p:nvGraphicFramePr>
        <p:xfrm>
          <a:off x="1539240" y="3310890"/>
          <a:ext cx="19558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9" name="" r:id="rId7" imgW="2527300" imgH="596900" progId="Equation.3">
                  <p:embed/>
                </p:oleObj>
              </mc:Choice>
              <mc:Fallback>
                <p:oleObj name="" r:id="rId7" imgW="2527300" imgH="596900" progId="Equation.3">
                  <p:embed/>
                  <p:pic>
                    <p:nvPicPr>
                      <p:cNvPr id="0" name="图片 3158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539240" y="3310890"/>
                        <a:ext cx="19558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51" name="Object 15"/>
          <p:cNvGraphicFramePr>
            <a:graphicFrameLocks noChangeAspect="1"/>
          </p:cNvGraphicFramePr>
          <p:nvPr/>
        </p:nvGraphicFramePr>
        <p:xfrm>
          <a:off x="2586990" y="3953828"/>
          <a:ext cx="12827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6" name="" r:id="rId9" imgW="1638300" imgH="495300" progId="Equation.3">
                  <p:embed/>
                </p:oleObj>
              </mc:Choice>
              <mc:Fallback>
                <p:oleObj name="" r:id="rId9" imgW="1638300" imgH="495300" progId="Equation.3">
                  <p:embed/>
                  <p:pic>
                    <p:nvPicPr>
                      <p:cNvPr id="0" name="图片 3165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586990" y="3953828"/>
                        <a:ext cx="12827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52" name="Object 16"/>
          <p:cNvGraphicFramePr>
            <a:graphicFrameLocks noChangeAspect="1"/>
          </p:cNvGraphicFramePr>
          <p:nvPr/>
        </p:nvGraphicFramePr>
        <p:xfrm>
          <a:off x="1463040" y="4057015"/>
          <a:ext cx="10795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7" name="" r:id="rId11" imgW="1358900" imgH="469900" progId="Equation.3">
                  <p:embed/>
                </p:oleObj>
              </mc:Choice>
              <mc:Fallback>
                <p:oleObj name="" r:id="rId11" imgW="1358900" imgH="469900" progId="Equation.3">
                  <p:embed/>
                  <p:pic>
                    <p:nvPicPr>
                      <p:cNvPr id="0" name="图片 3166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63040" y="4057015"/>
                        <a:ext cx="10795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53" name="Object 17"/>
          <p:cNvGraphicFramePr>
            <a:graphicFrameLocks noChangeAspect="1"/>
          </p:cNvGraphicFramePr>
          <p:nvPr/>
        </p:nvGraphicFramePr>
        <p:xfrm>
          <a:off x="3971290" y="3825240"/>
          <a:ext cx="7874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0" name="" r:id="rId13" imgW="977900" imgH="1054100" progId="Equation.3">
                  <p:embed/>
                </p:oleObj>
              </mc:Choice>
              <mc:Fallback>
                <p:oleObj name="" r:id="rId13" imgW="977900" imgH="1054100" progId="Equation.3">
                  <p:embed/>
                  <p:pic>
                    <p:nvPicPr>
                      <p:cNvPr id="0" name="图片 3169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971290" y="3825240"/>
                        <a:ext cx="7874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54" name="Object 18"/>
          <p:cNvGraphicFramePr>
            <a:graphicFrameLocks noChangeAspect="1"/>
          </p:cNvGraphicFramePr>
          <p:nvPr/>
        </p:nvGraphicFramePr>
        <p:xfrm>
          <a:off x="4352290" y="2225040"/>
          <a:ext cx="15367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8" name="" r:id="rId15" imgW="1968500" imgH="1054100" progId="Equation.3">
                  <p:embed/>
                </p:oleObj>
              </mc:Choice>
              <mc:Fallback>
                <p:oleObj name="" r:id="rId15" imgW="1968500" imgH="1054100" progId="Equation.3">
                  <p:embed/>
                  <p:pic>
                    <p:nvPicPr>
                      <p:cNvPr id="0" name="图片 3167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352290" y="2225040"/>
                        <a:ext cx="15367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9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9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9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9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9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9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9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9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4" grpId="0"/>
      <p:bldP spid="3994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6" name="Rectangle 2"/>
          <p:cNvSpPr>
            <a:spLocks noGrp="1"/>
          </p:cNvSpPr>
          <p:nvPr>
            <p:ph type="title"/>
          </p:nvPr>
        </p:nvSpPr>
        <p:spPr>
          <a:xfrm>
            <a:off x="533400" y="441960"/>
            <a:ext cx="1143000" cy="762000"/>
          </a:xfrm>
          <a:ln w="28575"/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en-US" altLang="zh-CN" sz="2800" b="1" dirty="0">
                <a:ea typeface="楷体_GB2312" pitchFamily="49" charset="-122"/>
              </a:rPr>
              <a:t>2.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若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26627" name="Object 3"/>
          <p:cNvGraphicFramePr>
            <a:graphicFrameLocks noChangeAspect="1"/>
          </p:cNvGraphicFramePr>
          <p:nvPr/>
        </p:nvGraphicFramePr>
        <p:xfrm>
          <a:off x="1397000" y="633730"/>
          <a:ext cx="736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2" name="" r:id="rId1" imgW="901700" imgH="469900" progId="Equation.3">
                  <p:embed/>
                </p:oleObj>
              </mc:Choice>
              <mc:Fallback>
                <p:oleObj name="" r:id="rId1" imgW="901700" imgH="469900" progId="Equation.3">
                  <p:embed/>
                  <p:pic>
                    <p:nvPicPr>
                      <p:cNvPr id="0" name="图片 3171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397000" y="633730"/>
                        <a:ext cx="736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8" name="Object 5"/>
          <p:cNvGraphicFramePr>
            <a:graphicFrameLocks noChangeAspect="1"/>
          </p:cNvGraphicFramePr>
          <p:nvPr/>
        </p:nvGraphicFramePr>
        <p:xfrm>
          <a:off x="1333500" y="1828800"/>
          <a:ext cx="2133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" name="" r:id="rId3" imgW="2768600" imgH="469900" progId="Equation.3">
                  <p:embed/>
                </p:oleObj>
              </mc:Choice>
              <mc:Fallback>
                <p:oleObj name="" r:id="rId3" imgW="2768600" imgH="469900" progId="Equation.3">
                  <p:embed/>
                  <p:pic>
                    <p:nvPicPr>
                      <p:cNvPr id="0" name="图片 3177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333500" y="1828800"/>
                        <a:ext cx="2133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9" name="Object 9"/>
          <p:cNvGraphicFramePr>
            <a:graphicFrameLocks noChangeAspect="1"/>
          </p:cNvGraphicFramePr>
          <p:nvPr/>
        </p:nvGraphicFramePr>
        <p:xfrm>
          <a:off x="4373563" y="1828800"/>
          <a:ext cx="21209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3" name="" r:id="rId5" imgW="2755900" imgH="469900" progId="Equation.3">
                  <p:embed/>
                </p:oleObj>
              </mc:Choice>
              <mc:Fallback>
                <p:oleObj name="" r:id="rId5" imgW="2755900" imgH="469900" progId="Equation.3">
                  <p:embed/>
                  <p:pic>
                    <p:nvPicPr>
                      <p:cNvPr id="0" name="图片 3172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373563" y="1828800"/>
                        <a:ext cx="21209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0" name="Text Box 12"/>
          <p:cNvSpPr txBox="1"/>
          <p:nvPr/>
        </p:nvSpPr>
        <p:spPr>
          <a:xfrm>
            <a:off x="2133600" y="563563"/>
            <a:ext cx="2438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的导函数为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6631" name="Object 13"/>
          <p:cNvGraphicFramePr>
            <a:graphicFrameLocks noChangeAspect="1"/>
          </p:cNvGraphicFramePr>
          <p:nvPr/>
        </p:nvGraphicFramePr>
        <p:xfrm>
          <a:off x="4108450" y="636905"/>
          <a:ext cx="825500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" name="" r:id="rId7" imgW="1028700" imgH="469900" progId="Equation.3">
                  <p:embed/>
                </p:oleObj>
              </mc:Choice>
              <mc:Fallback>
                <p:oleObj name="" r:id="rId7" imgW="1028700" imgH="469900" progId="Equation.3">
                  <p:embed/>
                  <p:pic>
                    <p:nvPicPr>
                      <p:cNvPr id="0" name="图片 3173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108450" y="636905"/>
                        <a:ext cx="825500" cy="403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2" name="Text Box 14"/>
          <p:cNvSpPr txBox="1"/>
          <p:nvPr/>
        </p:nvSpPr>
        <p:spPr>
          <a:xfrm>
            <a:off x="5073650" y="580708"/>
            <a:ext cx="762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6633" name="Object 15"/>
          <p:cNvGraphicFramePr>
            <a:graphicFrameLocks noChangeAspect="1"/>
          </p:cNvGraphicFramePr>
          <p:nvPr/>
        </p:nvGraphicFramePr>
        <p:xfrm>
          <a:off x="5511800" y="636905"/>
          <a:ext cx="736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" name="" r:id="rId9" imgW="901700" imgH="469900" progId="Equation.3">
                  <p:embed/>
                </p:oleObj>
              </mc:Choice>
              <mc:Fallback>
                <p:oleObj name="" r:id="rId9" imgW="901700" imgH="469900" progId="Equation.3">
                  <p:embed/>
                  <p:pic>
                    <p:nvPicPr>
                      <p:cNvPr id="0" name="图片 3178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511800" y="636905"/>
                        <a:ext cx="736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4" name="Text Box 16"/>
          <p:cNvSpPr txBox="1"/>
          <p:nvPr/>
        </p:nvSpPr>
        <p:spPr>
          <a:xfrm>
            <a:off x="6315710" y="563245"/>
            <a:ext cx="2667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的一个原函数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6635" name="Text Box 17"/>
          <p:cNvSpPr txBox="1"/>
          <p:nvPr/>
        </p:nvSpPr>
        <p:spPr>
          <a:xfrm>
            <a:off x="152400" y="1173163"/>
            <a:ext cx="2438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是 </a:t>
            </a:r>
            <a:r>
              <a:rPr lang="en-US" altLang="zh-CN" sz="2800" dirty="0">
                <a:ea typeface="楷体_GB2312" pitchFamily="49" charset="-122"/>
              </a:rPr>
              <a:t>(            ) .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26636" name="Object 18"/>
          <p:cNvGraphicFramePr>
            <a:graphicFrameLocks noChangeAspect="1"/>
          </p:cNvGraphicFramePr>
          <p:nvPr/>
        </p:nvGraphicFramePr>
        <p:xfrm>
          <a:off x="1308100" y="2413000"/>
          <a:ext cx="2197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" name="" r:id="rId11" imgW="2857500" imgH="469900" progId="Equation.3">
                  <p:embed/>
                </p:oleObj>
              </mc:Choice>
              <mc:Fallback>
                <p:oleObj name="" r:id="rId11" imgW="2857500" imgH="469900" progId="Equation.3">
                  <p:embed/>
                  <p:pic>
                    <p:nvPicPr>
                      <p:cNvPr id="0" name="图片 3182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308100" y="2413000"/>
                        <a:ext cx="21971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7" name="Object 19"/>
          <p:cNvGraphicFramePr>
            <a:graphicFrameLocks noChangeAspect="1"/>
          </p:cNvGraphicFramePr>
          <p:nvPr/>
        </p:nvGraphicFramePr>
        <p:xfrm>
          <a:off x="4343400" y="2413000"/>
          <a:ext cx="22225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" name="" r:id="rId13" imgW="2882900" imgH="469900" progId="Equation.3">
                  <p:embed/>
                </p:oleObj>
              </mc:Choice>
              <mc:Fallback>
                <p:oleObj name="" r:id="rId13" imgW="2882900" imgH="469900" progId="Equation.3">
                  <p:embed/>
                  <p:pic>
                    <p:nvPicPr>
                      <p:cNvPr id="0" name="图片 3179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343400" y="2413000"/>
                        <a:ext cx="22225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12" name="Text Box 20"/>
          <p:cNvSpPr txBox="1"/>
          <p:nvPr/>
        </p:nvSpPr>
        <p:spPr>
          <a:xfrm>
            <a:off x="533400" y="2986088"/>
            <a:ext cx="2209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提示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</a:t>
            </a:r>
            <a:r>
              <a:rPr lang="zh-CN" altLang="en-US" sz="2800" dirty="0">
                <a:ea typeface="楷体_GB2312" pitchFamily="49" charset="-122"/>
              </a:rPr>
              <a:t>已知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3814" name="Object 22"/>
          <p:cNvGraphicFramePr>
            <a:graphicFrameLocks noChangeAspect="1"/>
          </p:cNvGraphicFramePr>
          <p:nvPr/>
        </p:nvGraphicFramePr>
        <p:xfrm>
          <a:off x="2705100" y="3076575"/>
          <a:ext cx="18669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" name="" r:id="rId15" imgW="2413000" imgH="482600" progId="Equation.3">
                  <p:embed/>
                </p:oleObj>
              </mc:Choice>
              <mc:Fallback>
                <p:oleObj name="" r:id="rId15" imgW="2413000" imgH="482600" progId="Equation.3">
                  <p:embed/>
                  <p:pic>
                    <p:nvPicPr>
                      <p:cNvPr id="0" name="图片 3174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705100" y="3076575"/>
                        <a:ext cx="18669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15" name="Text Box 23"/>
          <p:cNvSpPr txBox="1"/>
          <p:nvPr/>
        </p:nvSpPr>
        <p:spPr>
          <a:xfrm>
            <a:off x="1752600" y="3535363"/>
            <a:ext cx="1066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求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3817" name="Text Box 25"/>
          <p:cNvSpPr txBox="1"/>
          <p:nvPr/>
        </p:nvSpPr>
        <p:spPr>
          <a:xfrm>
            <a:off x="1752600" y="4114800"/>
            <a:ext cx="762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即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3819" name="Text Box 27"/>
          <p:cNvSpPr txBox="1"/>
          <p:nvPr/>
        </p:nvSpPr>
        <p:spPr>
          <a:xfrm>
            <a:off x="1066800" y="1143000"/>
            <a:ext cx="838200" cy="7620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en-US" altLang="zh-CN" b="1" i="1" dirty="0">
                <a:solidFill>
                  <a:schemeClr val="tx2"/>
                </a:solidFill>
                <a:ea typeface="楷体_GB2312" pitchFamily="49" charset="-122"/>
              </a:rPr>
              <a:t>B</a:t>
            </a:r>
            <a:endParaRPr lang="en-US" altLang="zh-CN" b="1" i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33820" name="Object 28"/>
          <p:cNvGraphicFramePr>
            <a:graphicFrameLocks noChangeAspect="1"/>
          </p:cNvGraphicFramePr>
          <p:nvPr/>
        </p:nvGraphicFramePr>
        <p:xfrm>
          <a:off x="2819400" y="3657600"/>
          <a:ext cx="17907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3" name="" r:id="rId17" imgW="2311400" imgH="482600" progId="Equation.3">
                  <p:embed/>
                </p:oleObj>
              </mc:Choice>
              <mc:Fallback>
                <p:oleObj name="" r:id="rId17" imgW="2311400" imgH="482600" progId="Equation.3">
                  <p:embed/>
                  <p:pic>
                    <p:nvPicPr>
                      <p:cNvPr id="0" name="图片 3192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19400" y="3657600"/>
                        <a:ext cx="17907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21" name="Object 29"/>
          <p:cNvGraphicFramePr>
            <a:graphicFrameLocks noChangeAspect="1"/>
          </p:cNvGraphicFramePr>
          <p:nvPr/>
        </p:nvGraphicFramePr>
        <p:xfrm>
          <a:off x="2817813" y="4191000"/>
          <a:ext cx="17907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0" name="" r:id="rId19" imgW="2311400" imgH="482600" progId="Equation.3">
                  <p:embed/>
                </p:oleObj>
              </mc:Choice>
              <mc:Fallback>
                <p:oleObj name="" r:id="rId19" imgW="2311400" imgH="482600" progId="Equation.3">
                  <p:embed/>
                  <p:pic>
                    <p:nvPicPr>
                      <p:cNvPr id="0" name="图片 3189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17813" y="4191000"/>
                        <a:ext cx="17907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22" name="Text Box 30"/>
          <p:cNvSpPr txBox="1"/>
          <p:nvPr/>
        </p:nvSpPr>
        <p:spPr>
          <a:xfrm>
            <a:off x="2946400" y="3581400"/>
            <a:ext cx="762000" cy="7620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en-US" altLang="zh-CN" b="1" dirty="0">
                <a:solidFill>
                  <a:schemeClr val="tx2"/>
                </a:solidFill>
                <a:ea typeface="楷体_GB2312" pitchFamily="49" charset="-122"/>
              </a:rPr>
              <a:t>?</a:t>
            </a:r>
            <a:endParaRPr lang="en-US" altLang="zh-CN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33823" name="Text Box 31"/>
          <p:cNvSpPr txBox="1"/>
          <p:nvPr/>
        </p:nvSpPr>
        <p:spPr>
          <a:xfrm>
            <a:off x="2946400" y="4114800"/>
            <a:ext cx="762000" cy="7620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en-US" altLang="zh-CN" b="1" dirty="0">
                <a:solidFill>
                  <a:schemeClr val="tx2"/>
                </a:solidFill>
                <a:ea typeface="楷体_GB2312" pitchFamily="49" charset="-122"/>
              </a:rPr>
              <a:t>?</a:t>
            </a:r>
            <a:endParaRPr lang="en-US" altLang="zh-CN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33824" name="Text Box 32"/>
          <p:cNvSpPr txBox="1"/>
          <p:nvPr/>
        </p:nvSpPr>
        <p:spPr>
          <a:xfrm>
            <a:off x="228600" y="4724400"/>
            <a:ext cx="2133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或由题意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3826" name="Object 34"/>
          <p:cNvGraphicFramePr>
            <a:graphicFrameLocks noChangeAspect="1"/>
          </p:cNvGraphicFramePr>
          <p:nvPr/>
        </p:nvGraphicFramePr>
        <p:xfrm>
          <a:off x="1765300" y="4813300"/>
          <a:ext cx="29591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6" name="" r:id="rId21" imgW="3873500" imgH="520700" progId="Equation.3">
                  <p:embed/>
                </p:oleObj>
              </mc:Choice>
              <mc:Fallback>
                <p:oleObj name="" r:id="rId21" imgW="3873500" imgH="520700" progId="Equation.3">
                  <p:embed/>
                  <p:pic>
                    <p:nvPicPr>
                      <p:cNvPr id="0" name="图片 3195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65300" y="4813300"/>
                        <a:ext cx="29591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27" name="Text Box 35"/>
          <p:cNvSpPr txBox="1"/>
          <p:nvPr/>
        </p:nvSpPr>
        <p:spPr>
          <a:xfrm>
            <a:off x="4724400" y="4724400"/>
            <a:ext cx="2057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其原函数为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3828" name="Object 36"/>
          <p:cNvGraphicFramePr>
            <a:graphicFrameLocks noChangeAspect="1"/>
          </p:cNvGraphicFramePr>
          <p:nvPr/>
        </p:nvGraphicFramePr>
        <p:xfrm>
          <a:off x="1600200" y="5441950"/>
          <a:ext cx="14224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8" name="" r:id="rId23" imgW="1816100" imgH="749300" progId="Equation.3">
                  <p:embed/>
                </p:oleObj>
              </mc:Choice>
              <mc:Fallback>
                <p:oleObj name="" r:id="rId23" imgW="1816100" imgH="749300" progId="Equation.3">
                  <p:embed/>
                  <p:pic>
                    <p:nvPicPr>
                      <p:cNvPr id="0" name="图片 3187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00200" y="5441950"/>
                        <a:ext cx="14224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29" name="Object 37"/>
          <p:cNvGraphicFramePr>
            <a:graphicFrameLocks noChangeAspect="1"/>
          </p:cNvGraphicFramePr>
          <p:nvPr/>
        </p:nvGraphicFramePr>
        <p:xfrm>
          <a:off x="3098800" y="5562600"/>
          <a:ext cx="28448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6" name="" r:id="rId25" imgW="3721100" imgH="520700" progId="Equation.3">
                  <p:embed/>
                </p:oleObj>
              </mc:Choice>
              <mc:Fallback>
                <p:oleObj name="" r:id="rId25" imgW="3721100" imgH="520700" progId="Equation.3">
                  <p:embed/>
                  <p:pic>
                    <p:nvPicPr>
                      <p:cNvPr id="0" name="图片 3185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098800" y="5562600"/>
                        <a:ext cx="28448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3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3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3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3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3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3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3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3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3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3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3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9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3819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12" grpId="0"/>
      <p:bldP spid="33815" grpId="0"/>
      <p:bldP spid="33817" grpId="0"/>
      <p:bldP spid="33819" grpId="0" build="p"/>
      <p:bldP spid="33822" grpId="0"/>
      <p:bldP spid="33823" grpId="0"/>
      <p:bldP spid="33824" grpId="0"/>
      <p:bldP spid="3382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0" name="Rectangle 2"/>
          <p:cNvSpPr>
            <a:spLocks noGrp="1"/>
          </p:cNvSpPr>
          <p:nvPr>
            <p:ph type="title"/>
          </p:nvPr>
        </p:nvSpPr>
        <p:spPr>
          <a:xfrm>
            <a:off x="539750" y="228600"/>
            <a:ext cx="3124200" cy="762000"/>
          </a:xfrm>
          <a:ln w="28575"/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en-US" altLang="zh-CN" sz="2800" b="1" dirty="0">
                <a:ea typeface="楷体_GB2312" pitchFamily="49" charset="-122"/>
              </a:rPr>
              <a:t>3.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求下列积分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:</a:t>
            </a:r>
            <a:endParaRPr lang="en-US" altLang="zh-CN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27651" name="Object 3"/>
          <p:cNvGraphicFramePr>
            <a:graphicFrameLocks noChangeAspect="1"/>
          </p:cNvGraphicFramePr>
          <p:nvPr/>
        </p:nvGraphicFramePr>
        <p:xfrm>
          <a:off x="598488" y="946150"/>
          <a:ext cx="6259512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4" name="" r:id="rId1" imgW="8267700" imgH="1193800" progId="Equation.3">
                  <p:embed/>
                </p:oleObj>
              </mc:Choice>
              <mc:Fallback>
                <p:oleObj name="" r:id="rId1" imgW="8267700" imgH="1193800" progId="Equation.3">
                  <p:embed/>
                  <p:pic>
                    <p:nvPicPr>
                      <p:cNvPr id="0" name="图片 3203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98488" y="946150"/>
                        <a:ext cx="6259512" cy="952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0" name="Text Box 4"/>
          <p:cNvSpPr txBox="1"/>
          <p:nvPr/>
        </p:nvSpPr>
        <p:spPr>
          <a:xfrm>
            <a:off x="539750" y="2057400"/>
            <a:ext cx="1524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提示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34821" name="Object 5"/>
          <p:cNvGraphicFramePr>
            <a:graphicFrameLocks noChangeAspect="1"/>
          </p:cNvGraphicFramePr>
          <p:nvPr/>
        </p:nvGraphicFramePr>
        <p:xfrm>
          <a:off x="609600" y="2679700"/>
          <a:ext cx="4545013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2" name="" r:id="rId3" imgW="5981700" imgH="1206500" progId="Equation.3">
                  <p:embed/>
                </p:oleObj>
              </mc:Choice>
              <mc:Fallback>
                <p:oleObj name="" r:id="rId3" imgW="5981700" imgH="1206500" progId="Equation.3">
                  <p:embed/>
                  <p:pic>
                    <p:nvPicPr>
                      <p:cNvPr id="0" name="图片 3191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09600" y="2679700"/>
                        <a:ext cx="4545013" cy="965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2" name="Object 6"/>
          <p:cNvGraphicFramePr>
            <a:graphicFrameLocks noChangeAspect="1"/>
          </p:cNvGraphicFramePr>
          <p:nvPr/>
        </p:nvGraphicFramePr>
        <p:xfrm>
          <a:off x="608013" y="4064000"/>
          <a:ext cx="5307012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7" name="" r:id="rId5" imgW="6997700" imgH="1206500" progId="Equation.3">
                  <p:embed/>
                </p:oleObj>
              </mc:Choice>
              <mc:Fallback>
                <p:oleObj name="" r:id="rId5" imgW="6997700" imgH="1206500" progId="Equation.3">
                  <p:embed/>
                  <p:pic>
                    <p:nvPicPr>
                      <p:cNvPr id="0" name="图片 3196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08013" y="4064000"/>
                        <a:ext cx="5307012" cy="965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3" name="Object 7"/>
          <p:cNvGraphicFramePr>
            <a:graphicFrameLocks noChangeAspect="1"/>
          </p:cNvGraphicFramePr>
          <p:nvPr/>
        </p:nvGraphicFramePr>
        <p:xfrm>
          <a:off x="3354388" y="5181600"/>
          <a:ext cx="2436812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7" name="" r:id="rId7" imgW="3175000" imgH="520700" progId="Equation.3">
                  <p:embed/>
                </p:oleObj>
              </mc:Choice>
              <mc:Fallback>
                <p:oleObj name="" r:id="rId7" imgW="3175000" imgH="520700" progId="Equation.3">
                  <p:embed/>
                  <p:pic>
                    <p:nvPicPr>
                      <p:cNvPr id="0" name="图片 3186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354388" y="5181600"/>
                        <a:ext cx="2436812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4" name="Object 8"/>
          <p:cNvGraphicFramePr>
            <a:graphicFrameLocks noChangeAspect="1"/>
          </p:cNvGraphicFramePr>
          <p:nvPr/>
        </p:nvGraphicFramePr>
        <p:xfrm>
          <a:off x="3657600" y="3975100"/>
          <a:ext cx="2144713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4" name="" r:id="rId9" imgW="2781300" imgH="520700" progId="Equation.3">
                  <p:embed/>
                </p:oleObj>
              </mc:Choice>
              <mc:Fallback>
                <p:oleObj name="" r:id="rId9" imgW="2781300" imgH="520700" progId="Equation.3">
                  <p:embed/>
                  <p:pic>
                    <p:nvPicPr>
                      <p:cNvPr id="0" name="图片 3193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657600" y="3975100"/>
                        <a:ext cx="2144713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5" name="Object 9"/>
          <p:cNvGraphicFramePr>
            <a:graphicFrameLocks noChangeAspect="1"/>
          </p:cNvGraphicFramePr>
          <p:nvPr/>
        </p:nvGraphicFramePr>
        <p:xfrm>
          <a:off x="5283200" y="2654300"/>
          <a:ext cx="19304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" name="" r:id="rId11" imgW="2501900" imgH="1104900" progId="Equation.3">
                  <p:embed/>
                </p:oleObj>
              </mc:Choice>
              <mc:Fallback>
                <p:oleObj name="" r:id="rId11" imgW="2501900" imgH="1104900" progId="Equation.3">
                  <p:embed/>
                  <p:pic>
                    <p:nvPicPr>
                      <p:cNvPr id="0" name="图片 3194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283200" y="2654300"/>
                        <a:ext cx="1930400" cy="889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6" name="Object 10"/>
          <p:cNvGraphicFramePr>
            <a:graphicFrameLocks noChangeAspect="1"/>
          </p:cNvGraphicFramePr>
          <p:nvPr/>
        </p:nvGraphicFramePr>
        <p:xfrm>
          <a:off x="3187700" y="2590800"/>
          <a:ext cx="12319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9" name="" r:id="rId13" imgW="1562100" imgH="622300" progId="Equation.3">
                  <p:embed/>
                </p:oleObj>
              </mc:Choice>
              <mc:Fallback>
                <p:oleObj name="" r:id="rId13" imgW="1562100" imgH="622300" progId="Equation.3">
                  <p:embed/>
                  <p:pic>
                    <p:nvPicPr>
                      <p:cNvPr id="0" name="图片 3188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187700" y="2590800"/>
                        <a:ext cx="12319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7" name="Object 11"/>
          <p:cNvGraphicFramePr>
            <a:graphicFrameLocks noChangeAspect="1"/>
          </p:cNvGraphicFramePr>
          <p:nvPr/>
        </p:nvGraphicFramePr>
        <p:xfrm>
          <a:off x="4533900" y="2590800"/>
          <a:ext cx="6477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1" name="" r:id="rId15" imgW="787400" imgH="520700" progId="Equation.3">
                  <p:embed/>
                </p:oleObj>
              </mc:Choice>
              <mc:Fallback>
                <p:oleObj name="" r:id="rId15" imgW="787400" imgH="520700" progId="Equation.3">
                  <p:embed/>
                  <p:pic>
                    <p:nvPicPr>
                      <p:cNvPr id="0" name="图片 3190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533900" y="2590800"/>
                        <a:ext cx="6477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4" name="Rectangle 2"/>
          <p:cNvSpPr>
            <a:spLocks noGrp="1"/>
          </p:cNvSpPr>
          <p:nvPr>
            <p:ph type="title"/>
          </p:nvPr>
        </p:nvSpPr>
        <p:spPr>
          <a:xfrm>
            <a:off x="539750" y="749300"/>
            <a:ext cx="2590800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en-US" altLang="zh-CN" sz="2800" b="1" dirty="0">
                <a:solidFill>
                  <a:srgbClr val="FFFF00"/>
                </a:solidFill>
                <a:ea typeface="楷体_GB2312" pitchFamily="49" charset="-122"/>
              </a:rPr>
              <a:t>4.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求不定积分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sp>
        <p:nvSpPr>
          <p:cNvPr id="50179" name="Text Box 3"/>
          <p:cNvSpPr txBox="1"/>
          <p:nvPr/>
        </p:nvSpPr>
        <p:spPr>
          <a:xfrm>
            <a:off x="539750" y="1839913"/>
            <a:ext cx="1184275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rgbClr val="FFFF00"/>
                </a:solidFill>
                <a:ea typeface="楷体_GB2312" pitchFamily="49" charset="-122"/>
              </a:rPr>
              <a:t>解：</a:t>
            </a:r>
            <a:endParaRPr lang="zh-CN" altLang="en-US" sz="2800" b="1" dirty="0">
              <a:solidFill>
                <a:srgbClr val="FFFF00"/>
              </a:solidFill>
              <a:ea typeface="楷体_GB2312" pitchFamily="49" charset="-122"/>
            </a:endParaRPr>
          </a:p>
        </p:txBody>
      </p:sp>
      <p:graphicFrame>
        <p:nvGraphicFramePr>
          <p:cNvPr id="28676" name="Object 4"/>
          <p:cNvGraphicFramePr>
            <a:graphicFrameLocks noChangeAspect="1"/>
          </p:cNvGraphicFramePr>
          <p:nvPr/>
        </p:nvGraphicFramePr>
        <p:xfrm>
          <a:off x="2819400" y="615950"/>
          <a:ext cx="16383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" name="" r:id="rId1" imgW="2108200" imgH="1206500" progId="Equation.3">
                  <p:embed/>
                </p:oleObj>
              </mc:Choice>
              <mc:Fallback>
                <p:oleObj name="" r:id="rId1" imgW="2108200" imgH="1206500" progId="Equation.3">
                  <p:embed/>
                  <p:pic>
                    <p:nvPicPr>
                      <p:cNvPr id="0" name="图片 3197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819400" y="615950"/>
                        <a:ext cx="1638300" cy="965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1" name="Object 5"/>
          <p:cNvGraphicFramePr>
            <a:graphicFrameLocks noChangeAspect="1"/>
          </p:cNvGraphicFramePr>
          <p:nvPr/>
        </p:nvGraphicFramePr>
        <p:xfrm>
          <a:off x="1593850" y="1619250"/>
          <a:ext cx="15494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9" name="" r:id="rId3" imgW="1993900" imgH="1206500" progId="Equation.3">
                  <p:embed/>
                </p:oleObj>
              </mc:Choice>
              <mc:Fallback>
                <p:oleObj name="" r:id="rId3" imgW="1993900" imgH="1206500" progId="Equation.3">
                  <p:embed/>
                  <p:pic>
                    <p:nvPicPr>
                      <p:cNvPr id="0" name="图片 3198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593850" y="1619250"/>
                        <a:ext cx="1549400" cy="965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2" name="Object 6"/>
          <p:cNvGraphicFramePr>
            <a:graphicFrameLocks noChangeAspect="1"/>
          </p:cNvGraphicFramePr>
          <p:nvPr/>
        </p:nvGraphicFramePr>
        <p:xfrm>
          <a:off x="1779588" y="2762250"/>
          <a:ext cx="3821112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0" name="" r:id="rId5" imgW="5016500" imgH="1206500" progId="Equation.3">
                  <p:embed/>
                </p:oleObj>
              </mc:Choice>
              <mc:Fallback>
                <p:oleObj name="" r:id="rId5" imgW="5016500" imgH="1206500" progId="Equation.3">
                  <p:embed/>
                  <p:pic>
                    <p:nvPicPr>
                      <p:cNvPr id="0" name="图片 3199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79588" y="2762250"/>
                        <a:ext cx="3821112" cy="965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3" name="Object 7"/>
          <p:cNvGraphicFramePr>
            <a:graphicFrameLocks noChangeAspect="1"/>
          </p:cNvGraphicFramePr>
          <p:nvPr/>
        </p:nvGraphicFramePr>
        <p:xfrm>
          <a:off x="3352800" y="2768600"/>
          <a:ext cx="18034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1" name="" r:id="rId7" imgW="2324100" imgH="596900" progId="Equation.3">
                  <p:embed/>
                </p:oleObj>
              </mc:Choice>
              <mc:Fallback>
                <p:oleObj name="" r:id="rId7" imgW="2324100" imgH="596900" progId="Equation.3">
                  <p:embed/>
                  <p:pic>
                    <p:nvPicPr>
                      <p:cNvPr id="0" name="图片 3200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FFFF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352800" y="2768600"/>
                        <a:ext cx="18034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4" name="Object 8"/>
          <p:cNvGraphicFramePr>
            <a:graphicFrameLocks noChangeAspect="1"/>
          </p:cNvGraphicFramePr>
          <p:nvPr/>
        </p:nvGraphicFramePr>
        <p:xfrm>
          <a:off x="1779588" y="3905250"/>
          <a:ext cx="27305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2" name="" r:id="rId9" imgW="3568700" imgH="698500" progId="Equation.3">
                  <p:embed/>
                </p:oleObj>
              </mc:Choice>
              <mc:Fallback>
                <p:oleObj name="" r:id="rId9" imgW="3568700" imgH="698500" progId="Equation.3">
                  <p:embed/>
                  <p:pic>
                    <p:nvPicPr>
                      <p:cNvPr id="0" name="图片 3201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FFFF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79588" y="3905250"/>
                        <a:ext cx="2730500" cy="58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5" name="Object 9"/>
          <p:cNvGraphicFramePr>
            <a:graphicFrameLocks noChangeAspect="1"/>
          </p:cNvGraphicFramePr>
          <p:nvPr/>
        </p:nvGraphicFramePr>
        <p:xfrm>
          <a:off x="1804988" y="4648200"/>
          <a:ext cx="2767012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3" name="" r:id="rId11" imgW="3619500" imgH="1054100" progId="Equation.3">
                  <p:embed/>
                </p:oleObj>
              </mc:Choice>
              <mc:Fallback>
                <p:oleObj name="" r:id="rId11" imgW="3619500" imgH="1054100" progId="Equation.3">
                  <p:embed/>
                  <p:pic>
                    <p:nvPicPr>
                      <p:cNvPr id="0" name="图片 3202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FFFF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804988" y="4648200"/>
                        <a:ext cx="2767012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0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0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/>
    </p:bldLst>
  </p:timing>
</p:sld>
</file>

<file path=ppt/theme/theme1.xml><?xml version="1.0" encoding="utf-8"?>
<a:theme xmlns:a="http://schemas.openxmlformats.org/drawingml/2006/main" name="空演示文稿">
  <a:themeElements>
    <a:clrScheme name="">
      <a:dk1>
        <a:srgbClr val="000000"/>
      </a:dk1>
      <a:lt1>
        <a:srgbClr val="FFFFFF"/>
      </a:lt1>
      <a:dk2>
        <a:srgbClr val="000099"/>
      </a:dk2>
      <a:lt2>
        <a:srgbClr val="FFFF00"/>
      </a:lt2>
      <a:accent1>
        <a:srgbClr val="FF9900"/>
      </a:accent1>
      <a:accent2>
        <a:srgbClr val="00FFFF"/>
      </a:accent2>
      <a:accent3>
        <a:srgbClr val="AAAACA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33"/>
      </a:hlink>
      <a:folHlink>
        <a:srgbClr val="969696"/>
      </a:folHlink>
    </a:clrScheme>
    <a:fontScheme name="空演示文稿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楷体_GB2312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楷体_GB2312" pitchFamily="49" charset="-122"/>
          </a:defRPr>
        </a:defPPr>
      </a:lstStyle>
    </a:lnDef>
  </a:objectDefaults>
  <a:extraClrSchemeLst>
    <a:extraClrScheme>
      <a:clrScheme name="空演示文稿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空演示文稿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空演示文稿">
  <a:themeElements>
    <a:clrScheme name="">
      <a:dk1>
        <a:srgbClr val="000000"/>
      </a:dk1>
      <a:lt1>
        <a:srgbClr val="FFFFFF"/>
      </a:lt1>
      <a:dk2>
        <a:srgbClr val="000099"/>
      </a:dk2>
      <a:lt2>
        <a:srgbClr val="FFFF00"/>
      </a:lt2>
      <a:accent1>
        <a:srgbClr val="FF9900"/>
      </a:accent1>
      <a:accent2>
        <a:srgbClr val="00FFFF"/>
      </a:accent2>
      <a:accent3>
        <a:srgbClr val="AAAACA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33"/>
      </a:hlink>
      <a:folHlink>
        <a:srgbClr val="969696"/>
      </a:folHlink>
    </a:clrScheme>
    <a:fontScheme name="空演示文稿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楷体_GB2312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楷体_GB2312" pitchFamily="49" charset="-122"/>
          </a:defRPr>
        </a:defPPr>
      </a:lstStyle>
    </a:lnDef>
  </a:objectDefaults>
  <a:extraClrSchemeLst>
    <a:extraClrScheme>
      <a:clrScheme name="空演示文稿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空演示文稿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D:\office\Templates\空演示文稿.pot</Template>
  <TotalTime>0</TotalTime>
  <Words>877</Words>
  <Application>WPS 演示</Application>
  <PresentationFormat>全屏显示(4:3)</PresentationFormat>
  <Paragraphs>231</Paragraphs>
  <Slides>20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167</vt:i4>
      </vt:variant>
      <vt:variant>
        <vt:lpstr>幻灯片标题</vt:lpstr>
      </vt:variant>
      <vt:variant>
        <vt:i4>20</vt:i4>
      </vt:variant>
    </vt:vector>
  </HeadingPairs>
  <TitlesOfParts>
    <vt:vector size="198" baseType="lpstr">
      <vt:lpstr>Arial</vt:lpstr>
      <vt:lpstr>宋体</vt:lpstr>
      <vt:lpstr>Wingdings</vt:lpstr>
      <vt:lpstr>Times New Roman</vt:lpstr>
      <vt:lpstr>楷体_GB2312</vt:lpstr>
      <vt:lpstr>华文楷体</vt:lpstr>
      <vt:lpstr>华文行楷</vt:lpstr>
      <vt:lpstr>微软雅黑</vt:lpstr>
      <vt:lpstr>Arial Unicode MS</vt:lpstr>
      <vt:lpstr>空演示文稿</vt:lpstr>
      <vt:lpstr>1_空演示文稿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Paint.Picture</vt:lpstr>
      <vt:lpstr>Equation.3</vt:lpstr>
      <vt:lpstr>Equation.3</vt:lpstr>
      <vt:lpstr>Equation.3</vt:lpstr>
      <vt:lpstr>Equation.KSEE3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Equation.KSEE3</vt:lpstr>
      <vt:lpstr>Equation.KSEE3</vt:lpstr>
      <vt:lpstr>Equation.3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第八模块 不定积分概念</vt:lpstr>
      <vt:lpstr>第四章</vt:lpstr>
      <vt:lpstr>第一节</vt:lpstr>
      <vt:lpstr>一、 原函数与不定积分的概念</vt:lpstr>
      <vt:lpstr>注意：</vt:lpstr>
      <vt:lpstr>定理 1. </vt:lpstr>
      <vt:lpstr>PowerPoint 演示文稿</vt:lpstr>
      <vt:lpstr>PowerPoint 演示文稿</vt:lpstr>
      <vt:lpstr>PowerPoint 演示文稿</vt:lpstr>
      <vt:lpstr>PowerPoint 演示文稿</vt:lpstr>
      <vt:lpstr>例3. 求</vt:lpstr>
      <vt:lpstr>三、不定积分的性质</vt:lpstr>
      <vt:lpstr>例5.  求</vt:lpstr>
      <vt:lpstr>例6. 求</vt:lpstr>
      <vt:lpstr>例8. 求</vt:lpstr>
      <vt:lpstr>内容小结</vt:lpstr>
      <vt:lpstr>思考与练习</vt:lpstr>
      <vt:lpstr>3. 若</vt:lpstr>
      <vt:lpstr>4. 求下列积分:</vt:lpstr>
      <vt:lpstr>5. 求不定积分</vt:lpstr>
    </vt:vector>
  </TitlesOfParts>
  <Company>cumt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第一节  不定积分的概念与性质</dc:title>
  <dc:creator>曹璎珞，李安昌，林枫</dc:creator>
  <cp:lastModifiedBy>admin</cp:lastModifiedBy>
  <cp:revision>112</cp:revision>
  <dcterms:created xsi:type="dcterms:W3CDTF">2000-10-11T02:23:00Z</dcterms:created>
  <dcterms:modified xsi:type="dcterms:W3CDTF">2024-04-25T13:26:18Z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2052-11.8.2.8276</vt:lpwstr>
  </property>
</Properties>
</file>